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8"/>
  </p:notesMasterIdLst>
  <p:handoutMasterIdLst>
    <p:handoutMasterId r:id="rId9"/>
  </p:handoutMasterIdLst>
  <p:sldIdLst>
    <p:sldId id="343" r:id="rId2"/>
    <p:sldId id="348" r:id="rId3"/>
    <p:sldId id="870" r:id="rId4"/>
    <p:sldId id="867" r:id="rId5"/>
    <p:sldId id="868" r:id="rId6"/>
    <p:sldId id="871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1BF"/>
    <a:srgbClr val="CC8ACE"/>
    <a:srgbClr val="D47DCA"/>
    <a:srgbClr val="D173C2"/>
    <a:srgbClr val="F99707"/>
    <a:srgbClr val="F19B79"/>
    <a:srgbClr val="EFB87B"/>
    <a:srgbClr val="F2E378"/>
    <a:srgbClr val="003D69"/>
    <a:srgbClr val="164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7" autoAdjust="0"/>
    <p:restoredTop sz="91069" autoAdjust="0"/>
  </p:normalViewPr>
  <p:slideViewPr>
    <p:cSldViewPr snapToGrid="0" snapToObjects="1" showGuides="1">
      <p:cViewPr varScale="1">
        <p:scale>
          <a:sx n="82" d="100"/>
          <a:sy n="82" d="100"/>
        </p:scale>
        <p:origin x="492" y="3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376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036686-C3B7-F646-A730-332E518D0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E2661-0A28-2B4F-B53D-C4EB241344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11D1-4DAC-5E41-B814-278876A048E6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C27B6-A72C-0C49-A86D-667D5DA03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8EA07-C3F6-3746-A9AA-81E50FF6F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EC94-71BF-4B43-BFE6-4E9F7F05B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F1D4-9FD9-0742-AEFA-26ADAE7E25C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794D-72FC-8A48-A509-F61C0F60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0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25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8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6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2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827916" cy="2882446"/>
          </a:xfrm>
        </p:spPr>
        <p:txBody>
          <a:bodyPr anchor="b">
            <a:normAutofit/>
          </a:bodyPr>
          <a:lstStyle>
            <a:lvl1pPr algn="l">
              <a:defRPr sz="4000" b="1" i="0"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2"/>
            <a:ext cx="3827916" cy="1455057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7241D2-6220-3C4B-AF57-9B0F5CD52A88}"/>
              </a:ext>
            </a:extLst>
          </p:cNvPr>
          <p:cNvCxnSpPr>
            <a:cxnSpLocks/>
          </p:cNvCxnSpPr>
          <p:nvPr userDrawn="1"/>
        </p:nvCxnSpPr>
        <p:spPr>
          <a:xfrm>
            <a:off x="874713" y="3541486"/>
            <a:ext cx="221644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8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panel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199"/>
          </a:xfrm>
        </p:spPr>
        <p:txBody>
          <a:bodyPr numCol="2" spcCol="54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Bullets 2 column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13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 panel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352"/>
          </a:xfrm>
        </p:spPr>
        <p:txBody>
          <a:bodyPr numCol="3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3pPr>
            <a:lvl4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4pPr>
            <a:lvl5pPr marL="0" indent="0" fontAlgn="t" latinLnBrk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5pPr>
          </a:lstStyle>
          <a:p>
            <a:pPr lvl="0"/>
            <a:r>
              <a:rPr lang="en-US" dirty="0"/>
              <a:t>3column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275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5C2F5-2DB6-CA4A-B1B4-68144D94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97FA9-32CB-FF48-87E7-B71AA7C2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2BA41-6C69-3549-A671-C9530E6B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14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37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657C475-6F3A-104C-A725-9B843B58285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74713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B4757160-F5C8-8E46-A6C7-0BDC39BA4C7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3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35CCE8D0-1962-9D43-8E05-CE4B9066F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5A09DFDE-9B92-B74A-AFCD-C07794076DAD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617404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Content Placeholder 31">
            <a:extLst>
              <a:ext uri="{FF2B5EF4-FFF2-40B4-BE49-F238E27FC236}">
                <a16:creationId xmlns:a16="http://schemas.microsoft.com/office/drawing/2014/main" id="{D29A61BA-FF09-0948-98EB-B422E478C93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617404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04DA7536-213F-184C-8A62-F79E5425ED0B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360095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Content Placeholder 31">
            <a:extLst>
              <a:ext uri="{FF2B5EF4-FFF2-40B4-BE49-F238E27FC236}">
                <a16:creationId xmlns:a16="http://schemas.microsoft.com/office/drawing/2014/main" id="{1CE479B5-B321-2142-9ABD-CD8A19DA64A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360095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3B7CB02B-E3FD-8442-9BF5-22DA77BFA63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02786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Content Placeholder 31">
            <a:extLst>
              <a:ext uri="{FF2B5EF4-FFF2-40B4-BE49-F238E27FC236}">
                <a16:creationId xmlns:a16="http://schemas.microsoft.com/office/drawing/2014/main" id="{994A6C7A-7B2F-7043-A3C7-53557D59955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02786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CD6BD9C8-748D-CC4C-B93B-A500121AF3C5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845477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047EDC1C-F43A-7C40-84D9-642C597CB5F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845477" y="4016304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3CBA220-714E-437D-AC8F-D93B7A33351D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588168" y="1981254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Content Placeholder 31">
            <a:extLst>
              <a:ext uri="{FF2B5EF4-FFF2-40B4-BE49-F238E27FC236}">
                <a16:creationId xmlns:a16="http://schemas.microsoft.com/office/drawing/2014/main" id="{829AE1FE-6C9C-4429-8AA0-58A91904A184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588168" y="4008421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59150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quo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9E263F0-3953-A545-AA32-C828AECFF061}"/>
              </a:ext>
            </a:extLst>
          </p:cNvPr>
          <p:cNvSpPr/>
          <p:nvPr userDrawn="1"/>
        </p:nvSpPr>
        <p:spPr>
          <a:xfrm>
            <a:off x="0" y="0"/>
            <a:ext cx="6096000" cy="6864006"/>
          </a:xfrm>
          <a:prstGeom prst="rect">
            <a:avLst/>
          </a:prstGeom>
          <a:solidFill>
            <a:srgbClr val="20AA4D"/>
          </a:solidFill>
          <a:ln w="28575">
            <a:solidFill>
              <a:srgbClr val="5AAA6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800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095994" y="-6005"/>
            <a:ext cx="6096007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FC0E8D9A-4DAA-994E-98EC-27890AD7398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01863" y="638504"/>
            <a:ext cx="3999507" cy="5549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2400" b="0" i="0">
                <a:solidFill>
                  <a:srgbClr val="FFFFFF"/>
                </a:solidFill>
                <a:latin typeface="Gotham Book" panose="02000604040000020004" pitchFamily="2" charset="0"/>
                <a:ea typeface="Gotham Book" panose="02000604040000020004" pitchFamily="2" charset="0"/>
                <a:cs typeface="Gotham Book" panose="02000604040000020004" pitchFamily="2" charset="0"/>
                <a:sym typeface="Gotham Medium"/>
              </a:defRPr>
            </a:lvl1pPr>
            <a:lvl2pPr marL="653142" indent="-195942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2pPr>
            <a:lvl3pPr marL="1143000" indent="-228600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3pPr>
            <a:lvl4pPr marL="16209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4pPr>
            <a:lvl5pPr marL="20781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5pPr>
          </a:lstStyle>
          <a:p>
            <a:r>
              <a:rPr lang="en-AU" dirty="0"/>
              <a:t>Click to add text/quote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8649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E9D7BBA-8DAA-6649-BF93-74DCCEB02FF9}"/>
              </a:ext>
            </a:extLst>
          </p:cNvPr>
          <p:cNvSpPr>
            <a:spLocks noGrp="1"/>
          </p:cNvSpPr>
          <p:nvPr>
            <p:ph type="pic" sz="half" idx="14" hasCustomPrompt="1"/>
          </p:nvPr>
        </p:nvSpPr>
        <p:spPr>
          <a:xfrm>
            <a:off x="709880" y="-1"/>
            <a:ext cx="4876800" cy="6129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228600" marR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083FA-47F8-3048-BB5E-E2A602B837B8}"/>
              </a:ext>
            </a:extLst>
          </p:cNvPr>
          <p:cNvSpPr/>
          <p:nvPr userDrawn="1"/>
        </p:nvSpPr>
        <p:spPr>
          <a:xfrm>
            <a:off x="7682755" y="3067662"/>
            <a:ext cx="1855693" cy="107578"/>
          </a:xfrm>
          <a:prstGeom prst="rect">
            <a:avLst/>
          </a:prstGeom>
          <a:solidFill>
            <a:srgbClr val="5550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CF103C5-CF9C-9543-83AE-CAA5933762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8425" y="3436938"/>
            <a:ext cx="4324350" cy="2692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9D89120-2056-774E-B0AF-5FFA2A4602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8425" y="2020888"/>
            <a:ext cx="4324350" cy="898525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 dirty="0"/>
              <a:t>Click to edit Edit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1883E53-7589-214D-A17E-AFFA1986CF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48425" y="1564601"/>
            <a:ext cx="4324350" cy="325438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098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8318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2D078-24C4-F140-AEF7-E7E7ACC5A832}"/>
              </a:ext>
            </a:extLst>
          </p:cNvPr>
          <p:cNvSpPr/>
          <p:nvPr userDrawn="1"/>
        </p:nvSpPr>
        <p:spPr>
          <a:xfrm>
            <a:off x="0" y="-6006"/>
            <a:ext cx="12192001" cy="6864006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FA410E-608D-934D-AE9F-64DA39FF103B}"/>
              </a:ext>
            </a:extLst>
          </p:cNvPr>
          <p:cNvSpPr txBox="1">
            <a:spLocks/>
          </p:cNvSpPr>
          <p:nvPr userDrawn="1"/>
        </p:nvSpPr>
        <p:spPr>
          <a:xfrm>
            <a:off x="874712" y="3068638"/>
            <a:ext cx="8101013" cy="149383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332857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B8C1E1-D2B3-A94C-B660-8D901A3F8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68698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611C55D-8660-EF4F-9F89-4121C39C99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4713" y="1989137"/>
            <a:ext cx="5124132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91B5272-194D-ED42-B4A0-D64ECA5B8B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1105" y="1989137"/>
            <a:ext cx="5195569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81543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357963-143F-AA4D-928D-0AB82C1364C8}"/>
              </a:ext>
            </a:extLst>
          </p:cNvPr>
          <p:cNvSpPr/>
          <p:nvPr userDrawn="1"/>
        </p:nvSpPr>
        <p:spPr>
          <a:xfrm>
            <a:off x="442913" y="0"/>
            <a:ext cx="4259716" cy="5022056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594048" cy="288244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3"/>
            <a:ext cx="3594048" cy="121931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471020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4" y="1736725"/>
            <a:ext cx="5562257" cy="4385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A1C527E-7F12-AD49-8F7E-D10E8192FE2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12238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40A345C-05A4-824E-8736-711852D1DA4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012239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D63C19B-569F-6E46-9314-38F6281CBAE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392689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ECD908E-CEC6-5447-96B0-C5C0554F189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392690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7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584C4A4A-07BE-3544-A349-7DED7EBD59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12313" y="0"/>
            <a:ext cx="56796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6BD04C22-565E-E243-9968-1D3BBF353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333375"/>
            <a:ext cx="48012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3272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icture Placeholder 3">
            <a:extLst>
              <a:ext uri="{FF2B5EF4-FFF2-40B4-BE49-F238E27FC236}">
                <a16:creationId xmlns:a16="http://schemas.microsoft.com/office/drawing/2014/main" id="{E43BD0BB-A316-8F46-A81C-A58E8D4729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2633" y="0"/>
            <a:ext cx="417841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A8620A-33A9-F347-A3D6-22E37AB92385}"/>
              </a:ext>
            </a:extLst>
          </p:cNvPr>
          <p:cNvSpPr txBox="1"/>
          <p:nvPr userDrawn="1"/>
        </p:nvSpPr>
        <p:spPr>
          <a:xfrm>
            <a:off x="9334503" y="222561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415A98-4A85-DE41-8608-1DBE02BF26CB}"/>
              </a:ext>
            </a:extLst>
          </p:cNvPr>
          <p:cNvSpPr txBox="1"/>
          <p:nvPr userDrawn="1"/>
        </p:nvSpPr>
        <p:spPr>
          <a:xfrm>
            <a:off x="9334500" y="192004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852372-AAB0-1343-91E6-356D3B28F6F7}"/>
              </a:ext>
            </a:extLst>
          </p:cNvPr>
          <p:cNvSpPr txBox="1"/>
          <p:nvPr userDrawn="1"/>
        </p:nvSpPr>
        <p:spPr>
          <a:xfrm>
            <a:off x="9334503" y="3387816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694691-52E9-4D4E-8FCA-152FF9BD40CE}"/>
              </a:ext>
            </a:extLst>
          </p:cNvPr>
          <p:cNvSpPr txBox="1"/>
          <p:nvPr userDrawn="1"/>
        </p:nvSpPr>
        <p:spPr>
          <a:xfrm>
            <a:off x="9334500" y="3082255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C2A2EC-919E-BF44-BAB2-D5F657B72ACC}"/>
              </a:ext>
            </a:extLst>
          </p:cNvPr>
          <p:cNvSpPr txBox="1"/>
          <p:nvPr userDrawn="1"/>
        </p:nvSpPr>
        <p:spPr>
          <a:xfrm>
            <a:off x="9334503" y="4521833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ECB00A-5CA1-384C-87C6-61BF6ACDC93C}"/>
              </a:ext>
            </a:extLst>
          </p:cNvPr>
          <p:cNvSpPr txBox="1"/>
          <p:nvPr userDrawn="1"/>
        </p:nvSpPr>
        <p:spPr>
          <a:xfrm>
            <a:off x="9334500" y="4216272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624736-9561-0447-B7EC-3C972D607C77}"/>
              </a:ext>
            </a:extLst>
          </p:cNvPr>
          <p:cNvSpPr txBox="1"/>
          <p:nvPr userDrawn="1"/>
        </p:nvSpPr>
        <p:spPr>
          <a:xfrm>
            <a:off x="9334503" y="565720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DCD765-225B-4443-8D6A-931E20F754DF}"/>
              </a:ext>
            </a:extLst>
          </p:cNvPr>
          <p:cNvSpPr txBox="1"/>
          <p:nvPr userDrawn="1"/>
        </p:nvSpPr>
        <p:spPr>
          <a:xfrm>
            <a:off x="9334500" y="535163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B9D56F-CA81-8A41-84E9-35FA26C083ED}"/>
              </a:ext>
            </a:extLst>
          </p:cNvPr>
          <p:cNvSpPr/>
          <p:nvPr userDrawn="1"/>
        </p:nvSpPr>
        <p:spPr>
          <a:xfrm>
            <a:off x="874713" y="3179599"/>
            <a:ext cx="1855693" cy="107578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tIns="36000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882C4-DCF2-DE40-9691-E0937F428D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713" y="3627438"/>
            <a:ext cx="3021012" cy="2728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144463" indent="0">
              <a:buFontTx/>
              <a:buNone/>
              <a:tabLst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75696-92DA-524D-89AA-C23314B6D4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713" y="948234"/>
            <a:ext cx="3021012" cy="560387"/>
          </a:xfrm>
        </p:spPr>
        <p:txBody>
          <a:bodyPr anchor="b"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DDA2AF-9005-284F-A8BA-D21C5CBA18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673225"/>
            <a:ext cx="3021012" cy="140335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Headiing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8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CCEDE-DCD5-5C49-8ECC-B2EF7103F2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639095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FEBB79D-267F-7642-BA6A-59A5B02F1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55BB531-2FAD-994F-A2E3-7CB299C080E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74713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8ABDFBA-5710-AB4A-BA25-92E36B540A2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7516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8B8689C-37A6-944B-8BD8-2729F9D6340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240319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1074646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 cl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5" y="579863"/>
            <a:ext cx="5316264" cy="56980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44794DA-9AB5-EB4A-BCF6-0258CFBFEB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245816" y="579863"/>
            <a:ext cx="5250858" cy="32648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23B8686-A814-B444-B9A9-1EBC80BD15C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03473" y="4047893"/>
            <a:ext cx="2493202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B6E1EA7-42FB-7C47-9C8B-8B79464AB987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5816" y="4047893"/>
            <a:ext cx="2523430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76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luster and heading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6B1116-4E2E-7540-8B2A-1108EED1AFB6}"/>
              </a:ext>
            </a:extLst>
          </p:cNvPr>
          <p:cNvSpPr/>
          <p:nvPr userDrawn="1"/>
        </p:nvSpPr>
        <p:spPr>
          <a:xfrm>
            <a:off x="5332957" y="2085143"/>
            <a:ext cx="1816928" cy="159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952ED-1CC2-C345-9902-6E4B62F53C67}"/>
              </a:ext>
            </a:extLst>
          </p:cNvPr>
          <p:cNvSpPr/>
          <p:nvPr userDrawn="1"/>
        </p:nvSpPr>
        <p:spPr>
          <a:xfrm>
            <a:off x="7326482" y="2085143"/>
            <a:ext cx="4170193" cy="4050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C02E7E-38EF-9C4D-BB52-D150D8A1C748}"/>
              </a:ext>
            </a:extLst>
          </p:cNvPr>
          <p:cNvSpPr/>
          <p:nvPr userDrawn="1"/>
        </p:nvSpPr>
        <p:spPr>
          <a:xfrm>
            <a:off x="7514049" y="4127833"/>
            <a:ext cx="1855692" cy="107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th-TH" sz="2800">
              <a:solidFill>
                <a:schemeClr val="accent1"/>
              </a:solidFill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DEA781BF-AAAE-284B-92E1-67BBDDCCEE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14049" y="4456005"/>
            <a:ext cx="3622264" cy="1507474"/>
          </a:xfrm>
        </p:spPr>
        <p:txBody>
          <a:bodyPr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Content here</a:t>
            </a:r>
            <a:endParaRPr lang="th-TH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20356E5-897E-8A42-8090-00CBA37856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4049" y="2391206"/>
            <a:ext cx="3622264" cy="3297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Additional Content</a:t>
            </a:r>
            <a:endParaRPr lang="th-TH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9C97856-E366-1A40-AFEB-D4A19F37D0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4049" y="2890611"/>
            <a:ext cx="3622264" cy="1067536"/>
          </a:xfr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th-TH" sz="3200" b="1" i="0" kern="1200" spc="0" baseline="0" dirty="0">
                <a:solidFill>
                  <a:schemeClr val="bg1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893815B-FE46-634E-A523-4FE9DFD6CA6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95325" y="333375"/>
            <a:ext cx="4461035" cy="334577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266D8FAD-0B1E-6645-A536-E1FDEA0FFEA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95326" y="3842071"/>
            <a:ext cx="6454560" cy="229368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F342496-5EBA-194F-B884-B3487EA424B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26482" y="344986"/>
            <a:ext cx="4170193" cy="157047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B3E6B2E-3E5A-4942-BA3C-CD8296E832F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332957" y="323367"/>
            <a:ext cx="1816928" cy="158884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4288899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B9D704FA-71F6-7B44-BFFB-9713486AE1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88419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22330C18-A0F5-3241-B29C-140246DB954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642777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727A628F-5816-B14E-A8FF-818D51536AF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397135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ECA5483-6075-C24A-8E63-959A96A67F0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151493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9DEBADD-44AA-E34E-8B90-96B2B8270D2E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905851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55BB111D-429B-8B48-9464-3BDB1F2F41A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660208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7DA3160F-884E-BE4E-A8B5-0D9713FCC1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1" y="4129838"/>
            <a:ext cx="1670788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 algn="l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31">
            <a:extLst>
              <a:ext uri="{FF2B5EF4-FFF2-40B4-BE49-F238E27FC236}">
                <a16:creationId xmlns:a16="http://schemas.microsoft.com/office/drawing/2014/main" id="{1EBBBA14-67D4-0F48-8199-4BF0240F5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642777" y="4129838"/>
            <a:ext cx="165708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Content Placeholder 31">
            <a:extLst>
              <a:ext uri="{FF2B5EF4-FFF2-40B4-BE49-F238E27FC236}">
                <a16:creationId xmlns:a16="http://schemas.microsoft.com/office/drawing/2014/main" id="{8F9992DF-DE38-9F47-8284-F381DB4A94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95943" y="4129838"/>
            <a:ext cx="165735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Content Placeholder 31">
            <a:extLst>
              <a:ext uri="{FF2B5EF4-FFF2-40B4-BE49-F238E27FC236}">
                <a16:creationId xmlns:a16="http://schemas.microsoft.com/office/drawing/2014/main" id="{F0F217B0-9B18-7646-B341-1D80E9A6D15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49379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Placeholder 31">
            <a:extLst>
              <a:ext uri="{FF2B5EF4-FFF2-40B4-BE49-F238E27FC236}">
                <a16:creationId xmlns:a16="http://schemas.microsoft.com/office/drawing/2014/main" id="{0C3FFF3A-AFEA-164A-B748-3EB28ED4358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903737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31">
            <a:extLst>
              <a:ext uri="{FF2B5EF4-FFF2-40B4-BE49-F238E27FC236}">
                <a16:creationId xmlns:a16="http://schemas.microsoft.com/office/drawing/2014/main" id="{A5EACB40-C1B6-7249-8D22-A1E8E32497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658095" y="4129838"/>
            <a:ext cx="1659193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95250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itle 37">
            <a:extLst>
              <a:ext uri="{FF2B5EF4-FFF2-40B4-BE49-F238E27FC236}">
                <a16:creationId xmlns:a16="http://schemas.microsoft.com/office/drawing/2014/main" id="{1C5A625B-237D-4140-8553-57A89A41A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4954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71A4EC4-20FD-764D-87DC-D7ACAAB232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35BEEFF-8F6F-A141-9934-18F5F11773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F7DAD24-F015-B448-8B76-6B2928618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29012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E2B7707-D543-7D48-BB98-51D110AEAE3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29012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5B32590-C785-E348-B125-1715754486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62699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E372A00-A2C4-634E-86FD-9DBE0EA6C0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62699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52593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list/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68AB-7EFD-5D43-BD00-8C8CD0B1DC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41087"/>
            <a:ext cx="6407435" cy="12511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DAA1-74DC-8243-9A72-21369117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513" y="1997076"/>
            <a:ext cx="6088855" cy="38719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9FBA8-199E-C243-904E-28C5D0E64C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4" y="1989138"/>
            <a:ext cx="4061618" cy="387985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96F1E-CE86-BB4C-A07C-3D54679E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D71AE-F38B-C148-A72A-7AA4F6A6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148E3-4992-9545-B503-E4F13ED6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2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0FBD-4BCE-434E-A128-23D87FFF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F5CD-B687-B24D-AC6A-932C50470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4713" y="1989137"/>
            <a:ext cx="6094799" cy="4123277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sub 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34C8-DD4D-BC42-99F4-F02DB190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BEFE-2430-504C-99B5-5A3286AE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8294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BD4B4-570A-CF4A-8A21-336E1043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86074" cy="365125"/>
          </a:xfrm>
        </p:spPr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4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4D09B-E1D7-E843-905A-ABA989DCCFA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1989138"/>
            <a:ext cx="6313487" cy="4140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Gotham Book" panose="02000604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B1BDC-0701-2F41-A41D-1CEFD024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3B795-25BE-5741-9353-C28715D1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351AA-302C-2041-9DDD-15B7592F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14EEE5-B4A5-6C44-81D9-F9F63DD71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26574"/>
            <a:ext cx="6919459" cy="12656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F3474B-FFD9-CE42-91E1-D59AF481AE7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3" y="1989138"/>
            <a:ext cx="3957867" cy="414020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906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1C4F6-85DD-B846-8F99-E4249FBF3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909299" cy="5795963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80533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62998A-B206-624B-A746-DF3D06756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804DC-BD74-F143-9F32-69B30B1D8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731" y="2295289"/>
            <a:ext cx="5450537" cy="22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8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A2C33-E647-6849-8C56-44C82377A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564841"/>
            <a:ext cx="3007113" cy="982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61537F-2615-7B4A-A3B0-0CBEE5DBED1A}"/>
              </a:ext>
            </a:extLst>
          </p:cNvPr>
          <p:cNvSpPr txBox="1"/>
          <p:nvPr userDrawn="1"/>
        </p:nvSpPr>
        <p:spPr>
          <a:xfrm>
            <a:off x="833148" y="4407642"/>
            <a:ext cx="2976134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1343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566C31-339A-DD42-9A9F-12FD3131EFD9}"/>
              </a:ext>
            </a:extLst>
          </p:cNvPr>
          <p:cNvSpPr txBox="1"/>
          <p:nvPr userDrawn="1"/>
        </p:nvSpPr>
        <p:spPr>
          <a:xfrm>
            <a:off x="874713" y="4407642"/>
            <a:ext cx="3522720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8647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67655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9933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een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349693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5AC3AC-A486-6443-874F-2B8AC9F098B5}"/>
              </a:ext>
            </a:extLst>
          </p:cNvPr>
          <p:cNvSpPr>
            <a:spLocks noChangeAspect="1"/>
          </p:cNvSpPr>
          <p:nvPr userDrawn="1"/>
        </p:nvSpPr>
        <p:spPr>
          <a:xfrm>
            <a:off x="-261256" y="0"/>
            <a:ext cx="1245325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8D2AAA-EB4A-9D45-8888-0289E3D3A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CDBDB3-DEB5-8041-806F-C5339BF325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02493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6E1B-0CBF-EE40-AC84-0D595E612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266700"/>
            <a:ext cx="7735887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445AA-7B94-E24E-9740-493729384C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1989138"/>
            <a:ext cx="4992236" cy="56588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6258E-5CA3-DD42-A38E-243CCE03C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74712" y="2651351"/>
            <a:ext cx="4992237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27097-1122-1244-B3FD-C2C76516FA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989138"/>
            <a:ext cx="5324475" cy="51593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E4538-171D-814A-A542-7C8EE1AD21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51351"/>
            <a:ext cx="5324474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0790F-B2A3-214B-9B2B-3FC02DBE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04866-E65D-4D45-B401-F1F9F7E7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3DA59-1846-D848-B6FC-30F7701E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4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8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panel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261601" cy="4140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148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D771-A1A8-5C4F-BFFF-670F3BF0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33375"/>
            <a:ext cx="7735887" cy="12604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BF7F-11F6-1C4D-99CF-CE562BB3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989137"/>
            <a:ext cx="10621962" cy="4140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0A62-22C4-9744-AECC-3519B695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CB4625B5-9D39-B743-81F3-A2814805E14F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17E9-455A-F348-8C78-C71CE202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829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806C-1593-2F4B-AA00-85AC9AF6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86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D8443-8AE0-3344-A4A4-7509A7050738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516" y="0"/>
            <a:ext cx="2581547" cy="10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719" r:id="rId5"/>
    <p:sldLayoutId id="2147483682" r:id="rId6"/>
    <p:sldLayoutId id="2147483684" r:id="rId7"/>
    <p:sldLayoutId id="2147483685" r:id="rId8"/>
    <p:sldLayoutId id="2147483715" r:id="rId9"/>
    <p:sldLayoutId id="2147483716" r:id="rId10"/>
    <p:sldLayoutId id="2147483717" r:id="rId11"/>
    <p:sldLayoutId id="2147483686" r:id="rId12"/>
    <p:sldLayoutId id="2147483687" r:id="rId13"/>
    <p:sldLayoutId id="2147483696" r:id="rId14"/>
    <p:sldLayoutId id="2147483694" r:id="rId15"/>
    <p:sldLayoutId id="2147483703" r:id="rId16"/>
    <p:sldLayoutId id="2147483697" r:id="rId17"/>
    <p:sldLayoutId id="2147483718" r:id="rId18"/>
    <p:sldLayoutId id="2147483688" r:id="rId19"/>
    <p:sldLayoutId id="2147483689" r:id="rId20"/>
    <p:sldLayoutId id="2147483714" r:id="rId21"/>
    <p:sldLayoutId id="2147483711" r:id="rId22"/>
    <p:sldLayoutId id="2147483698" r:id="rId23"/>
    <p:sldLayoutId id="2147483708" r:id="rId24"/>
    <p:sldLayoutId id="2147483676" r:id="rId25"/>
    <p:sldLayoutId id="2147483709" r:id="rId26"/>
    <p:sldLayoutId id="2147483706" r:id="rId27"/>
    <p:sldLayoutId id="2147483707" r:id="rId28"/>
    <p:sldLayoutId id="2147483690" r:id="rId29"/>
    <p:sldLayoutId id="2147483691" r:id="rId30"/>
    <p:sldLayoutId id="2147483705" r:id="rId31"/>
    <p:sldLayoutId id="2147483700" r:id="rId32"/>
    <p:sldLayoutId id="2147483701" r:id="rId33"/>
    <p:sldLayoutId id="2147483702" r:id="rId3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Gotham Bold" panose="02000604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4" orient="horz" pos="3861">
          <p15:clr>
            <a:srgbClr val="F26B43"/>
          </p15:clr>
        </p15:guide>
        <p15:guide id="7" pos="5881" userDrawn="1">
          <p15:clr>
            <a:srgbClr val="F26B43"/>
          </p15:clr>
        </p15:guide>
        <p15:guide id="8" orient="horz" pos="210">
          <p15:clr>
            <a:srgbClr val="F26B43"/>
          </p15:clr>
        </p15:guide>
        <p15:guide id="9" orient="horz" pos="1003">
          <p15:clr>
            <a:srgbClr val="F26B43"/>
          </p15:clr>
        </p15:guide>
        <p15:guide id="10" orient="horz" pos="1253" userDrawn="1">
          <p15:clr>
            <a:srgbClr val="F26B43"/>
          </p15:clr>
        </p15:guide>
        <p15:guide id="11" orient="horz" pos="663" userDrawn="1">
          <p15:clr>
            <a:srgbClr val="F26B43"/>
          </p15:clr>
        </p15:guide>
        <p15:guide id="14" pos="438" userDrawn="1">
          <p15:clr>
            <a:srgbClr val="F26B43"/>
          </p15:clr>
        </p15:guide>
        <p15:guide id="15" pos="7242" userDrawn="1">
          <p15:clr>
            <a:srgbClr val="F26B43"/>
          </p15:clr>
        </p15:guide>
        <p15:guide id="16" orient="horz" pos="19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hyperlink" Target="https://www.warc.com/rankings/media-100/methodolog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8.jpg"/><Relationship Id="rId4" Type="http://schemas.openxmlformats.org/officeDocument/2006/relationships/hyperlink" Target="https://www.warc.com/content/article/warc-exclusive/2020-media-strategy-report-insights-from-the-warc-media-awards/1323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hyperlink" Target="https://www.warc.com/SubscriberContent/article/Fox_Cricket_Monty_%E2%80%93_The_world39;s_first_AI_predictive_commentator/128296" TargetMode="External"/><Relationship Id="rId4" Type="http://schemas.openxmlformats.org/officeDocument/2006/relationships/hyperlink" Target="https://www.warc.com/SubscriberContent/article/warc-exclusive/2020-media-strategy-report-insights-from-the-warc-media-awards/13232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hyperlink" Target="https://www.warc.com/content/article/warc-awards-media/uber-uber-legends/129094" TargetMode="External"/><Relationship Id="rId4" Type="http://schemas.openxmlformats.org/officeDocument/2006/relationships/hyperlink" Target="https://www.warc.com/SubscriberContent/article/warc-exclusive/2020-media-strategy-report-insights-from-the-warc-media-awards/13232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6.xml"/><Relationship Id="rId4" Type="http://schemas.openxmlformats.org/officeDocument/2006/relationships/hyperlink" Target="https://www.oma.org.au/anatomy-out-h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193473-319D-4AFD-9834-13F24157BF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2840182" y="9068"/>
            <a:ext cx="19608918" cy="85926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5758B5-5781-AA41-BFA4-F29CB9533B83}"/>
              </a:ext>
            </a:extLst>
          </p:cNvPr>
          <p:cNvSpPr>
            <a:spLocks noChangeAspect="1"/>
          </p:cNvSpPr>
          <p:nvPr/>
        </p:nvSpPr>
        <p:spPr>
          <a:xfrm>
            <a:off x="384314" y="110836"/>
            <a:ext cx="4502066" cy="5633357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501CB6-00ED-6B46-BED9-248D8DFA7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66" y="3218686"/>
            <a:ext cx="3576852" cy="1007165"/>
          </a:xfrm>
        </p:spPr>
        <p:txBody>
          <a:bodyPr anchor="b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br>
              <a:rPr lang="en-US" sz="4000" dirty="0"/>
            </a:br>
            <a:br>
              <a:rPr lang="en-US" sz="4000" dirty="0"/>
            </a:br>
            <a:br>
              <a:rPr lang="en-US" sz="3600" dirty="0"/>
            </a:br>
            <a:r>
              <a:rPr lang="en-US" sz="3400" dirty="0"/>
              <a:t>Out of Home is part of award winning campaigns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48CB742-8F14-814F-BB8A-C039035E6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436" y="4847763"/>
            <a:ext cx="3826669" cy="6095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April 2020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B499F3-AE75-5646-A17E-79E67C050447}"/>
              </a:ext>
            </a:extLst>
          </p:cNvPr>
          <p:cNvCxnSpPr>
            <a:cxnSpLocks/>
          </p:cNvCxnSpPr>
          <p:nvPr/>
        </p:nvCxnSpPr>
        <p:spPr>
          <a:xfrm>
            <a:off x="685866" y="4510164"/>
            <a:ext cx="209284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AnatomyOfOoh.png">
            <a:extLst>
              <a:ext uri="{FF2B5EF4-FFF2-40B4-BE49-F238E27FC236}">
                <a16:creationId xmlns:a16="http://schemas.microsoft.com/office/drawing/2014/main" id="{38C83070-7124-43E0-8EA5-5424C6770C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66" y="176305"/>
            <a:ext cx="2276174" cy="1426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51990B-5B2D-4820-86ED-C8B6AD24BF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620" y="0"/>
            <a:ext cx="2581547" cy="10739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47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409A600-22CC-41EB-A2A1-4B0DC2C6ECC8}"/>
              </a:ext>
            </a:extLst>
          </p:cNvPr>
          <p:cNvSpPr/>
          <p:nvPr/>
        </p:nvSpPr>
        <p:spPr>
          <a:xfrm>
            <a:off x="475055" y="6577784"/>
            <a:ext cx="10111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800" dirty="0">
                <a:latin typeface="Gotham Book" pitchFamily="50" charset="0"/>
                <a:cs typeface="Gotham Book" pitchFamily="50" charset="0"/>
              </a:rPr>
              <a:t>Click </a:t>
            </a:r>
            <a:r>
              <a:rPr lang="en-AU" sz="800" dirty="0">
                <a:latin typeface="Gotham Book" pitchFamily="50" charset="0"/>
                <a:cs typeface="Gotham Book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 </a:t>
            </a:r>
            <a:r>
              <a:rPr lang="en-AU" sz="800" dirty="0">
                <a:latin typeface="Gotham Book" pitchFamily="50" charset="0"/>
                <a:cs typeface="Gotham Book" pitchFamily="50" charset="0"/>
              </a:rPr>
              <a:t>for the methodology WARC uses to compile the ranking</a:t>
            </a:r>
            <a:endParaRPr lang="en-US" sz="800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7DE54-A994-47CA-866C-A98E2F8CB3B5}"/>
              </a:ext>
            </a:extLst>
          </p:cNvPr>
          <p:cNvSpPr/>
          <p:nvPr/>
        </p:nvSpPr>
        <p:spPr>
          <a:xfrm>
            <a:off x="392336" y="289253"/>
            <a:ext cx="8682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cs typeface="Gotham Bold" pitchFamily="50" charset="0"/>
              </a:rPr>
              <a:t>2019’s top ten award winning campaigns – according to WARC 100</a:t>
            </a:r>
            <a:endParaRPr lang="en-AU" sz="3600" b="1" dirty="0">
              <a:solidFill>
                <a:srgbClr val="FFC30B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4590A-BF26-4369-9FB5-2808A6093522}"/>
              </a:ext>
            </a:extLst>
          </p:cNvPr>
          <p:cNvSpPr txBox="1"/>
          <p:nvPr/>
        </p:nvSpPr>
        <p:spPr>
          <a:xfrm>
            <a:off x="6132812" y="3094839"/>
            <a:ext cx="2941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9</a:t>
            </a:r>
            <a:r>
              <a:rPr lang="en-AU" sz="2400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 in </a:t>
            </a:r>
            <a:r>
              <a:rPr lang="en-AU" sz="7200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10</a:t>
            </a:r>
            <a:endParaRPr lang="en-AU" sz="24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  <a:p>
            <a:pPr algn="ctr"/>
            <a:r>
              <a:rPr lang="en-AU" sz="2400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Australians leave home each day</a:t>
            </a:r>
            <a:endParaRPr lang="en-AU" dirty="0">
              <a:solidFill>
                <a:schemeClr val="bg1"/>
              </a:solidFill>
              <a:latin typeface="Gotham Medium" pitchFamily="50" charset="0"/>
              <a:cs typeface="Gotham Medium" pitchFamily="50" charset="0"/>
            </a:endParaRP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20664E-753F-41B4-98FD-893FE0DDDF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57" t="20786" r="10688" b="17929"/>
          <a:stretch/>
        </p:blipFill>
        <p:spPr>
          <a:xfrm>
            <a:off x="220708" y="1661192"/>
            <a:ext cx="11451120" cy="4646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045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409A600-22CC-41EB-A2A1-4B0DC2C6ECC8}"/>
              </a:ext>
            </a:extLst>
          </p:cNvPr>
          <p:cNvSpPr/>
          <p:nvPr/>
        </p:nvSpPr>
        <p:spPr>
          <a:xfrm>
            <a:off x="333953" y="6577784"/>
            <a:ext cx="10111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WARC Top 100 media rankings report. WARC subscribers can get more details 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4"/>
              </a:rPr>
              <a:t>here</a:t>
            </a:r>
            <a:endParaRPr lang="en-US" sz="8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7DE54-A994-47CA-866C-A98E2F8CB3B5}"/>
              </a:ext>
            </a:extLst>
          </p:cNvPr>
          <p:cNvSpPr/>
          <p:nvPr/>
        </p:nvSpPr>
        <p:spPr>
          <a:xfrm>
            <a:off x="333953" y="327315"/>
            <a:ext cx="82379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cs typeface="Gotham Bold" pitchFamily="50" charset="0"/>
              </a:rPr>
              <a:t>More than half of the top campaigns used Out of Home</a:t>
            </a:r>
            <a:endParaRPr lang="en-AU" sz="3200" dirty="0">
              <a:solidFill>
                <a:schemeClr val="tx1">
                  <a:lumMod val="65000"/>
                  <a:lumOff val="35000"/>
                </a:schemeClr>
              </a:solidFill>
              <a:latin typeface="Gotham Bold" pitchFamily="50" charset="0"/>
              <a:cs typeface="Gotham Bold" pitchFamily="50" charset="0"/>
            </a:endParaRPr>
          </a:p>
          <a:p>
            <a:endParaRPr lang="en-AU" sz="4000" b="1" dirty="0">
              <a:solidFill>
                <a:srgbClr val="FFC30B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4590A-BF26-4369-9FB5-2808A6093522}"/>
              </a:ext>
            </a:extLst>
          </p:cNvPr>
          <p:cNvSpPr txBox="1"/>
          <p:nvPr/>
        </p:nvSpPr>
        <p:spPr>
          <a:xfrm>
            <a:off x="6132812" y="3094839"/>
            <a:ext cx="2941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9</a:t>
            </a:r>
            <a:r>
              <a:rPr lang="en-AU" sz="2400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 in </a:t>
            </a:r>
            <a:r>
              <a:rPr lang="en-AU" sz="7200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10</a:t>
            </a:r>
            <a:endParaRPr lang="en-AU" sz="24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  <a:p>
            <a:pPr algn="ctr"/>
            <a:r>
              <a:rPr lang="en-AU" sz="2400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Australians leave home each day</a:t>
            </a:r>
            <a:endParaRPr lang="en-AU" dirty="0">
              <a:solidFill>
                <a:schemeClr val="bg1"/>
              </a:solidFill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0B50A0-41F0-45C1-B0BF-2D03E6950225}"/>
              </a:ext>
            </a:extLst>
          </p:cNvPr>
          <p:cNvSpPr txBox="1">
            <a:spLocks/>
          </p:cNvSpPr>
          <p:nvPr/>
        </p:nvSpPr>
        <p:spPr>
          <a:xfrm>
            <a:off x="333953" y="4808854"/>
            <a:ext cx="5704516" cy="264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of the top 100 media strategies for 2019, up from 46% in 2018. Second only to social media, in 65% of campaigns. Television was present in 18%, down from 55% the previous year.</a:t>
            </a:r>
            <a:endParaRPr lang="en-AU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53342B-9E6B-4CC0-9775-69BB9609A5A1}"/>
              </a:ext>
            </a:extLst>
          </p:cNvPr>
          <p:cNvSpPr txBox="1">
            <a:spLocks/>
          </p:cNvSpPr>
          <p:nvPr/>
        </p:nvSpPr>
        <p:spPr>
          <a:xfrm>
            <a:off x="333953" y="2131241"/>
            <a:ext cx="5931380" cy="541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Out of Home was part of the plan for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4F1557-A7D9-451C-BDDD-5599A37500A4}"/>
              </a:ext>
            </a:extLst>
          </p:cNvPr>
          <p:cNvSpPr/>
          <p:nvPr/>
        </p:nvSpPr>
        <p:spPr>
          <a:xfrm>
            <a:off x="324717" y="2405752"/>
            <a:ext cx="5815712" cy="28984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otham Bold" pitchFamily="50" charset="0"/>
                <a:cs typeface="Gotham Bold" pitchFamily="50" charset="0"/>
              </a:rPr>
              <a:t>55</a:t>
            </a:r>
            <a:r>
              <a:rPr lang="en-US" sz="12000" b="1" baseline="40000" noProof="0" dirty="0">
                <a:solidFill>
                  <a:srgbClr val="00B0F0"/>
                </a:solidFill>
                <a:latin typeface="Gotham Bold" pitchFamily="50" charset="0"/>
                <a:cs typeface="Gotham Bold" pitchFamily="50" charset="0"/>
              </a:rPr>
              <a:t>%</a:t>
            </a:r>
            <a:endParaRPr kumimoji="0" lang="en-AU" sz="12000" b="1" i="0" u="none" strike="noStrike" kern="1200" cap="none" spc="0" normalizeH="0" baseline="4000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  <p:pic>
        <p:nvPicPr>
          <p:cNvPr id="4" name="Picture 3" descr="A picture containing building, table, photo, man&#10;&#10;Description automatically generated">
            <a:extLst>
              <a:ext uri="{FF2B5EF4-FFF2-40B4-BE49-F238E27FC236}">
                <a16:creationId xmlns:a16="http://schemas.microsoft.com/office/drawing/2014/main" id="{D762572E-0FC0-42E3-9371-60AE0EEE58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92" r="45830" b="11117"/>
          <a:stretch/>
        </p:blipFill>
        <p:spPr>
          <a:xfrm>
            <a:off x="7124833" y="1411185"/>
            <a:ext cx="5067168" cy="5446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990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409A600-22CC-41EB-A2A1-4B0DC2C6ECC8}"/>
              </a:ext>
            </a:extLst>
          </p:cNvPr>
          <p:cNvSpPr/>
          <p:nvPr/>
        </p:nvSpPr>
        <p:spPr>
          <a:xfrm>
            <a:off x="298679" y="6567027"/>
            <a:ext cx="10111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WARC Top 100 rankings for 2020; WARC subscribers can click 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4"/>
              </a:rPr>
              <a:t>here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and  the 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5"/>
              </a:rPr>
              <a:t>Case Study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for more info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7DE54-A994-47CA-866C-A98E2F8CB3B5}"/>
              </a:ext>
            </a:extLst>
          </p:cNvPr>
          <p:cNvSpPr/>
          <p:nvPr/>
        </p:nvSpPr>
        <p:spPr>
          <a:xfrm>
            <a:off x="298679" y="326939"/>
            <a:ext cx="81673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cs typeface="Gotham Bold" pitchFamily="50" charset="0"/>
              </a:rPr>
              <a:t>The #1 campaign was on Australian Out of Home</a:t>
            </a:r>
            <a:endParaRPr lang="en-AU" sz="3200" dirty="0">
              <a:solidFill>
                <a:schemeClr val="tx1">
                  <a:lumMod val="65000"/>
                  <a:lumOff val="35000"/>
                </a:schemeClr>
              </a:solidFill>
              <a:latin typeface="Gotham Bold" pitchFamily="50" charset="0"/>
              <a:cs typeface="Gotham Bold" pitchFamily="50" charset="0"/>
            </a:endParaRPr>
          </a:p>
          <a:p>
            <a:endParaRPr lang="en-AU" sz="4000" b="1" dirty="0">
              <a:solidFill>
                <a:srgbClr val="FFC30B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4590A-BF26-4369-9FB5-2808A6093522}"/>
              </a:ext>
            </a:extLst>
          </p:cNvPr>
          <p:cNvSpPr txBox="1"/>
          <p:nvPr/>
        </p:nvSpPr>
        <p:spPr>
          <a:xfrm>
            <a:off x="6132812" y="3094839"/>
            <a:ext cx="2941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9</a:t>
            </a:r>
            <a:r>
              <a:rPr lang="en-AU" sz="2400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 in </a:t>
            </a:r>
            <a:r>
              <a:rPr lang="en-AU" sz="7200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10</a:t>
            </a:r>
            <a:endParaRPr lang="en-AU" sz="24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  <a:p>
            <a:pPr algn="ctr"/>
            <a:r>
              <a:rPr lang="en-AU" sz="2400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Australians leave home each day</a:t>
            </a:r>
            <a:endParaRPr lang="en-AU" dirty="0">
              <a:solidFill>
                <a:schemeClr val="bg1"/>
              </a:solidFill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0B50A0-41F0-45C1-B0BF-2D03E6950225}"/>
              </a:ext>
            </a:extLst>
          </p:cNvPr>
          <p:cNvSpPr txBox="1">
            <a:spLocks/>
          </p:cNvSpPr>
          <p:nvPr/>
        </p:nvSpPr>
        <p:spPr>
          <a:xfrm>
            <a:off x="298679" y="4824968"/>
            <a:ext cx="6418210" cy="264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increase in average weekly subscribers, while Fox Cricket became the #1 channel for share on Foxtel. Fox Cricket: Monty – The world's first AI predictive commentator was used to engage passive viewers and predict ‘lean in’ moments.</a:t>
            </a:r>
          </a:p>
          <a:p>
            <a:pPr lvl="0">
              <a:defRPr/>
            </a:pPr>
            <a:endParaRPr lang="en-US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53342B-9E6B-4CC0-9775-69BB9609A5A1}"/>
              </a:ext>
            </a:extLst>
          </p:cNvPr>
          <p:cNvSpPr txBox="1">
            <a:spLocks/>
          </p:cNvSpPr>
          <p:nvPr/>
        </p:nvSpPr>
        <p:spPr>
          <a:xfrm>
            <a:off x="298679" y="2072653"/>
            <a:ext cx="5684432" cy="541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Fox Cricket’s AI Monty delivered 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4F1557-A7D9-451C-BDDD-5599A37500A4}"/>
              </a:ext>
            </a:extLst>
          </p:cNvPr>
          <p:cNvSpPr/>
          <p:nvPr/>
        </p:nvSpPr>
        <p:spPr>
          <a:xfrm>
            <a:off x="298679" y="2368609"/>
            <a:ext cx="5815712" cy="28984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0" b="1" dirty="0">
                <a:solidFill>
                  <a:srgbClr val="FF0000"/>
                </a:solidFill>
                <a:latin typeface="Gotham Bold" pitchFamily="50" charset="0"/>
                <a:cs typeface="Gotham Bold" pitchFamily="50" charset="0"/>
              </a:rPr>
              <a:t>18</a:t>
            </a:r>
            <a:r>
              <a:rPr lang="en-US" sz="12000" b="1" baseline="40000" noProof="0" dirty="0">
                <a:solidFill>
                  <a:srgbClr val="FF0000"/>
                </a:solidFill>
                <a:latin typeface="Gotham Bold" pitchFamily="50" charset="0"/>
                <a:cs typeface="Gotham Bold" pitchFamily="50" charset="0"/>
              </a:rPr>
              <a:t>%</a:t>
            </a:r>
            <a:endParaRPr kumimoji="0" lang="en-AU" sz="12000" b="1" i="0" u="none" strike="noStrike" kern="1200" cap="none" spc="0" normalizeH="0" baseline="4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6F2A2-44FE-4BF2-A3D9-BF3FE83764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467" t="194" r="-22467" b="-194"/>
          <a:stretch/>
        </p:blipFill>
        <p:spPr>
          <a:xfrm>
            <a:off x="7134299" y="1430235"/>
            <a:ext cx="9963001" cy="5623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49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409A600-22CC-41EB-A2A1-4B0DC2C6ECC8}"/>
              </a:ext>
            </a:extLst>
          </p:cNvPr>
          <p:cNvSpPr/>
          <p:nvPr/>
        </p:nvSpPr>
        <p:spPr>
          <a:xfrm>
            <a:off x="313090" y="6585831"/>
            <a:ext cx="10111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 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WARC Top 100 rankings for 2020; WARC subscribers can click 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4"/>
              </a:rPr>
              <a:t>here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and  the 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  <a:hlinkClick r:id="rId5"/>
              </a:rPr>
              <a:t>Case Study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for more info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7DE54-A994-47CA-866C-A98E2F8CB3B5}"/>
              </a:ext>
            </a:extLst>
          </p:cNvPr>
          <p:cNvSpPr/>
          <p:nvPr/>
        </p:nvSpPr>
        <p:spPr>
          <a:xfrm>
            <a:off x="313090" y="250205"/>
            <a:ext cx="861057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cs typeface="Gotham Bold" pitchFamily="50" charset="0"/>
              </a:rPr>
              <a:t>Out of Home and Online integration supercharged award winning campaigns</a:t>
            </a:r>
            <a:endParaRPr lang="en-AU" sz="3200" dirty="0">
              <a:solidFill>
                <a:schemeClr val="tx1">
                  <a:lumMod val="65000"/>
                  <a:lumOff val="35000"/>
                </a:schemeClr>
              </a:solidFill>
              <a:latin typeface="Gotham Bold" pitchFamily="50" charset="0"/>
              <a:cs typeface="Gotham Bold" pitchFamily="50" charset="0"/>
            </a:endParaRPr>
          </a:p>
          <a:p>
            <a:endParaRPr lang="en-AU" sz="4000" b="1" dirty="0">
              <a:solidFill>
                <a:srgbClr val="FFC30B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4590A-BF26-4369-9FB5-2808A6093522}"/>
              </a:ext>
            </a:extLst>
          </p:cNvPr>
          <p:cNvSpPr txBox="1"/>
          <p:nvPr/>
        </p:nvSpPr>
        <p:spPr>
          <a:xfrm>
            <a:off x="6744943" y="3094839"/>
            <a:ext cx="2941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9</a:t>
            </a:r>
            <a:r>
              <a:rPr lang="en-AU" sz="2400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 in </a:t>
            </a:r>
            <a:r>
              <a:rPr lang="en-AU" sz="7200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10</a:t>
            </a:r>
            <a:endParaRPr lang="en-AU" sz="2400" dirty="0">
              <a:solidFill>
                <a:schemeClr val="bg1"/>
              </a:solidFill>
              <a:latin typeface="Gotham Bold" pitchFamily="50" charset="0"/>
              <a:cs typeface="Gotham Bold" pitchFamily="50" charset="0"/>
            </a:endParaRPr>
          </a:p>
          <a:p>
            <a:pPr algn="ctr"/>
            <a:r>
              <a:rPr lang="en-AU" sz="2400" dirty="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rPr>
              <a:t>Australians leave home each day</a:t>
            </a:r>
            <a:endParaRPr lang="en-AU" dirty="0">
              <a:solidFill>
                <a:schemeClr val="bg1"/>
              </a:solidFill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0B50A0-41F0-45C1-B0BF-2D03E6950225}"/>
              </a:ext>
            </a:extLst>
          </p:cNvPr>
          <p:cNvSpPr txBox="1">
            <a:spLocks/>
          </p:cNvSpPr>
          <p:nvPr/>
        </p:nvSpPr>
        <p:spPr>
          <a:xfrm>
            <a:off x="313089" y="4864496"/>
            <a:ext cx="5992461" cy="264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and engagement rose 192% as a result of the Uber Legends campaign incorporating Uber riders' data into entertaining branded content. Converting Uber riders into brand advocates. </a:t>
            </a:r>
          </a:p>
          <a:p>
            <a:pPr lvl="0">
              <a:defRPr/>
            </a:pPr>
            <a:endParaRPr lang="en-US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53342B-9E6B-4CC0-9775-69BB9609A5A1}"/>
              </a:ext>
            </a:extLst>
          </p:cNvPr>
          <p:cNvSpPr txBox="1">
            <a:spLocks/>
          </p:cNvSpPr>
          <p:nvPr/>
        </p:nvSpPr>
        <p:spPr>
          <a:xfrm>
            <a:off x="313090" y="2081268"/>
            <a:ext cx="6211888" cy="541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Uber social media followers increased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4F1557-A7D9-451C-BDDD-5599A37500A4}"/>
              </a:ext>
            </a:extLst>
          </p:cNvPr>
          <p:cNvSpPr/>
          <p:nvPr/>
        </p:nvSpPr>
        <p:spPr>
          <a:xfrm>
            <a:off x="313090" y="2413765"/>
            <a:ext cx="5815712" cy="28984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0" b="1" dirty="0">
                <a:solidFill>
                  <a:srgbClr val="CF71BF"/>
                </a:solidFill>
                <a:latin typeface="Gotham Bold" pitchFamily="50" charset="0"/>
                <a:cs typeface="Gotham Bold" pitchFamily="50" charset="0"/>
              </a:rPr>
              <a:t>115</a:t>
            </a:r>
            <a:r>
              <a:rPr lang="en-US" sz="12000" b="1" baseline="40000" noProof="0" dirty="0">
                <a:solidFill>
                  <a:srgbClr val="CF71BF"/>
                </a:solidFill>
                <a:latin typeface="Gotham Bold" pitchFamily="50" charset="0"/>
                <a:cs typeface="Gotham Bold" pitchFamily="50" charset="0"/>
              </a:rPr>
              <a:t>%</a:t>
            </a:r>
            <a:endParaRPr kumimoji="0" lang="en-AU" sz="12000" b="1" i="0" u="none" strike="noStrike" kern="1200" cap="none" spc="0" normalizeH="0" baseline="40000" noProof="0" dirty="0">
              <a:ln>
                <a:noFill/>
              </a:ln>
              <a:solidFill>
                <a:srgbClr val="CF71BF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13C00-635E-4F33-BBDC-0CA9D97C15A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134862" y="1417149"/>
            <a:ext cx="7771810" cy="69243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132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C952B0-1909-40AF-8BBC-F4303BA6037F}"/>
              </a:ext>
            </a:extLst>
          </p:cNvPr>
          <p:cNvSpPr/>
          <p:nvPr/>
        </p:nvSpPr>
        <p:spPr>
          <a:xfrm>
            <a:off x="3048000" y="43965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otham Book" pitchFamily="50" charset="0"/>
                <a:ea typeface="ChunkFive" charset="0"/>
                <a:cs typeface="Gotham Book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Anatomy of Out of Home </a:t>
            </a:r>
            <a:endParaRPr lang="en-AU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2135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MA slides - basic Full expression logo">
  <a:themeElements>
    <a:clrScheme name="OMA Colours">
      <a:dk1>
        <a:srgbClr val="000000"/>
      </a:dk1>
      <a:lt1>
        <a:srgbClr val="FFFFFF"/>
      </a:lt1>
      <a:dk2>
        <a:srgbClr val="55504C"/>
      </a:dk2>
      <a:lt2>
        <a:srgbClr val="DCD9B6"/>
      </a:lt2>
      <a:accent1>
        <a:srgbClr val="28BFD7"/>
      </a:accent1>
      <a:accent2>
        <a:srgbClr val="27AC4E"/>
      </a:accent2>
      <a:accent3>
        <a:srgbClr val="F05523"/>
      </a:accent3>
      <a:accent4>
        <a:srgbClr val="EE59A0"/>
      </a:accent4>
      <a:accent5>
        <a:srgbClr val="D22229"/>
      </a:accent5>
      <a:accent6>
        <a:srgbClr val="440146"/>
      </a:accent6>
      <a:hlink>
        <a:srgbClr val="063C68"/>
      </a:hlink>
      <a:folHlink>
        <a:srgbClr val="55504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A_Template_v4" id="{A560E57B-FE9A-BE47-8DE7-DD05872249A9}" vid="{E7410C1A-13D2-5E41-BA3F-2D2C683BA6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30393</TotalTime>
  <Words>310</Words>
  <Application>Microsoft Office PowerPoint</Application>
  <PresentationFormat>Widescreen</PresentationFormat>
  <Paragraphs>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Gotham Bold</vt:lpstr>
      <vt:lpstr>Gotham Book</vt:lpstr>
      <vt:lpstr>Gotham Medium</vt:lpstr>
      <vt:lpstr>1_OMA slides - basic Full expression logo</vt:lpstr>
      <vt:lpstr>   Out of Home is part of award winning campaigns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Dance</dc:creator>
  <cp:lastModifiedBy>Emma Ward</cp:lastModifiedBy>
  <cp:revision>398</cp:revision>
  <cp:lastPrinted>2019-01-28T22:31:37Z</cp:lastPrinted>
  <dcterms:created xsi:type="dcterms:W3CDTF">2018-11-28T03:58:55Z</dcterms:created>
  <dcterms:modified xsi:type="dcterms:W3CDTF">2020-04-29T13:01:32Z</dcterms:modified>
</cp:coreProperties>
</file>