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4"/>
    <p:sldMasterId id="2147483720" r:id="rId5"/>
  </p:sldMasterIdLst>
  <p:notesMasterIdLst>
    <p:notesMasterId r:id="rId14"/>
  </p:notesMasterIdLst>
  <p:handoutMasterIdLst>
    <p:handoutMasterId r:id="rId15"/>
  </p:handoutMasterIdLst>
  <p:sldIdLst>
    <p:sldId id="343" r:id="rId6"/>
    <p:sldId id="893" r:id="rId7"/>
    <p:sldId id="903" r:id="rId8"/>
    <p:sldId id="905" r:id="rId9"/>
    <p:sldId id="907" r:id="rId10"/>
    <p:sldId id="904" r:id="rId11"/>
    <p:sldId id="906" r:id="rId12"/>
    <p:sldId id="868" r:id="rId13"/>
  </p:sldIdLst>
  <p:sldSz cx="12192000" cy="6858000"/>
  <p:notesSz cx="6797675" cy="9926638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483895-7D2B-6B12-1FF1-DECE62A4B884}" name="Charmaine Moldrich" initials="CM" userId="S::charmaine.moldrich@oma.org.au::5b6d9c59-670e-45f3-b26b-27dffd1224b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ard" initials="EW" lastIdx="3" clrIdx="0">
    <p:extLst>
      <p:ext uri="{19B8F6BF-5375-455C-9EA6-DF929625EA0E}">
        <p15:presenceInfo xmlns:p15="http://schemas.microsoft.com/office/powerpoint/2012/main" userId="S::emma.ward@oma.org.au::9ca49874-a06d-4a6f-b20a-27140799ff30" providerId="AD"/>
      </p:ext>
    </p:extLst>
  </p:cmAuthor>
  <p:cmAuthor id="2" name="Julie Jensen" initials="JJ" lastIdx="4" clrIdx="1">
    <p:extLst>
      <p:ext uri="{19B8F6BF-5375-455C-9EA6-DF929625EA0E}">
        <p15:presenceInfo xmlns:p15="http://schemas.microsoft.com/office/powerpoint/2012/main" userId="S-1-5-21-2056581283-3524442870-1869532693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A4D"/>
    <a:srgbClr val="FFCC00"/>
    <a:srgbClr val="FF6600"/>
    <a:srgbClr val="00CCFF"/>
    <a:srgbClr val="DE1776"/>
    <a:srgbClr val="F3E20B"/>
    <a:srgbClr val="0070C0"/>
    <a:srgbClr val="00FF00"/>
    <a:srgbClr val="E8D80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64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Jensen" userId="fc282bf2-8f9f-40fa-87b4-57e119bd4b9f" providerId="ADAL" clId="{7A2378D9-9070-4FF0-9DF7-4456F899235C}"/>
    <pc:docChg chg="modSld">
      <pc:chgData name="Julie Jensen" userId="fc282bf2-8f9f-40fa-87b4-57e119bd4b9f" providerId="ADAL" clId="{7A2378D9-9070-4FF0-9DF7-4456F899235C}" dt="2022-05-01T23:25:27.833" v="144" actId="20577"/>
      <pc:docMkLst>
        <pc:docMk/>
      </pc:docMkLst>
      <pc:sldChg chg="modSp mod">
        <pc:chgData name="Julie Jensen" userId="fc282bf2-8f9f-40fa-87b4-57e119bd4b9f" providerId="ADAL" clId="{7A2378D9-9070-4FF0-9DF7-4456F899235C}" dt="2022-04-29T00:57:27.725" v="0" actId="20577"/>
        <pc:sldMkLst>
          <pc:docMk/>
          <pc:sldMk cId="4177621425" sldId="893"/>
        </pc:sldMkLst>
        <pc:spChg chg="mod">
          <ac:chgData name="Julie Jensen" userId="fc282bf2-8f9f-40fa-87b4-57e119bd4b9f" providerId="ADAL" clId="{7A2378D9-9070-4FF0-9DF7-4456F899235C}" dt="2022-04-29T00:57:27.725" v="0" actId="20577"/>
          <ac:spMkLst>
            <pc:docMk/>
            <pc:sldMk cId="4177621425" sldId="893"/>
            <ac:spMk id="9" creationId="{D6749B6A-7F0C-4DE1-BD14-0610E6BF1772}"/>
          </ac:spMkLst>
        </pc:spChg>
      </pc:sldChg>
      <pc:sldChg chg="modSp">
        <pc:chgData name="Julie Jensen" userId="fc282bf2-8f9f-40fa-87b4-57e119bd4b9f" providerId="ADAL" clId="{7A2378D9-9070-4FF0-9DF7-4456F899235C}" dt="2022-05-01T23:25:27.833" v="144" actId="20577"/>
        <pc:sldMkLst>
          <pc:docMk/>
          <pc:sldMk cId="2031545079" sldId="903"/>
        </pc:sldMkLst>
        <pc:graphicFrameChg chg="mod">
          <ac:chgData name="Julie Jensen" userId="fc282bf2-8f9f-40fa-87b4-57e119bd4b9f" providerId="ADAL" clId="{7A2378D9-9070-4FF0-9DF7-4456F899235C}" dt="2022-05-01T23:25:27.833" v="144" actId="20577"/>
          <ac:graphicFrameMkLst>
            <pc:docMk/>
            <pc:sldMk cId="2031545079" sldId="903"/>
            <ac:graphicFrameMk id="6" creationId="{56CB11DB-D90C-4B50-BA87-5A6F45342B2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r>
              <a:rPr lang="en-US" b="0" dirty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Per cent improvement in ROI indexed</a:t>
            </a:r>
            <a:r>
              <a:rPr lang="en-US" b="0" baseline="0" dirty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 to standalone TV campaigns</a:t>
            </a:r>
            <a:r>
              <a:rPr lang="en-US" b="0" dirty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 (100) NZ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Gotham Book" pitchFamily="50" charset="0"/>
              <a:ea typeface="+mn-ea"/>
              <a:cs typeface="Gotham Book" pitchFamily="50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126736111111111E-2"/>
          <c:y val="0.22185336772983832"/>
          <c:w val="0.97574652777777782"/>
          <c:h val="0.67342813757136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 in campaign ROI from media channel combinations, New Zealand</c:v>
                </c:pt>
              </c:strCache>
            </c:strRef>
          </c:tx>
          <c:spPr>
            <a:solidFill>
              <a:srgbClr val="00CCFF"/>
            </a:solidFill>
            <a:ln>
              <a:noFill/>
            </a:ln>
            <a:effectLst>
              <a:outerShdw blurRad="50800" sx="1000" sy="1000" algn="ctr" rotWithShape="0">
                <a:srgbClr val="000000">
                  <a:alpha val="43137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0AA4D"/>
              </a:solidFill>
              <a:ln w="0">
                <a:solidFill>
                  <a:schemeClr val="accent1"/>
                </a:solidFill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576-4926-9C3D-85A01CC2A3C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7576-4926-9C3D-85A01CC2A3C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576-4926-9C3D-85A01CC2A3C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576-4926-9C3D-85A01CC2A3CC}"/>
              </c:ext>
            </c:extLst>
          </c:dPt>
          <c:dPt>
            <c:idx val="4"/>
            <c:invertIfNegative val="0"/>
            <c:bubble3D val="0"/>
            <c:spPr>
              <a:solidFill>
                <a:srgbClr val="20AA4D"/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576-4926-9C3D-85A01CC2A3CC}"/>
              </c:ext>
            </c:extLst>
          </c:dPt>
          <c:dPt>
            <c:idx val="5"/>
            <c:invertIfNegative val="0"/>
            <c:bubble3D val="0"/>
            <c:spPr>
              <a:solidFill>
                <a:srgbClr val="20AA4D"/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576-4926-9C3D-85A01CC2A3CC}"/>
              </c:ext>
            </c:extLst>
          </c:dPt>
          <c:dPt>
            <c:idx val="7"/>
            <c:invertIfNegative val="0"/>
            <c:bubble3D val="0"/>
            <c:spPr>
              <a:solidFill>
                <a:srgbClr val="00CCFF"/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76-4926-9C3D-85A01CC2A3CC}"/>
              </c:ext>
            </c:extLst>
          </c:dPt>
          <c:dPt>
            <c:idx val="8"/>
            <c:invertIfNegative val="0"/>
            <c:bubble3D val="0"/>
            <c:spPr>
              <a:solidFill>
                <a:srgbClr val="00CCFF"/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576-4926-9C3D-85A01CC2A3C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C89F970F-E226-424F-A148-D96432C7142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576-4926-9C3D-85A01CC2A3C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C4D05BED-F372-4DA1-8398-E72EF82CAD1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576-4926-9C3D-85A01CC2A3C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EB981FE8-E883-4E4A-A0FB-9FA34F8E66F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576-4926-9C3D-85A01CC2A3C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5152AEEC-B35F-4A68-8661-4FF8BC1089D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576-4926-9C3D-85A01CC2A3C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2839FCDC-36CA-459B-B735-A05870E9460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76-4926-9C3D-85A01CC2A3C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3A88A9B4-0518-4C94-ABB3-B61E3829576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576-4926-9C3D-85A01CC2A3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OOH + Digital + TV</c:v>
                </c:pt>
                <c:pt idx="1">
                  <c:v>TV + Digital + Mags</c:v>
                </c:pt>
                <c:pt idx="2">
                  <c:v>TV + Digital</c:v>
                </c:pt>
                <c:pt idx="3">
                  <c:v>TV + Digital + Radio</c:v>
                </c:pt>
                <c:pt idx="4">
                  <c:v>OOH + Digital</c:v>
                </c:pt>
                <c:pt idx="5">
                  <c:v>OOH + TV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0.31</c:v>
                </c:pt>
                <c:pt idx="1">
                  <c:v>0.26</c:v>
                </c:pt>
                <c:pt idx="2">
                  <c:v>0.25</c:v>
                </c:pt>
                <c:pt idx="3">
                  <c:v>0.25</c:v>
                </c:pt>
                <c:pt idx="4">
                  <c:v>0.18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6-4926-9C3D-85A01CC2A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46"/>
        <c:axId val="778939248"/>
        <c:axId val="778938416"/>
      </c:barChart>
      <c:catAx>
        <c:axId val="77893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778938416"/>
        <c:crosses val="autoZero"/>
        <c:auto val="1"/>
        <c:lblAlgn val="ctr"/>
        <c:lblOffset val="100"/>
        <c:noMultiLvlLbl val="0"/>
      </c:catAx>
      <c:valAx>
        <c:axId val="778938416"/>
        <c:scaling>
          <c:orientation val="minMax"/>
          <c:max val="0.35000000000000003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778939248"/>
        <c:crosses val="autoZero"/>
        <c:crossBetween val="between"/>
        <c:majorUnit val="0.1"/>
      </c:valAx>
      <c:spPr>
        <a:noFill/>
        <a:ln>
          <a:noFill/>
        </a:ln>
        <a:effectLst>
          <a:outerShdw blurRad="76200" dist="12700" dir="5400000" sx="58000" sy="58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r>
              <a:rPr lang="en-US" b="0" dirty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ROI short term performance by channel indexed to TV (100) NZ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Gotham Book" pitchFamily="50" charset="0"/>
              <a:ea typeface="+mn-ea"/>
              <a:cs typeface="Gotham Book" pitchFamily="50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405034722222221E-2"/>
          <c:y val="0.18929591400965448"/>
          <c:w val="0.94546822916666662"/>
          <c:h val="0.71306746688426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ROI strategy comparison within Out Of Home New Zealand</c:v>
                </c:pt>
              </c:strCache>
            </c:strRef>
          </c:tx>
          <c:spPr>
            <a:solidFill>
              <a:srgbClr val="DE1776"/>
            </a:solidFill>
            <a:ln>
              <a:noFill/>
            </a:ln>
            <a:effectLst>
              <a:outerShdw blurRad="50800" sx="1000" sy="1000" algn="ctr" rotWithShape="0">
                <a:srgbClr val="000000">
                  <a:alpha val="43137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DE1776"/>
              </a:solidFill>
              <a:ln w="0"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B21-4D41-B547-48052065223A}"/>
              </c:ext>
            </c:extLst>
          </c:dPt>
          <c:dPt>
            <c:idx val="1"/>
            <c:invertIfNegative val="0"/>
            <c:bubble3D val="0"/>
            <c:spPr>
              <a:solidFill>
                <a:srgbClr val="DE1776"/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B21-4D41-B547-48052065223A}"/>
              </c:ext>
            </c:extLst>
          </c:dPt>
          <c:dPt>
            <c:idx val="2"/>
            <c:invertIfNegative val="0"/>
            <c:bubble3D val="0"/>
            <c:spPr>
              <a:solidFill>
                <a:srgbClr val="DE1776"/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B21-4D41-B547-4805206522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Single format</c:v>
                </c:pt>
                <c:pt idx="1">
                  <c:v>Two formats</c:v>
                </c:pt>
                <c:pt idx="2">
                  <c:v>Three or more formats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120</c:v>
                </c:pt>
                <c:pt idx="2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B21-4D41-B547-480520652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46"/>
        <c:axId val="778939248"/>
        <c:axId val="778938416"/>
      </c:barChart>
      <c:catAx>
        <c:axId val="77893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778938416"/>
        <c:crosses val="autoZero"/>
        <c:auto val="1"/>
        <c:lblAlgn val="ctr"/>
        <c:lblOffset val="100"/>
        <c:noMultiLvlLbl val="0"/>
      </c:catAx>
      <c:valAx>
        <c:axId val="778938416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778939248"/>
        <c:crosses val="autoZero"/>
        <c:crossBetween val="between"/>
        <c:majorUnit val="50"/>
      </c:valAx>
      <c:spPr>
        <a:noFill/>
        <a:ln>
          <a:noFill/>
        </a:ln>
        <a:effectLst>
          <a:outerShdw blurRad="76200" dist="12700" dir="5400000" sx="58000" sy="58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Out of Home ROI by campaign length indexed to</a:t>
            </a:r>
            <a:r>
              <a:rPr lang="en-AU" baseline="0" dirty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 2 week campaign (100) NZ </a:t>
            </a:r>
            <a:endParaRPr lang="en-AU" dirty="0">
              <a:solidFill>
                <a:schemeClr val="tx1"/>
              </a:solidFill>
              <a:latin typeface="Gotham Book" pitchFamily="50" charset="0"/>
              <a:cs typeface="Gotham Book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0AA4D">
                <a:alpha val="6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Gotham Book" pitchFamily="50" charset="0"/>
                      <a:ea typeface="+mn-ea"/>
                      <a:cs typeface="Gotham Book" pitchFamily="50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60-49F5-B2EA-04B145F33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0–2 weeks</c:v>
                </c:pt>
                <c:pt idx="1">
                  <c:v>3–6 weeks</c:v>
                </c:pt>
                <c:pt idx="2">
                  <c:v>7+ weeks</c:v>
                </c:pt>
                <c:pt idx="3">
                  <c:v>Long term site buy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0-49F5-B2EA-04B145F337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+39%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660-49F5-B2EA-04B145F337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+98%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660-49F5-B2EA-04B145F337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+118%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660-49F5-B2EA-04B145F33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0–2 weeks</c:v>
                </c:pt>
                <c:pt idx="1">
                  <c:v>3–6 weeks</c:v>
                </c:pt>
                <c:pt idx="2">
                  <c:v>7+ weeks</c:v>
                </c:pt>
                <c:pt idx="3">
                  <c:v>Long term site buy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39</c:v>
                </c:pt>
                <c:pt idx="2">
                  <c:v>98</c:v>
                </c:pt>
                <c:pt idx="3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60-49F5-B2EA-04B145F33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5"/>
        <c:overlap val="100"/>
        <c:axId val="1956647648"/>
        <c:axId val="1956645568"/>
      </c:barChart>
      <c:catAx>
        <c:axId val="195664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1956645568"/>
        <c:crosses val="autoZero"/>
        <c:auto val="1"/>
        <c:lblAlgn val="ctr"/>
        <c:lblOffset val="100"/>
        <c:noMultiLvlLbl val="0"/>
      </c:catAx>
      <c:valAx>
        <c:axId val="1956645568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1956647648"/>
        <c:crosses val="autoZero"/>
        <c:crossBetween val="between"/>
      </c:valAx>
      <c:spPr>
        <a:noFill/>
        <a:ln>
          <a:noFill/>
        </a:ln>
        <a:effectLst>
          <a:outerShdw blurRad="63500" dist="50800" dir="6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algn="ctr">
              <a:defRPr sz="1862" b="1" i="0" u="none" strike="noStrike" kern="1200" spc="0" baseline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r>
              <a:rPr lang="en-US" b="0" dirty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ROI short term performance by channel indexed to TV (100) NZ</a:t>
            </a:r>
          </a:p>
        </c:rich>
      </c:tx>
      <c:layout>
        <c:manualLayout>
          <c:xMode val="edge"/>
          <c:yMode val="edge"/>
          <c:x val="0.1176897408590699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algn="ctr">
            <a:defRPr sz="1862" b="1" i="0" u="none" strike="noStrike" kern="1200" spc="0" baseline="0">
              <a:solidFill>
                <a:schemeClr val="tx1"/>
              </a:solidFill>
              <a:latin typeface="Gotham Book" pitchFamily="50" charset="0"/>
              <a:ea typeface="+mn-ea"/>
              <a:cs typeface="Gotham Book" pitchFamily="50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397941072062478E-2"/>
          <c:y val="0.26663688960911364"/>
          <c:w val="0.97407703230386933"/>
          <c:h val="0.63298143156266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ROI performance index of campaigns with Out Of Home vs None, New Zealand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sx="1000" sy="1000" algn="ctr" rotWithShape="0">
                <a:srgbClr val="000000">
                  <a:alpha val="43137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0"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576-4926-9C3D-85A01CC2A3C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7576-4926-9C3D-85A01CC2A3C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576-4926-9C3D-85A01CC2A3C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576-4926-9C3D-85A01CC2A3C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576-4926-9C3D-85A01CC2A3C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576-4926-9C3D-85A01CC2A3C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76-4926-9C3D-85A01CC2A3C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576-4926-9C3D-85A01CC2A3CC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Out of Home = 0</c:v>
                </c:pt>
                <c:pt idx="1">
                  <c:v>Out of Home = 0–10%</c:v>
                </c:pt>
                <c:pt idx="2">
                  <c:v>Out of Home = +10%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100</c:v>
                </c:pt>
                <c:pt idx="1">
                  <c:v>104</c:v>
                </c:pt>
                <c:pt idx="2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6-4926-9C3D-85A01CC2A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40"/>
        <c:axId val="778939248"/>
        <c:axId val="778938416"/>
      </c:barChart>
      <c:catAx>
        <c:axId val="778939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778938416"/>
        <c:crosses val="autoZero"/>
        <c:auto val="1"/>
        <c:lblAlgn val="ctr"/>
        <c:lblOffset val="100"/>
        <c:noMultiLvlLbl val="0"/>
      </c:catAx>
      <c:valAx>
        <c:axId val="778938416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778939248"/>
        <c:crosses val="autoZero"/>
        <c:crossBetween val="between"/>
        <c:majorUnit val="1"/>
      </c:valAx>
      <c:spPr>
        <a:noFill/>
        <a:ln>
          <a:noFill/>
        </a:ln>
        <a:effectLst>
          <a:outerShdw blurRad="76200" dist="12700" dir="5400000" sx="58000" sy="58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Copy quality contribution for Out of Home media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6600">
                  <a:alpha val="65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DE-468A-BB31-B4EB53C9E2AB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DE-468A-BB31-B4EB53C9E2A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E-468A-BB31-B4EB53C9E2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>
          <a:outerShdw blurRad="50800" dist="127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0.37282</cdr:x>
      <cdr:y>0.67004</cdr:y>
    </cdr:from>
    <cdr:to>
      <cdr:x>0.43975</cdr:x>
      <cdr:y>0.79193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C53746F-3460-4C03-A00E-4FF77569197A}"/>
            </a:ext>
          </a:extLst>
        </cdr:cNvPr>
        <cdr:cNvSpPr txBox="1"/>
      </cdr:nvSpPr>
      <cdr:spPr>
        <a:xfrm xmlns:a="http://schemas.openxmlformats.org/drawingml/2006/main">
          <a:off x="4299578" y="2350133"/>
          <a:ext cx="771896" cy="4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2000" dirty="0">
              <a:solidFill>
                <a:schemeClr val="bg1"/>
              </a:solidFill>
              <a:latin typeface="Gotham Book" pitchFamily="50" charset="0"/>
              <a:cs typeface="Gotham Book" pitchFamily="50" charset="0"/>
            </a:rPr>
            <a:t>100</a:t>
          </a:r>
        </a:p>
      </cdr:txBody>
    </cdr:sp>
  </cdr:relSizeAnchor>
  <cdr:relSizeAnchor xmlns:cdr="http://schemas.openxmlformats.org/drawingml/2006/chartDrawing">
    <cdr:from>
      <cdr:x>0.60582</cdr:x>
      <cdr:y>0.67776</cdr:y>
    </cdr:from>
    <cdr:to>
      <cdr:x>0.67276</cdr:x>
      <cdr:y>0.79964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0A87CAD-3F8F-40F3-86EE-47027CDE2CE6}"/>
            </a:ext>
          </a:extLst>
        </cdr:cNvPr>
        <cdr:cNvSpPr txBox="1"/>
      </cdr:nvSpPr>
      <cdr:spPr>
        <a:xfrm xmlns:a="http://schemas.openxmlformats.org/drawingml/2006/main">
          <a:off x="6986700" y="2377183"/>
          <a:ext cx="771896" cy="4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2000" dirty="0">
              <a:solidFill>
                <a:schemeClr val="bg1"/>
              </a:solidFill>
              <a:latin typeface="Gotham Book" pitchFamily="50" charset="0"/>
              <a:cs typeface="Gotham Book" pitchFamily="50" charset="0"/>
            </a:rPr>
            <a:t>100</a:t>
          </a:r>
        </a:p>
      </cdr:txBody>
    </cdr:sp>
  </cdr:relSizeAnchor>
  <cdr:relSizeAnchor xmlns:cdr="http://schemas.openxmlformats.org/drawingml/2006/chartDrawing">
    <cdr:from>
      <cdr:x>0.84266</cdr:x>
      <cdr:y>0.66515</cdr:y>
    </cdr:from>
    <cdr:to>
      <cdr:x>0.90959</cdr:x>
      <cdr:y>0.78704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8CDA434-4E9E-4C31-8BCB-67E5BE28C465}"/>
            </a:ext>
          </a:extLst>
        </cdr:cNvPr>
        <cdr:cNvSpPr txBox="1"/>
      </cdr:nvSpPr>
      <cdr:spPr>
        <a:xfrm xmlns:a="http://schemas.openxmlformats.org/drawingml/2006/main">
          <a:off x="9718042" y="2332981"/>
          <a:ext cx="771896" cy="4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2000" dirty="0">
              <a:solidFill>
                <a:schemeClr val="bg1"/>
              </a:solidFill>
              <a:latin typeface="Gotham Book" pitchFamily="50" charset="0"/>
              <a:cs typeface="Gotham Book" pitchFamily="50" charset="0"/>
            </a:rPr>
            <a:t>100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794D-72FC-8A48-A509-F61C0F60D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3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21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26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07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44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01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827916" cy="2882446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Gotham Bold" panose="02000604030000020004" pitchFamily="2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2"/>
            <a:ext cx="3827916" cy="145505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241D2-6220-3C4B-AF57-9B0F5CD52A88}"/>
              </a:ext>
            </a:extLst>
          </p:cNvPr>
          <p:cNvCxnSpPr>
            <a:cxnSpLocks/>
          </p:cNvCxnSpPr>
          <p:nvPr userDrawn="1"/>
        </p:nvCxnSpPr>
        <p:spPr>
          <a:xfrm>
            <a:off x="874713" y="3541486"/>
            <a:ext cx="22164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8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panel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199"/>
          </a:xfrm>
        </p:spPr>
        <p:txBody>
          <a:bodyPr numCol="2" spcCol="54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/>
              <a:t>Bullets 2 column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1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panel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352"/>
          </a:xfrm>
        </p:spPr>
        <p:txBody>
          <a:bodyPr numCol="3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4pPr>
            <a:lvl5pPr marL="0" indent="0" fontAlgn="t" latin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5pPr>
          </a:lstStyle>
          <a:p>
            <a:pPr lvl="0"/>
            <a:r>
              <a:rPr lang="en-US"/>
              <a:t>3column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275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5C2F5-2DB6-CA4A-B1B4-68144D94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97FA9-32CB-FF48-87E7-B71AA7C2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2BA41-6C69-3549-A671-C9530E6B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37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657C475-6F3A-104C-A725-9B843B58285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74713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4757160-F5C8-8E46-A6C7-0BDC39BA4C7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3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35CCE8D0-1962-9D43-8E05-CE4B9066F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5A09DFDE-9B92-B74A-AFCD-C07794076DAD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617404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7" name="Content Placeholder 31">
            <a:extLst>
              <a:ext uri="{FF2B5EF4-FFF2-40B4-BE49-F238E27FC236}">
                <a16:creationId xmlns:a16="http://schemas.microsoft.com/office/drawing/2014/main" id="{D29A61BA-FF09-0948-98EB-B422E478C93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617404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4DA7536-213F-184C-8A62-F79E5425ED0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60095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9" name="Content Placeholder 31">
            <a:extLst>
              <a:ext uri="{FF2B5EF4-FFF2-40B4-BE49-F238E27FC236}">
                <a16:creationId xmlns:a16="http://schemas.microsoft.com/office/drawing/2014/main" id="{1CE479B5-B321-2142-9ABD-CD8A19DA64A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360095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B7CB02B-E3FD-8442-9BF5-22DA77BFA63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02786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1" name="Content Placeholder 31">
            <a:extLst>
              <a:ext uri="{FF2B5EF4-FFF2-40B4-BE49-F238E27FC236}">
                <a16:creationId xmlns:a16="http://schemas.microsoft.com/office/drawing/2014/main" id="{994A6C7A-7B2F-7043-A3C7-53557D5995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02786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D6BD9C8-748D-CC4C-B93B-A500121AF3C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845477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047EDC1C-F43A-7C40-84D9-642C597CB5F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845477" y="4016304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3CBA220-714E-437D-AC8F-D93B7A33351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588168" y="1981254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4" name="Content Placeholder 31">
            <a:extLst>
              <a:ext uri="{FF2B5EF4-FFF2-40B4-BE49-F238E27FC236}">
                <a16:creationId xmlns:a16="http://schemas.microsoft.com/office/drawing/2014/main" id="{829AE1FE-6C9C-4429-8AA0-58A91904A18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588168" y="4008421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5915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E263F0-3953-A545-AA32-C828AECFF061}"/>
              </a:ext>
            </a:extLst>
          </p:cNvPr>
          <p:cNvSpPr/>
          <p:nvPr userDrawn="1"/>
        </p:nvSpPr>
        <p:spPr>
          <a:xfrm>
            <a:off x="0" y="0"/>
            <a:ext cx="6096000" cy="6864006"/>
          </a:xfrm>
          <a:prstGeom prst="rect">
            <a:avLst/>
          </a:prstGeom>
          <a:solidFill>
            <a:srgbClr val="20AA4D"/>
          </a:solidFill>
          <a:ln w="28575">
            <a:solidFill>
              <a:srgbClr val="5AAA6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095994" y="-6005"/>
            <a:ext cx="6096007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FC0E8D9A-4DAA-994E-98EC-27890AD7398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01863" y="638504"/>
            <a:ext cx="3999507" cy="5549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2400" b="0" i="0">
                <a:solidFill>
                  <a:srgbClr val="FFFFFF"/>
                </a:solidFill>
                <a:latin typeface="Gotham Book" panose="02000604040000020004" pitchFamily="2" charset="0"/>
                <a:ea typeface="Gotham Book" panose="02000604040000020004" pitchFamily="2" charset="0"/>
                <a:cs typeface="Gotham Book" panose="02000604040000020004" pitchFamily="2" charset="0"/>
                <a:sym typeface="Gotham Medium"/>
              </a:defRPr>
            </a:lvl1pPr>
            <a:lvl2pPr marL="653142" indent="-195942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2pPr>
            <a:lvl3pPr marL="1143000" indent="-228600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3pPr>
            <a:lvl4pPr marL="16209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4pPr>
            <a:lvl5pPr marL="20781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5pPr>
          </a:lstStyle>
          <a:p>
            <a:r>
              <a:rPr lang="en-AU"/>
              <a:t>Click to add text/quote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8649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709880" y="-1"/>
            <a:ext cx="4876800" cy="6129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7682755" y="3067662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8425" y="343693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425" y="202088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/>
              <a:t>Click to edit Edit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1883E53-7589-214D-A17E-AFFA1986C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8425" y="1564601"/>
            <a:ext cx="4324350" cy="325438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8318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2D078-24C4-F140-AEF7-E7E7ACC5A832}"/>
              </a:ext>
            </a:extLst>
          </p:cNvPr>
          <p:cNvSpPr/>
          <p:nvPr userDrawn="1"/>
        </p:nvSpPr>
        <p:spPr>
          <a:xfrm>
            <a:off x="0" y="-6006"/>
            <a:ext cx="12192001" cy="686400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FA410E-608D-934D-AE9F-64DA39FF103B}"/>
              </a:ext>
            </a:extLst>
          </p:cNvPr>
          <p:cNvSpPr txBox="1">
            <a:spLocks/>
          </p:cNvSpPr>
          <p:nvPr userDrawn="1"/>
        </p:nvSpPr>
        <p:spPr>
          <a:xfrm>
            <a:off x="874712" y="3068638"/>
            <a:ext cx="8101013" cy="14938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33285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B8C1E1-D2B3-A94C-B660-8D901A3F8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68698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11C55D-8660-EF4F-9F89-4121C39C9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13" y="1989137"/>
            <a:ext cx="5124132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1B5272-194D-ED42-B4A0-D64ECA5B8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1105" y="1989137"/>
            <a:ext cx="5195569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154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357963-143F-AA4D-928D-0AB82C1364C8}"/>
              </a:ext>
            </a:extLst>
          </p:cNvPr>
          <p:cNvSpPr/>
          <p:nvPr userDrawn="1"/>
        </p:nvSpPr>
        <p:spPr>
          <a:xfrm>
            <a:off x="442913" y="0"/>
            <a:ext cx="4259716" cy="5022056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4" y="1736725"/>
            <a:ext cx="5562257" cy="4385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A1C527E-7F12-AD49-8F7E-D10E8192FE2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12238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40A345C-05A4-824E-8736-711852D1DA4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012239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D63C19B-569F-6E46-9314-38F6281CBAE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92689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ECD908E-CEC6-5447-96B0-C5C0554F189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392690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7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584C4A4A-07BE-3544-A349-7DED7EBD59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2313" y="0"/>
            <a:ext cx="56796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latin typeface="Gotham Book" panose="02000604040000020004" pitchFamily="2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BD04C22-565E-E243-9968-1D3BBF353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333375"/>
            <a:ext cx="48012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327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E43BD0BB-A316-8F46-A81C-A58E8D472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2633" y="0"/>
            <a:ext cx="417841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A8620A-33A9-F347-A3D6-22E37AB92385}"/>
              </a:ext>
            </a:extLst>
          </p:cNvPr>
          <p:cNvSpPr txBox="1"/>
          <p:nvPr userDrawn="1"/>
        </p:nvSpPr>
        <p:spPr>
          <a:xfrm>
            <a:off x="9334503" y="222561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15A98-4A85-DE41-8608-1DBE02BF26CB}"/>
              </a:ext>
            </a:extLst>
          </p:cNvPr>
          <p:cNvSpPr txBox="1"/>
          <p:nvPr userDrawn="1"/>
        </p:nvSpPr>
        <p:spPr>
          <a:xfrm>
            <a:off x="9334500" y="192004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852372-AAB0-1343-91E6-356D3B28F6F7}"/>
              </a:ext>
            </a:extLst>
          </p:cNvPr>
          <p:cNvSpPr txBox="1"/>
          <p:nvPr userDrawn="1"/>
        </p:nvSpPr>
        <p:spPr>
          <a:xfrm>
            <a:off x="9334503" y="3387816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94691-52E9-4D4E-8FCA-152FF9BD40CE}"/>
              </a:ext>
            </a:extLst>
          </p:cNvPr>
          <p:cNvSpPr txBox="1"/>
          <p:nvPr userDrawn="1"/>
        </p:nvSpPr>
        <p:spPr>
          <a:xfrm>
            <a:off x="9334500" y="3082255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C2A2EC-919E-BF44-BAB2-D5F657B72ACC}"/>
              </a:ext>
            </a:extLst>
          </p:cNvPr>
          <p:cNvSpPr txBox="1"/>
          <p:nvPr userDrawn="1"/>
        </p:nvSpPr>
        <p:spPr>
          <a:xfrm>
            <a:off x="9334503" y="4521833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ECB00A-5CA1-384C-87C6-61BF6ACDC93C}"/>
              </a:ext>
            </a:extLst>
          </p:cNvPr>
          <p:cNvSpPr txBox="1"/>
          <p:nvPr userDrawn="1"/>
        </p:nvSpPr>
        <p:spPr>
          <a:xfrm>
            <a:off x="9334500" y="4216272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624736-9561-0447-B7EC-3C972D607C77}"/>
              </a:ext>
            </a:extLst>
          </p:cNvPr>
          <p:cNvSpPr txBox="1"/>
          <p:nvPr userDrawn="1"/>
        </p:nvSpPr>
        <p:spPr>
          <a:xfrm>
            <a:off x="9334503" y="565720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DCD765-225B-4443-8D6A-931E20F754DF}"/>
              </a:ext>
            </a:extLst>
          </p:cNvPr>
          <p:cNvSpPr txBox="1"/>
          <p:nvPr userDrawn="1"/>
        </p:nvSpPr>
        <p:spPr>
          <a:xfrm>
            <a:off x="9334500" y="535163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B9D56F-CA81-8A41-84E9-35FA26C083ED}"/>
              </a:ext>
            </a:extLst>
          </p:cNvPr>
          <p:cNvSpPr/>
          <p:nvPr userDrawn="1"/>
        </p:nvSpPr>
        <p:spPr>
          <a:xfrm>
            <a:off x="874713" y="3179599"/>
            <a:ext cx="1855693" cy="10757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tIns="36000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82C4-DCF2-DE40-9691-E0937F428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3" y="3627438"/>
            <a:ext cx="3021012" cy="272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144463" indent="0">
              <a:buFontTx/>
              <a:buNone/>
              <a:tabLst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75696-92DA-524D-89AA-C23314B6D4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713" y="948234"/>
            <a:ext cx="3021012" cy="560387"/>
          </a:xfrm>
        </p:spPr>
        <p:txBody>
          <a:bodyPr anchor="b"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DA2AF-9005-284F-A8BA-D21C5CBA18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73225"/>
            <a:ext cx="3021012" cy="140335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Headiing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8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CCEDE-DCD5-5C49-8ECC-B2EF7103F2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639095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EBB79D-267F-7642-BA6A-59A5B02F1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55BB531-2FAD-994F-A2E3-7CB299C080E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74713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/>
              <a:t>Add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8ABDFBA-5710-AB4A-BA25-92E36B540A2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7516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/>
              <a:t>Add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8B8689C-37A6-944B-8BD8-2729F9D6340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40319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1074646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 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5" y="579863"/>
            <a:ext cx="5316264" cy="56980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44794DA-9AB5-EB4A-BCF6-0258CFBFEB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45816" y="579863"/>
            <a:ext cx="5250858" cy="32648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3B8686-A814-B444-B9A9-1EBC80BD15C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03473" y="4047893"/>
            <a:ext cx="2493202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B6E1EA7-42FB-7C47-9C8B-8B79464AB987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5816" y="4047893"/>
            <a:ext cx="2523430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6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luster and heading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B1116-4E2E-7540-8B2A-1108EED1AFB6}"/>
              </a:ext>
            </a:extLst>
          </p:cNvPr>
          <p:cNvSpPr/>
          <p:nvPr userDrawn="1"/>
        </p:nvSpPr>
        <p:spPr>
          <a:xfrm>
            <a:off x="5332957" y="2085143"/>
            <a:ext cx="1816928" cy="159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952ED-1CC2-C345-9902-6E4B62F53C67}"/>
              </a:ext>
            </a:extLst>
          </p:cNvPr>
          <p:cNvSpPr/>
          <p:nvPr userDrawn="1"/>
        </p:nvSpPr>
        <p:spPr>
          <a:xfrm>
            <a:off x="7326482" y="2085143"/>
            <a:ext cx="4170193" cy="4050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C02E7E-38EF-9C4D-BB52-D150D8A1C748}"/>
              </a:ext>
            </a:extLst>
          </p:cNvPr>
          <p:cNvSpPr/>
          <p:nvPr userDrawn="1"/>
        </p:nvSpPr>
        <p:spPr>
          <a:xfrm>
            <a:off x="7514049" y="4127833"/>
            <a:ext cx="1855692" cy="10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th-TH" sz="2800">
              <a:solidFill>
                <a:schemeClr val="accent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EA781BF-AAAE-284B-92E1-67BBDDCCE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14049" y="4456005"/>
            <a:ext cx="3622264" cy="1507474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Content here</a:t>
            </a:r>
            <a:endParaRPr lang="th-TH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20356E5-897E-8A42-8090-00CBA3785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4049" y="2391206"/>
            <a:ext cx="3622264" cy="3297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Additional Content</a:t>
            </a:r>
            <a:endParaRPr lang="th-TH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C97856-E366-1A40-AFEB-D4A19F37D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4049" y="2890611"/>
            <a:ext cx="3622264" cy="1067536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th-TH" sz="3200" b="1" i="0" kern="1200" spc="0" baseline="0" dirty="0">
                <a:solidFill>
                  <a:schemeClr val="bg1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93815B-FE46-634E-A523-4FE9DFD6CA6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95325" y="333375"/>
            <a:ext cx="4461035" cy="334577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/>
              <a:t>Add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266D8FAD-0B1E-6645-A536-E1FDEA0FFEA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95326" y="3842071"/>
            <a:ext cx="6454560" cy="229368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/>
              <a:t>Add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F342496-5EBA-194F-B884-B3487EA424B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6482" y="344986"/>
            <a:ext cx="4170193" cy="157047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/>
              <a:t>Add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B3E6B2E-3E5A-4942-BA3C-CD8296E832F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332957" y="323367"/>
            <a:ext cx="1816928" cy="158884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4288899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9D704FA-71F6-7B44-BFFB-9713486AE1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88419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22330C18-A0F5-3241-B29C-140246DB954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642777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727A628F-5816-B14E-A8FF-818D51536AF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97135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ECA5483-6075-C24A-8E63-959A96A67F0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151493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9DEBADD-44AA-E34E-8B90-96B2B8270D2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905851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5BB111D-429B-8B48-9464-3BDB1F2F41A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660208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7DA3160F-884E-BE4E-A8B5-0D9713FCC1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1" y="4129838"/>
            <a:ext cx="1670788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 algn="l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Content Placeholder 31">
            <a:extLst>
              <a:ext uri="{FF2B5EF4-FFF2-40B4-BE49-F238E27FC236}">
                <a16:creationId xmlns:a16="http://schemas.microsoft.com/office/drawing/2014/main" id="{1EBBBA14-67D4-0F48-8199-4BF0240F5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42777" y="4129838"/>
            <a:ext cx="165708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Content Placeholder 31">
            <a:extLst>
              <a:ext uri="{FF2B5EF4-FFF2-40B4-BE49-F238E27FC236}">
                <a16:creationId xmlns:a16="http://schemas.microsoft.com/office/drawing/2014/main" id="{8F9992DF-DE38-9F47-8284-F381DB4A94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95943" y="4129838"/>
            <a:ext cx="165735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Content Placeholder 31">
            <a:extLst>
              <a:ext uri="{FF2B5EF4-FFF2-40B4-BE49-F238E27FC236}">
                <a16:creationId xmlns:a16="http://schemas.microsoft.com/office/drawing/2014/main" id="{F0F217B0-9B18-7646-B341-1D80E9A6D15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49379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1">
            <a:extLst>
              <a:ext uri="{FF2B5EF4-FFF2-40B4-BE49-F238E27FC236}">
                <a16:creationId xmlns:a16="http://schemas.microsoft.com/office/drawing/2014/main" id="{0C3FFF3A-AFEA-164A-B748-3EB28ED435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903737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Content Placeholder 31">
            <a:extLst>
              <a:ext uri="{FF2B5EF4-FFF2-40B4-BE49-F238E27FC236}">
                <a16:creationId xmlns:a16="http://schemas.microsoft.com/office/drawing/2014/main" id="{A5EACB40-C1B6-7249-8D22-A1E8E32497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58095" y="4129838"/>
            <a:ext cx="1659193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95250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itle 37">
            <a:extLst>
              <a:ext uri="{FF2B5EF4-FFF2-40B4-BE49-F238E27FC236}">
                <a16:creationId xmlns:a16="http://schemas.microsoft.com/office/drawing/2014/main" id="{1C5A625B-237D-4140-8553-57A89A41A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4954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71A4EC4-20FD-764D-87DC-D7ACAAB23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35BEEFF-8F6F-A141-9934-18F5F11773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F7DAD24-F015-B448-8B76-6B2928618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012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E2B7707-D543-7D48-BB98-51D110AEAE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9012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5B32590-C785-E348-B125-1715754486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2699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E372A00-A2C4-634E-86FD-9DBE0EA6C0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2699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52593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list/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68AB-7EFD-5D43-BD00-8C8CD0B1D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1087"/>
            <a:ext cx="6407435" cy="12511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DAA1-74DC-8243-9A72-21369117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513" y="1997076"/>
            <a:ext cx="6088855" cy="38719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9FBA8-199E-C243-904E-28C5D0E64C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4" y="1989138"/>
            <a:ext cx="4061618" cy="387985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6F1E-CE86-BB4C-A07C-3D54679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71AE-F38B-C148-A72A-7AA4F6A6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148E3-4992-9545-B503-E4F13ED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0FBD-4BCE-434E-A128-23D87FF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F5CD-B687-B24D-AC6A-932C50470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3" y="1989137"/>
            <a:ext cx="6094799" cy="4123277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/>
              <a:t>Click to edit sub 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34C8-DD4D-BC42-99F4-F02DB190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BEFE-2430-504C-99B5-5A3286AE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294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BD4B4-570A-CF4A-8A21-336E1043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6074" cy="365125"/>
          </a:xfrm>
        </p:spPr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4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4D09B-E1D7-E843-905A-ABA989DCCF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989138"/>
            <a:ext cx="6313487" cy="4140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Gotham Book" panose="02000604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add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1BDC-0701-2F41-A41D-1CEFD024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3B795-25BE-5741-9353-C28715D1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351AA-302C-2041-9DDD-15B7592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14EEE5-B4A5-6C44-81D9-F9F63DD71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26574"/>
            <a:ext cx="6919459" cy="12656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3474B-FFD9-CE42-91E1-D59AF481AE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3" y="1989138"/>
            <a:ext cx="3957867" cy="414020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906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1C4F6-85DD-B846-8F99-E4249FBF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909299" cy="5795963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053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A2C33-E647-6849-8C56-44C82377A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564841"/>
            <a:ext cx="3007113" cy="982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1537F-2615-7B4A-A3B0-0CBEE5DBED1A}"/>
              </a:ext>
            </a:extLst>
          </p:cNvPr>
          <p:cNvSpPr txBox="1"/>
          <p:nvPr userDrawn="1"/>
        </p:nvSpPr>
        <p:spPr>
          <a:xfrm>
            <a:off x="833148" y="4407642"/>
            <a:ext cx="297613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134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566C31-339A-DD42-9A9F-12FD3131EFD9}"/>
              </a:ext>
            </a:extLst>
          </p:cNvPr>
          <p:cNvSpPr txBox="1"/>
          <p:nvPr userDrawn="1"/>
        </p:nvSpPr>
        <p:spPr>
          <a:xfrm>
            <a:off x="874713" y="4407642"/>
            <a:ext cx="352272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>
              <a:ln>
                <a:noFill/>
              </a:ln>
              <a:solidFill>
                <a:schemeClr val="accent2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86475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827916" cy="2882446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2"/>
            <a:ext cx="3827916" cy="145505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241D2-6220-3C4B-AF57-9B0F5CD52A88}"/>
              </a:ext>
            </a:extLst>
          </p:cNvPr>
          <p:cNvCxnSpPr>
            <a:cxnSpLocks/>
          </p:cNvCxnSpPr>
          <p:nvPr userDrawn="1"/>
        </p:nvCxnSpPr>
        <p:spPr>
          <a:xfrm>
            <a:off x="874713" y="3541486"/>
            <a:ext cx="22164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695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357963-143F-AA4D-928D-0AB82C1364C8}"/>
              </a:ext>
            </a:extLst>
          </p:cNvPr>
          <p:cNvSpPr/>
          <p:nvPr userDrawn="1"/>
        </p:nvSpPr>
        <p:spPr>
          <a:xfrm>
            <a:off x="442913" y="0"/>
            <a:ext cx="4259716" cy="5022056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509778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0FBD-4BCE-434E-A128-23D87FF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F5CD-B687-B24D-AC6A-932C50470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3" y="1989137"/>
            <a:ext cx="6094799" cy="4123277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sub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34C8-DD4D-BC42-99F4-F02DB190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BEFE-2430-504C-99B5-5A3286AE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294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BD4B4-570A-CF4A-8A21-336E1043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6074" cy="365125"/>
          </a:xfrm>
        </p:spPr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6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67655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4046302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19954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67655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993372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5AC3AC-A486-6443-874F-2B8AC9F098B5}"/>
              </a:ext>
            </a:extLst>
          </p:cNvPr>
          <p:cNvSpPr>
            <a:spLocks noChangeAspect="1"/>
          </p:cNvSpPr>
          <p:nvPr userDrawn="1"/>
        </p:nvSpPr>
        <p:spPr>
          <a:xfrm>
            <a:off x="-261256" y="0"/>
            <a:ext cx="1245325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8D2AAA-EB4A-9D45-8888-0289E3D3A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CDBDB3-DEB5-8041-806F-C5339BF325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563978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6E1B-0CBF-EE40-AC84-0D595E612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266700"/>
            <a:ext cx="773588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445AA-7B94-E24E-9740-493729384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1989138"/>
            <a:ext cx="4992236" cy="56588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6258E-5CA3-DD42-A38E-243CCE03C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4712" y="2651351"/>
            <a:ext cx="4992237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27097-1122-1244-B3FD-C2C76516FA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9138"/>
            <a:ext cx="5324475" cy="51593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E4538-171D-814A-A542-7C8EE1AD2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51351"/>
            <a:ext cx="5324474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0790F-B2A3-214B-9B2B-3FC02DBE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04866-E65D-4D45-B401-F1F9F7E7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3DA59-1846-D848-B6FC-30F7701E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1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7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anel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261601" cy="4140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1769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panel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199"/>
          </a:xfrm>
        </p:spPr>
        <p:txBody>
          <a:bodyPr numCol="2" spcCol="54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Bullets 2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12775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panel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352"/>
          </a:xfrm>
        </p:spPr>
        <p:txBody>
          <a:bodyPr numCol="3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4pPr>
            <a:lvl5pPr marL="0" indent="0" fontAlgn="t" latin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5pPr>
          </a:lstStyle>
          <a:p>
            <a:pPr lvl="0"/>
            <a:r>
              <a:rPr lang="en-US" dirty="0"/>
              <a:t>3column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337314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5C2F5-2DB6-CA4A-B1B4-68144D94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97FA9-32CB-FF48-87E7-B71AA7C2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2BA41-6C69-3549-A671-C9530E6B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935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657C475-6F3A-104C-A725-9B843B58285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74713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4757160-F5C8-8E46-A6C7-0BDC39BA4C7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3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35CCE8D0-1962-9D43-8E05-CE4B9066F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5A09DFDE-9B92-B74A-AFCD-C07794076DAD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617404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Content Placeholder 31">
            <a:extLst>
              <a:ext uri="{FF2B5EF4-FFF2-40B4-BE49-F238E27FC236}">
                <a16:creationId xmlns:a16="http://schemas.microsoft.com/office/drawing/2014/main" id="{D29A61BA-FF09-0948-98EB-B422E478C93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617404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4DA7536-213F-184C-8A62-F79E5425ED0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60095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Content Placeholder 31">
            <a:extLst>
              <a:ext uri="{FF2B5EF4-FFF2-40B4-BE49-F238E27FC236}">
                <a16:creationId xmlns:a16="http://schemas.microsoft.com/office/drawing/2014/main" id="{1CE479B5-B321-2142-9ABD-CD8A19DA64A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360095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B7CB02B-E3FD-8442-9BF5-22DA77BFA63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02786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Content Placeholder 31">
            <a:extLst>
              <a:ext uri="{FF2B5EF4-FFF2-40B4-BE49-F238E27FC236}">
                <a16:creationId xmlns:a16="http://schemas.microsoft.com/office/drawing/2014/main" id="{994A6C7A-7B2F-7043-A3C7-53557D5995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02786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D6BD9C8-748D-CC4C-B93B-A500121AF3C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845477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047EDC1C-F43A-7C40-84D9-642C597CB5F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845477" y="4016304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3CBA220-714E-437D-AC8F-D93B7A33351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588168" y="1981254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Content Placeholder 31">
            <a:extLst>
              <a:ext uri="{FF2B5EF4-FFF2-40B4-BE49-F238E27FC236}">
                <a16:creationId xmlns:a16="http://schemas.microsoft.com/office/drawing/2014/main" id="{829AE1FE-6C9C-4429-8AA0-58A91904A18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588168" y="4008421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68870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E263F0-3953-A545-AA32-C828AECFF061}"/>
              </a:ext>
            </a:extLst>
          </p:cNvPr>
          <p:cNvSpPr/>
          <p:nvPr userDrawn="1"/>
        </p:nvSpPr>
        <p:spPr>
          <a:xfrm>
            <a:off x="0" y="0"/>
            <a:ext cx="6096000" cy="6864006"/>
          </a:xfrm>
          <a:prstGeom prst="rect">
            <a:avLst/>
          </a:prstGeom>
          <a:solidFill>
            <a:srgbClr val="20AA4D"/>
          </a:solidFill>
          <a:ln w="28575">
            <a:solidFill>
              <a:srgbClr val="5AAA6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800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095994" y="-6005"/>
            <a:ext cx="6096007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FC0E8D9A-4DAA-994E-98EC-27890AD7398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01863" y="638504"/>
            <a:ext cx="3999507" cy="5549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2400" b="0" i="0">
                <a:solidFill>
                  <a:srgbClr val="FFFFFF"/>
                </a:solidFill>
                <a:latin typeface="Gotham Book" panose="02000604040000020004" pitchFamily="2" charset="0"/>
                <a:ea typeface="Gotham Book" panose="02000604040000020004" pitchFamily="2" charset="0"/>
                <a:cs typeface="Gotham Book" panose="02000604040000020004" pitchFamily="2" charset="0"/>
                <a:sym typeface="Gotham Medium"/>
              </a:defRPr>
            </a:lvl1pPr>
            <a:lvl2pPr marL="653142" indent="-195942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2pPr>
            <a:lvl3pPr marL="1143000" indent="-228600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3pPr>
            <a:lvl4pPr marL="16209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4pPr>
            <a:lvl5pPr marL="20781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5pPr>
          </a:lstStyle>
          <a:p>
            <a:r>
              <a:rPr lang="en-AU" dirty="0"/>
              <a:t>Click to add text/quote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934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3496930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709880" y="-1"/>
            <a:ext cx="4876800" cy="6129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8425" y="343693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425" y="202088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Edit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1883E53-7589-214D-A17E-AFFA1986C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8425" y="1564601"/>
            <a:ext cx="4324350" cy="325438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651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975830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2D078-24C4-F140-AEF7-E7E7ACC5A832}"/>
              </a:ext>
            </a:extLst>
          </p:cNvPr>
          <p:cNvSpPr/>
          <p:nvPr userDrawn="1"/>
        </p:nvSpPr>
        <p:spPr>
          <a:xfrm>
            <a:off x="0" y="-6006"/>
            <a:ext cx="12192001" cy="686400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FA410E-608D-934D-AE9F-64DA39FF103B}"/>
              </a:ext>
            </a:extLst>
          </p:cNvPr>
          <p:cNvSpPr txBox="1">
            <a:spLocks/>
          </p:cNvSpPr>
          <p:nvPr userDrawn="1"/>
        </p:nvSpPr>
        <p:spPr>
          <a:xfrm>
            <a:off x="874712" y="3068638"/>
            <a:ext cx="8101013" cy="14938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4105353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B8C1E1-D2B3-A94C-B660-8D901A3F8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68698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11C55D-8660-EF4F-9F89-4121C39C9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13" y="1989137"/>
            <a:ext cx="5124132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1B5272-194D-ED42-B4A0-D64ECA5B8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1105" y="1989137"/>
            <a:ext cx="5195569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874737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4" y="1736725"/>
            <a:ext cx="5562257" cy="4385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A1C527E-7F12-AD49-8F7E-D10E8192FE2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12238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40A345C-05A4-824E-8736-711852D1DA4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012239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D63C19B-569F-6E46-9314-38F6281CBAE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92689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ECD908E-CEC6-5447-96B0-C5C0554F189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392690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94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584C4A4A-07BE-3544-A349-7DED7EBD59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2313" y="0"/>
            <a:ext cx="56796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BD04C22-565E-E243-9968-1D3BBF353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333375"/>
            <a:ext cx="48012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973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E43BD0BB-A316-8F46-A81C-A58E8D472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2633" y="0"/>
            <a:ext cx="417841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A8620A-33A9-F347-A3D6-22E37AB92385}"/>
              </a:ext>
            </a:extLst>
          </p:cNvPr>
          <p:cNvSpPr txBox="1"/>
          <p:nvPr userDrawn="1"/>
        </p:nvSpPr>
        <p:spPr>
          <a:xfrm>
            <a:off x="9334503" y="222561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15A98-4A85-DE41-8608-1DBE02BF26CB}"/>
              </a:ext>
            </a:extLst>
          </p:cNvPr>
          <p:cNvSpPr txBox="1"/>
          <p:nvPr userDrawn="1"/>
        </p:nvSpPr>
        <p:spPr>
          <a:xfrm>
            <a:off x="9334500" y="192004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852372-AAB0-1343-91E6-356D3B28F6F7}"/>
              </a:ext>
            </a:extLst>
          </p:cNvPr>
          <p:cNvSpPr txBox="1"/>
          <p:nvPr userDrawn="1"/>
        </p:nvSpPr>
        <p:spPr>
          <a:xfrm>
            <a:off x="9334503" y="3387816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94691-52E9-4D4E-8FCA-152FF9BD40CE}"/>
              </a:ext>
            </a:extLst>
          </p:cNvPr>
          <p:cNvSpPr txBox="1"/>
          <p:nvPr userDrawn="1"/>
        </p:nvSpPr>
        <p:spPr>
          <a:xfrm>
            <a:off x="9334500" y="3082255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C2A2EC-919E-BF44-BAB2-D5F657B72ACC}"/>
              </a:ext>
            </a:extLst>
          </p:cNvPr>
          <p:cNvSpPr txBox="1"/>
          <p:nvPr userDrawn="1"/>
        </p:nvSpPr>
        <p:spPr>
          <a:xfrm>
            <a:off x="9334503" y="4521833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ECB00A-5CA1-384C-87C6-61BF6ACDC93C}"/>
              </a:ext>
            </a:extLst>
          </p:cNvPr>
          <p:cNvSpPr txBox="1"/>
          <p:nvPr userDrawn="1"/>
        </p:nvSpPr>
        <p:spPr>
          <a:xfrm>
            <a:off x="9334500" y="4216272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624736-9561-0447-B7EC-3C972D607C77}"/>
              </a:ext>
            </a:extLst>
          </p:cNvPr>
          <p:cNvSpPr txBox="1"/>
          <p:nvPr userDrawn="1"/>
        </p:nvSpPr>
        <p:spPr>
          <a:xfrm>
            <a:off x="9334503" y="565720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DCD765-225B-4443-8D6A-931E20F754DF}"/>
              </a:ext>
            </a:extLst>
          </p:cNvPr>
          <p:cNvSpPr txBox="1"/>
          <p:nvPr userDrawn="1"/>
        </p:nvSpPr>
        <p:spPr>
          <a:xfrm>
            <a:off x="9334500" y="535163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B9D56F-CA81-8A41-84E9-35FA26C083ED}"/>
              </a:ext>
            </a:extLst>
          </p:cNvPr>
          <p:cNvSpPr/>
          <p:nvPr userDrawn="1"/>
        </p:nvSpPr>
        <p:spPr>
          <a:xfrm>
            <a:off x="874713" y="3179599"/>
            <a:ext cx="1855693" cy="10757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tIns="36000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82C4-DCF2-DE40-9691-E0937F428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3" y="3627438"/>
            <a:ext cx="3021012" cy="272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144463" indent="0">
              <a:buFontTx/>
              <a:buNone/>
              <a:tabLst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75696-92DA-524D-89AA-C23314B6D4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713" y="948234"/>
            <a:ext cx="3021012" cy="560387"/>
          </a:xfrm>
        </p:spPr>
        <p:txBody>
          <a:bodyPr anchor="b"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DA2AF-9005-284F-A8BA-D21C5CBA18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73225"/>
            <a:ext cx="3021012" cy="140335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Headiing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520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CCEDE-DCD5-5C49-8ECC-B2EF7103F2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563295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EBB79D-267F-7642-BA6A-59A5B02F1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55BB531-2FAD-994F-A2E3-7CB299C080E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74713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8ABDFBA-5710-AB4A-BA25-92E36B540A2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7516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8B8689C-37A6-944B-8BD8-2729F9D6340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40319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39160121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 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5" y="579863"/>
            <a:ext cx="5316264" cy="56980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44794DA-9AB5-EB4A-BCF6-0258CFBFEB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45816" y="579863"/>
            <a:ext cx="5250858" cy="32648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3B8686-A814-B444-B9A9-1EBC80BD15C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03473" y="4047893"/>
            <a:ext cx="2493202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B6E1EA7-42FB-7C47-9C8B-8B79464AB987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5816" y="4047893"/>
            <a:ext cx="2523430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5AC3AC-A486-6443-874F-2B8AC9F098B5}"/>
              </a:ext>
            </a:extLst>
          </p:cNvPr>
          <p:cNvSpPr>
            <a:spLocks noChangeAspect="1"/>
          </p:cNvSpPr>
          <p:nvPr userDrawn="1"/>
        </p:nvSpPr>
        <p:spPr>
          <a:xfrm>
            <a:off x="-261256" y="0"/>
            <a:ext cx="1245325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8D2AAA-EB4A-9D45-8888-0289E3D3A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CDBDB3-DEB5-8041-806F-C5339BF325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024937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luster and heading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B1116-4E2E-7540-8B2A-1108EED1AFB6}"/>
              </a:ext>
            </a:extLst>
          </p:cNvPr>
          <p:cNvSpPr/>
          <p:nvPr userDrawn="1"/>
        </p:nvSpPr>
        <p:spPr>
          <a:xfrm>
            <a:off x="5332957" y="2085143"/>
            <a:ext cx="1816928" cy="159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952ED-1CC2-C345-9902-6E4B62F53C67}"/>
              </a:ext>
            </a:extLst>
          </p:cNvPr>
          <p:cNvSpPr/>
          <p:nvPr userDrawn="1"/>
        </p:nvSpPr>
        <p:spPr>
          <a:xfrm>
            <a:off x="7326482" y="2085143"/>
            <a:ext cx="4170193" cy="4050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C02E7E-38EF-9C4D-BB52-D150D8A1C748}"/>
              </a:ext>
            </a:extLst>
          </p:cNvPr>
          <p:cNvSpPr/>
          <p:nvPr userDrawn="1"/>
        </p:nvSpPr>
        <p:spPr>
          <a:xfrm>
            <a:off x="7514049" y="4127833"/>
            <a:ext cx="1855692" cy="10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th-TH" sz="2800">
              <a:solidFill>
                <a:schemeClr val="accent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EA781BF-AAAE-284B-92E1-67BBDDCCE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14049" y="4456005"/>
            <a:ext cx="3622264" cy="1507474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 here</a:t>
            </a:r>
            <a:endParaRPr lang="th-TH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20356E5-897E-8A42-8090-00CBA3785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4049" y="2391206"/>
            <a:ext cx="3622264" cy="3297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Additional Content</a:t>
            </a:r>
            <a:endParaRPr lang="th-TH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C97856-E366-1A40-AFEB-D4A19F37D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4049" y="2890611"/>
            <a:ext cx="3622264" cy="1067536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th-TH" sz="3200" b="1" i="0" kern="1200" spc="0" baseline="0" dirty="0">
                <a:solidFill>
                  <a:schemeClr val="bg1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93815B-FE46-634E-A523-4FE9DFD6CA6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95325" y="333375"/>
            <a:ext cx="4461035" cy="334577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266D8FAD-0B1E-6645-A536-E1FDEA0FFEA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95326" y="3842071"/>
            <a:ext cx="6454560" cy="229368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F342496-5EBA-194F-B884-B3487EA424B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6482" y="344986"/>
            <a:ext cx="4170193" cy="157047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B3E6B2E-3E5A-4942-BA3C-CD8296E832F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332957" y="323367"/>
            <a:ext cx="1816928" cy="158884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481404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9D704FA-71F6-7B44-BFFB-9713486AE1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88419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22330C18-A0F5-3241-B29C-140246DB954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642777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727A628F-5816-B14E-A8FF-818D51536AF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97135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ECA5483-6075-C24A-8E63-959A96A67F0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151493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9DEBADD-44AA-E34E-8B90-96B2B8270D2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905851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5BB111D-429B-8B48-9464-3BDB1F2F41A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660208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7DA3160F-884E-BE4E-A8B5-0D9713FCC1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1" y="4129838"/>
            <a:ext cx="1670788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 algn="l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31">
            <a:extLst>
              <a:ext uri="{FF2B5EF4-FFF2-40B4-BE49-F238E27FC236}">
                <a16:creationId xmlns:a16="http://schemas.microsoft.com/office/drawing/2014/main" id="{1EBBBA14-67D4-0F48-8199-4BF0240F5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42777" y="4129838"/>
            <a:ext cx="165708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31">
            <a:extLst>
              <a:ext uri="{FF2B5EF4-FFF2-40B4-BE49-F238E27FC236}">
                <a16:creationId xmlns:a16="http://schemas.microsoft.com/office/drawing/2014/main" id="{8F9992DF-DE38-9F47-8284-F381DB4A94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95943" y="4129838"/>
            <a:ext cx="165735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31">
            <a:extLst>
              <a:ext uri="{FF2B5EF4-FFF2-40B4-BE49-F238E27FC236}">
                <a16:creationId xmlns:a16="http://schemas.microsoft.com/office/drawing/2014/main" id="{F0F217B0-9B18-7646-B341-1D80E9A6D15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49379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31">
            <a:extLst>
              <a:ext uri="{FF2B5EF4-FFF2-40B4-BE49-F238E27FC236}">
                <a16:creationId xmlns:a16="http://schemas.microsoft.com/office/drawing/2014/main" id="{0C3FFF3A-AFEA-164A-B748-3EB28ED435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903737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31">
            <a:extLst>
              <a:ext uri="{FF2B5EF4-FFF2-40B4-BE49-F238E27FC236}">
                <a16:creationId xmlns:a16="http://schemas.microsoft.com/office/drawing/2014/main" id="{A5EACB40-C1B6-7249-8D22-A1E8E32497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58095" y="4129838"/>
            <a:ext cx="1659193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95250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itle 37">
            <a:extLst>
              <a:ext uri="{FF2B5EF4-FFF2-40B4-BE49-F238E27FC236}">
                <a16:creationId xmlns:a16="http://schemas.microsoft.com/office/drawing/2014/main" id="{1C5A625B-237D-4140-8553-57A89A41A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10580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71A4EC4-20FD-764D-87DC-D7ACAAB23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35BEEFF-8F6F-A141-9934-18F5F11773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F7DAD24-F015-B448-8B76-6B2928618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012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E2B7707-D543-7D48-BB98-51D110AEAE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9012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5B32590-C785-E348-B125-1715754486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2699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E372A00-A2C4-634E-86FD-9DBE0EA6C0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2699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26135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list/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68AB-7EFD-5D43-BD00-8C8CD0B1D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1087"/>
            <a:ext cx="6407435" cy="12511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DAA1-74DC-8243-9A72-21369117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513" y="1997076"/>
            <a:ext cx="6088855" cy="38719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9FBA8-199E-C243-904E-28C5D0E64C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4" y="1989138"/>
            <a:ext cx="4061618" cy="387985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6F1E-CE86-BB4C-A07C-3D54679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71AE-F38B-C148-A72A-7AA4F6A6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148E3-4992-9545-B503-E4F13ED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7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4D09B-E1D7-E843-905A-ABA989DCCF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989138"/>
            <a:ext cx="6313487" cy="4140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Gotham Book" panose="02000604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1BDC-0701-2F41-A41D-1CEFD024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3B795-25BE-5741-9353-C28715D1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351AA-302C-2041-9DDD-15B7592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14EEE5-B4A5-6C44-81D9-F9F63DD71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26574"/>
            <a:ext cx="6919459" cy="12656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3474B-FFD9-CE42-91E1-D59AF481AE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3" y="1989138"/>
            <a:ext cx="3957867" cy="414020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509159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1C4F6-85DD-B846-8F99-E4249FBF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909299" cy="5795963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39254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5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A2C33-E647-6849-8C56-44C82377A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564841"/>
            <a:ext cx="3007113" cy="982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1537F-2615-7B4A-A3B0-0CBEE5DBED1A}"/>
              </a:ext>
            </a:extLst>
          </p:cNvPr>
          <p:cNvSpPr txBox="1"/>
          <p:nvPr userDrawn="1"/>
        </p:nvSpPr>
        <p:spPr>
          <a:xfrm>
            <a:off x="833148" y="4407642"/>
            <a:ext cx="297613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9318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566C31-339A-DD42-9A9F-12FD3131EFD9}"/>
              </a:ext>
            </a:extLst>
          </p:cNvPr>
          <p:cNvSpPr txBox="1"/>
          <p:nvPr userDrawn="1"/>
        </p:nvSpPr>
        <p:spPr>
          <a:xfrm>
            <a:off x="874713" y="4407642"/>
            <a:ext cx="352272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536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6E1B-0CBF-EE40-AC84-0D595E612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266700"/>
            <a:ext cx="773588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445AA-7B94-E24E-9740-493729384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1989138"/>
            <a:ext cx="4992236" cy="56588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6258E-5CA3-DD42-A38E-243CCE03C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4712" y="2651351"/>
            <a:ext cx="4992237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27097-1122-1244-B3FD-C2C76516FA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9138"/>
            <a:ext cx="5324475" cy="51593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E4538-171D-814A-A542-7C8EE1AD2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51351"/>
            <a:ext cx="5324474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0790F-B2A3-214B-9B2B-3FC02DBE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04866-E65D-4D45-B401-F1F9F7E7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3DA59-1846-D848-B6FC-30F7701E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anel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261601" cy="4140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14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D8443-8AE0-3344-A4A4-7509A705073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16" y="0"/>
            <a:ext cx="2581547" cy="10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719" r:id="rId5"/>
    <p:sldLayoutId id="2147483682" r:id="rId6"/>
    <p:sldLayoutId id="2147483684" r:id="rId7"/>
    <p:sldLayoutId id="2147483685" r:id="rId8"/>
    <p:sldLayoutId id="2147483715" r:id="rId9"/>
    <p:sldLayoutId id="2147483716" r:id="rId10"/>
    <p:sldLayoutId id="2147483717" r:id="rId11"/>
    <p:sldLayoutId id="2147483686" r:id="rId12"/>
    <p:sldLayoutId id="2147483687" r:id="rId13"/>
    <p:sldLayoutId id="2147483696" r:id="rId14"/>
    <p:sldLayoutId id="2147483694" r:id="rId15"/>
    <p:sldLayoutId id="2147483703" r:id="rId16"/>
    <p:sldLayoutId id="2147483697" r:id="rId17"/>
    <p:sldLayoutId id="2147483718" r:id="rId18"/>
    <p:sldLayoutId id="2147483688" r:id="rId19"/>
    <p:sldLayoutId id="2147483689" r:id="rId20"/>
    <p:sldLayoutId id="2147483714" r:id="rId21"/>
    <p:sldLayoutId id="2147483711" r:id="rId22"/>
    <p:sldLayoutId id="2147483698" r:id="rId23"/>
    <p:sldLayoutId id="2147483708" r:id="rId24"/>
    <p:sldLayoutId id="2147483676" r:id="rId25"/>
    <p:sldLayoutId id="2147483709" r:id="rId26"/>
    <p:sldLayoutId id="2147483706" r:id="rId27"/>
    <p:sldLayoutId id="2147483707" r:id="rId28"/>
    <p:sldLayoutId id="2147483690" r:id="rId29"/>
    <p:sldLayoutId id="2147483691" r:id="rId30"/>
    <p:sldLayoutId id="2147483705" r:id="rId31"/>
    <p:sldLayoutId id="2147483700" r:id="rId32"/>
    <p:sldLayoutId id="2147483701" r:id="rId33"/>
    <p:sldLayoutId id="2147483702" r:id="rId3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D8443-8AE0-3344-A4A4-7509A705073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16" y="0"/>
            <a:ext cx="2581547" cy="10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>
          <p15:clr>
            <a:srgbClr val="F26B43"/>
          </p15:clr>
        </p15:guide>
        <p15:guide id="2" pos="7355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>
          <p15:clr>
            <a:srgbClr val="F26B43"/>
          </p15:clr>
        </p15:guide>
        <p15:guide id="11" orient="horz" pos="663">
          <p15:clr>
            <a:srgbClr val="F26B43"/>
          </p15:clr>
        </p15:guide>
        <p15:guide id="14" pos="438">
          <p15:clr>
            <a:srgbClr val="F26B43"/>
          </p15:clr>
        </p15:guide>
        <p15:guide id="15" pos="7242">
          <p15:clr>
            <a:srgbClr val="F26B43"/>
          </p15:clr>
        </p15:guide>
        <p15:guide id="16" orient="horz" pos="19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.xml"/><Relationship Id="rId5" Type="http://schemas.openxmlformats.org/officeDocument/2006/relationships/image" Target="../media/image7.jpg"/><Relationship Id="rId4" Type="http://schemas.openxmlformats.org/officeDocument/2006/relationships/hyperlink" Target="https://oohmaa.co.nz/blog/oohmaa-releases-study-findings-3ayh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chart" Target="../charts/char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.org.au/anatomy-out-home" TargetMode="Externa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F00917-F7AE-45A3-B3B5-BADEC74A6B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1" y="-664924"/>
            <a:ext cx="12783836" cy="85269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5758B5-5781-AA41-BFA4-F29CB9533B83}"/>
              </a:ext>
            </a:extLst>
          </p:cNvPr>
          <p:cNvSpPr>
            <a:spLocks noChangeAspect="1"/>
          </p:cNvSpPr>
          <p:nvPr/>
        </p:nvSpPr>
        <p:spPr>
          <a:xfrm>
            <a:off x="250964" y="0"/>
            <a:ext cx="5026890" cy="5633357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86" y="1850794"/>
            <a:ext cx="5097474" cy="3958867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sz="4000" dirty="0"/>
              <a:t>Five steps to </a:t>
            </a:r>
            <a:br>
              <a:rPr lang="en-US" sz="4000" dirty="0"/>
            </a:br>
            <a:r>
              <a:rPr lang="en-US" sz="4000" dirty="0"/>
              <a:t>more effective</a:t>
            </a:r>
            <a:br>
              <a:rPr lang="en-US" sz="4000" dirty="0"/>
            </a:br>
            <a:r>
              <a:rPr lang="en-US" sz="4000" dirty="0"/>
              <a:t>Out of Home</a:t>
            </a:r>
            <a:br>
              <a:rPr lang="en-US" sz="4000" dirty="0"/>
            </a:br>
            <a:r>
              <a:rPr lang="en-US" sz="4000" dirty="0"/>
              <a:t>campaigns 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86" y="5101982"/>
            <a:ext cx="3826669" cy="141535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April 2022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526086" y="4972820"/>
            <a:ext cx="20928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16" y="176305"/>
            <a:ext cx="2276174" cy="1426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427827-30CB-48E9-9FDD-E814E6CFC9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E7A1-CDB5-4904-A084-450F129524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96560" y="1279849"/>
            <a:ext cx="6509986" cy="1233579"/>
          </a:xfrm>
        </p:spPr>
        <p:txBody>
          <a:bodyPr>
            <a:no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</a:rPr>
              <a:t>Media mix and effective creative drives ROI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49B6A-7F0C-4DE1-BD14-0610E6BF1772}"/>
              </a:ext>
            </a:extLst>
          </p:cNvPr>
          <p:cNvSpPr txBox="1"/>
          <p:nvPr/>
        </p:nvSpPr>
        <p:spPr>
          <a:xfrm>
            <a:off x="6096000" y="3018644"/>
            <a:ext cx="564995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5504C">
                  <a:lumMod val="75000"/>
                </a:srgbClr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  <a:p>
            <a:pPr lvl="0"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55504C">
                    <a:lumMod val="75000"/>
                  </a:srgbClr>
                </a:solidFill>
                <a:effectLst/>
                <a:uLnTx/>
                <a:uFillTx/>
                <a:latin typeface="Gotham Book" pitchFamily="50" charset="0"/>
                <a:ea typeface="+mn-ea"/>
                <a:cs typeface="Gotham Book" pitchFamily="50" charset="0"/>
              </a:rPr>
              <a:t>Analytic Partners recently examined the </a:t>
            </a:r>
            <a:r>
              <a:rPr lang="en-AU" sz="14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role of Out of Home in effective campaigns.* </a:t>
            </a:r>
            <a:br>
              <a:rPr lang="en-AU" sz="14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</a:br>
            <a:endParaRPr lang="en-AU" sz="1400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defRPr/>
            </a:pPr>
            <a:r>
              <a:rPr lang="en-AU" sz="14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The work is drawn from over 50 studies in 2017, in excess of $1B of media spend, covering industries of CPG, Finance, Restaurants, Retail, and Auto.</a:t>
            </a:r>
            <a:br>
              <a:rPr lang="en-AU" sz="14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</a:br>
            <a:endParaRPr lang="en-US" sz="1600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55504C">
                    <a:lumMod val="75000"/>
                  </a:srgbClr>
                </a:solidFill>
                <a:effectLst/>
                <a:uLnTx/>
                <a:uFillTx/>
                <a:latin typeface="Gotham Book" pitchFamily="50" charset="0"/>
                <a:ea typeface="+mn-ea"/>
                <a:cs typeface="Gotham Book" pitchFamily="50" charset="0"/>
              </a:rPr>
              <a:t>The holist</a:t>
            </a:r>
            <a:r>
              <a:rPr lang="en-AU" sz="1400" dirty="0" err="1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ic</a:t>
            </a:r>
            <a:r>
              <a:rPr lang="en-AU" sz="14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 model included non-marketing drivers and macro-market factors to ensure an accurate understanding of how marketing fits as an incremental driver vs other drivers of sales. The original study may be accessed </a:t>
            </a:r>
            <a:r>
              <a:rPr lang="en-AU" sz="14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  <a:hlinkClick r:id="rId4"/>
              </a:rPr>
              <a:t>here</a:t>
            </a:r>
            <a:r>
              <a:rPr lang="en-AU" sz="14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. 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55504C">
                    <a:lumMod val="75000"/>
                  </a:srgbClr>
                </a:solidFill>
                <a:effectLst/>
                <a:uLnTx/>
                <a:uFillTx/>
                <a:latin typeface="Gotham Book" pitchFamily="50" charset="0"/>
                <a:ea typeface="+mn-ea"/>
                <a:cs typeface="Gotham Book" pitchFamily="50" charset="0"/>
              </a:rPr>
              <a:t> </a:t>
            </a:r>
            <a:b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55504C">
                    <a:lumMod val="75000"/>
                  </a:srgbClr>
                </a:solidFill>
                <a:effectLst/>
                <a:uLnTx/>
                <a:uFillTx/>
                <a:latin typeface="Gotham Book" pitchFamily="50" charset="0"/>
                <a:ea typeface="+mn-ea"/>
                <a:cs typeface="Gotham Book" pitchFamily="50" charset="0"/>
              </a:rPr>
            </a:b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55504C">
                  <a:lumMod val="75000"/>
                </a:srgbClr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55504C">
                  <a:lumMod val="75000"/>
                </a:srgbClr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*For Out of Home Media Association Aotearoa (OOHMAA)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srgbClr val="55504C">
                  <a:lumMod val="75000"/>
                </a:srgbClr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E77A9B-579E-4DF4-8ED0-04B87F632782}"/>
              </a:ext>
            </a:extLst>
          </p:cNvPr>
          <p:cNvSpPr/>
          <p:nvPr/>
        </p:nvSpPr>
        <p:spPr>
          <a:xfrm>
            <a:off x="7731647" y="2831158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28BFD7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otha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676D3F-36EC-4FC1-A62D-F27EF0542B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515" r="24515"/>
          <a:stretch/>
        </p:blipFill>
        <p:spPr>
          <a:xfrm>
            <a:off x="0" y="0"/>
            <a:ext cx="523624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762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spc="-2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1. The best media combination includes Out of Home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528683"/>
            <a:ext cx="11630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Analytic Partners Meta Analysis, New Zealand, 2015 to 2021.</a:t>
            </a:r>
          </a:p>
          <a:p>
            <a:endParaRPr lang="en-US" sz="80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AB175A-B33B-4DF5-BCEB-41A8C8E434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CB11DB-D90C-4B50-BA87-5A6F45342B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756132"/>
              </p:ext>
            </p:extLst>
          </p:nvPr>
        </p:nvGraphicFramePr>
        <p:xfrm>
          <a:off x="336000" y="2573091"/>
          <a:ext cx="11520000" cy="362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666DCBB-874D-4DD4-AFF2-92BD28908580}"/>
              </a:ext>
            </a:extLst>
          </p:cNvPr>
          <p:cNvSpPr txBox="1"/>
          <p:nvPr/>
        </p:nvSpPr>
        <p:spPr>
          <a:xfrm>
            <a:off x="476120" y="1843238"/>
            <a:ext cx="1026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Out of Home + TV + Digital = strongest media combination</a:t>
            </a:r>
            <a:endParaRPr lang="en-AU" sz="2000" b="1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54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US" sz="3600" spc="-2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2. Use at least three Out of Home formats in each campaign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528683"/>
            <a:ext cx="11630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Analytic Partners Meta Analysis, New Zealand, 2015 to 2021.</a:t>
            </a:r>
          </a:p>
          <a:p>
            <a:endParaRPr lang="en-US" sz="80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AB175A-B33B-4DF5-BCEB-41A8C8E434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6929EE9-85D4-48F3-8B73-6F51EDACB1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838176"/>
              </p:ext>
            </p:extLst>
          </p:nvPr>
        </p:nvGraphicFramePr>
        <p:xfrm>
          <a:off x="336000" y="2550695"/>
          <a:ext cx="11520000" cy="358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59FF154-0244-4AD2-BFE8-799461044CDB}"/>
              </a:ext>
            </a:extLst>
          </p:cNvPr>
          <p:cNvSpPr txBox="1"/>
          <p:nvPr/>
        </p:nvSpPr>
        <p:spPr>
          <a:xfrm>
            <a:off x="429938" y="2034198"/>
            <a:ext cx="826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More Out of Home formats = highest ROI</a:t>
            </a:r>
            <a:endParaRPr lang="en-AU" sz="2000" b="1" i="1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12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US" sz="3600" spc="-2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3. Run Out of Home campaigns for at least eight weeks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528683"/>
            <a:ext cx="11630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Analytic Partners Meta Analysis, New Zealand, 2015 to 2021.</a:t>
            </a:r>
          </a:p>
          <a:p>
            <a:endParaRPr lang="en-US" sz="80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AB175A-B33B-4DF5-BCEB-41A8C8E434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E238C9-DF2F-4C27-A23F-C6127E11C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765617"/>
              </p:ext>
            </p:extLst>
          </p:nvPr>
        </p:nvGraphicFramePr>
        <p:xfrm>
          <a:off x="343674" y="2566251"/>
          <a:ext cx="11532561" cy="350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1BB669C-DCED-4004-B39A-30196C9784A5}"/>
              </a:ext>
            </a:extLst>
          </p:cNvPr>
          <p:cNvSpPr txBox="1"/>
          <p:nvPr/>
        </p:nvSpPr>
        <p:spPr>
          <a:xfrm>
            <a:off x="429938" y="1923362"/>
            <a:ext cx="8643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Out of Home ROI increases the longer a campaign is in market</a:t>
            </a:r>
            <a:endParaRPr lang="en-AU" sz="2000" b="1" i="1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64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045177" cy="549275"/>
          </a:xfrm>
        </p:spPr>
        <p:txBody>
          <a:bodyPr anchor="t">
            <a:noAutofit/>
          </a:bodyPr>
          <a:lstStyle/>
          <a:p>
            <a:r>
              <a:rPr lang="en-AU" sz="3600" spc="-2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4. Assign more than 10% of your budget to Out of Home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528683"/>
            <a:ext cx="11630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Analytic Partners Meta Analysis, New Zealand, 2015 to 2021.</a:t>
            </a:r>
          </a:p>
          <a:p>
            <a:endParaRPr lang="en-US" sz="80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AB175A-B33B-4DF5-BCEB-41A8C8E434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CB11DB-D90C-4B50-BA87-5A6F45342B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203450"/>
              </p:ext>
            </p:extLst>
          </p:nvPr>
        </p:nvGraphicFramePr>
        <p:xfrm>
          <a:off x="462000" y="2630905"/>
          <a:ext cx="11268000" cy="3552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60819DA-4515-4B51-9C80-607486772A5B}"/>
              </a:ext>
            </a:extLst>
          </p:cNvPr>
          <p:cNvSpPr txBox="1"/>
          <p:nvPr/>
        </p:nvSpPr>
        <p:spPr>
          <a:xfrm>
            <a:off x="434787" y="1885623"/>
            <a:ext cx="826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Campaigns with more Out of Home deliver higher ROI</a:t>
            </a:r>
            <a:endParaRPr lang="en-AU" sz="2000" b="1" i="1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30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US" sz="3600" spc="-2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5. Develop creative specific to  Out of Home formats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528683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Analytic Partners: Copy Quality Contribution for Out of Home Media.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AB175A-B33B-4DF5-BCEB-41A8C8E434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F60243F-4860-47F6-BBF9-E18627961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584553"/>
              </p:ext>
            </p:extLst>
          </p:nvPr>
        </p:nvGraphicFramePr>
        <p:xfrm>
          <a:off x="5910969" y="2354745"/>
          <a:ext cx="6149538" cy="413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BFD85B1-1B7E-44C4-A5AE-65E2F54F641B}"/>
              </a:ext>
            </a:extLst>
          </p:cNvPr>
          <p:cNvSpPr txBox="1"/>
          <p:nvPr/>
        </p:nvSpPr>
        <p:spPr>
          <a:xfrm>
            <a:off x="511838" y="2420021"/>
            <a:ext cx="61495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Executional elements account for </a:t>
            </a:r>
            <a:r>
              <a:rPr lang="en-US" sz="2800" u="sng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59% of ROI</a:t>
            </a:r>
          </a:p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Such as format, weeks in market, location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D9011-48D2-4D40-8546-C1F25F678DAD}"/>
              </a:ext>
            </a:extLst>
          </p:cNvPr>
          <p:cNvSpPr txBox="1"/>
          <p:nvPr/>
        </p:nvSpPr>
        <p:spPr>
          <a:xfrm>
            <a:off x="511838" y="4072690"/>
            <a:ext cx="61495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Gotham Book" pitchFamily="50" charset="0"/>
                <a:cs typeface="Gotham Book" pitchFamily="50" charset="0"/>
              </a:rPr>
              <a:t>Copy quality and creative concept account for </a:t>
            </a:r>
            <a:r>
              <a:rPr lang="en-US" sz="2800" u="sng" dirty="0">
                <a:solidFill>
                  <a:schemeClr val="accent2"/>
                </a:solidFill>
                <a:latin typeface="Gotham Book" pitchFamily="50" charset="0"/>
                <a:cs typeface="Gotham Book" pitchFamily="50" charset="0"/>
              </a:rPr>
              <a:t>41% of ROI</a:t>
            </a:r>
          </a:p>
          <a:p>
            <a:r>
              <a:rPr lang="en-US" sz="2000" dirty="0">
                <a:solidFill>
                  <a:schemeClr val="accent2"/>
                </a:solidFill>
                <a:latin typeface="Gotham Book" pitchFamily="50" charset="0"/>
                <a:cs typeface="Gotham Book" pitchFamily="50" charset="0"/>
              </a:rPr>
              <a:t>Such as content, communication, engagement</a:t>
            </a:r>
            <a:endParaRPr lang="en-AU" sz="2000" dirty="0">
              <a:solidFill>
                <a:schemeClr val="accent2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60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3144252" y="44262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More research and insights may be found at</a:t>
            </a:r>
            <a:r>
              <a:rPr lang="en-US" u="sng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 </a:t>
            </a:r>
            <a:r>
              <a:rPr lang="en-US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173FF-2C54-494A-8BCE-B6AD47BFCCC8}"/>
              </a:ext>
            </a:extLst>
          </p:cNvPr>
          <p:cNvSpPr/>
          <p:nvPr/>
        </p:nvSpPr>
        <p:spPr>
          <a:xfrm>
            <a:off x="243839" y="5722750"/>
            <a:ext cx="923979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2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2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armaine1 xmlns="42c3954e-35a4-4de2-b5da-b6ff06a13f44" xsi:nil="true"/>
    <charmaine xmlns="42c3954e-35a4-4de2-b5da-b6ff06a13f44" xsi:nil="true"/>
    <charmaine0 xmlns="42c3954e-35a4-4de2-b5da-b6ff06a13f4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473D043456144BF929F0E95F448E8" ma:contentTypeVersion="16" ma:contentTypeDescription="Create a new document." ma:contentTypeScope="" ma:versionID="9dd27148337e69d1188d777999b74cf9">
  <xsd:schema xmlns:xsd="http://www.w3.org/2001/XMLSchema" xmlns:xs="http://www.w3.org/2001/XMLSchema" xmlns:p="http://schemas.microsoft.com/office/2006/metadata/properties" xmlns:ns2="42c3954e-35a4-4de2-b5da-b6ff06a13f44" xmlns:ns3="d031af82-cd7e-4faa-8cfe-eb022cee2fe2" targetNamespace="http://schemas.microsoft.com/office/2006/metadata/properties" ma:root="true" ma:fieldsID="4b1635f882cac03c3b27985a1c4e52f0" ns2:_="" ns3:_="">
    <xsd:import namespace="42c3954e-35a4-4de2-b5da-b6ff06a13f44"/>
    <xsd:import namespace="d031af82-cd7e-4faa-8cfe-eb022cee2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charmaine" minOccurs="0"/>
                <xsd:element ref="ns2:charmaine0" minOccurs="0"/>
                <xsd:element ref="ns2:Charmaine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3954e-35a4-4de2-b5da-b6ff06a13f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charmaine" ma:index="21" nillable="true" ma:displayName="charmaine " ma:description="will need to be packaged with the short one" ma:format="Dropdown" ma:internalName="charmaine">
      <xsd:simpleType>
        <xsd:restriction base="dms:Text">
          <xsd:maxLength value="255"/>
        </xsd:restriction>
      </xsd:simpleType>
    </xsd:element>
    <xsd:element name="charmaine0" ma:index="22" nillable="true" ma:displayName="charmaine" ma:description="one minute version doesn't end well very jerky repetititve end " ma:format="Dropdown" ma:internalName="charmaine0">
      <xsd:simpleType>
        <xsd:restriction base="dms:Text">
          <xsd:maxLength value="255"/>
        </xsd:restriction>
      </xsd:simpleType>
    </xsd:element>
    <xsd:element name="Charmaine1" ma:index="23" nillable="true" ma:displayName="Charmaine" ma:description="comparison starts off with the chart as the still before the video" ma:format="Dropdown" ma:internalName="Charmaine1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1af82-cd7e-4faa-8cfe-eb022cee2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6CB2D4-0357-406D-B3A2-EE52B5670984}">
  <ds:schemaRefs>
    <ds:schemaRef ds:uri="42c3954e-35a4-4de2-b5da-b6ff06a13f44"/>
    <ds:schemaRef ds:uri="d031af82-cd7e-4faa-8cfe-eb022cee2f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C241AF-60A8-4393-B800-8FBA049E71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7406A0-69A4-44F3-9435-2E576584A2AC}">
  <ds:schemaRefs>
    <ds:schemaRef ds:uri="42c3954e-35a4-4de2-b5da-b6ff06a13f44"/>
    <ds:schemaRef ds:uri="d031af82-cd7e-4faa-8cfe-eb022cee2f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418</Words>
  <Application>Microsoft Office PowerPoint</Application>
  <PresentationFormat>Widescreen</PresentationFormat>
  <Paragraphs>46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Gotham Bold</vt:lpstr>
      <vt:lpstr>Gotham Book</vt:lpstr>
      <vt:lpstr>Gotham Medium</vt:lpstr>
      <vt:lpstr>1_OMA slides - basic Full expression logo</vt:lpstr>
      <vt:lpstr>2_OMA slides - basic Full expression logo</vt:lpstr>
      <vt:lpstr>Five steps to  more effective Out of Home campaigns </vt:lpstr>
      <vt:lpstr>PowerPoint Presentation</vt:lpstr>
      <vt:lpstr>1. The best media combination includes Out of Home</vt:lpstr>
      <vt:lpstr>2. Use at least three Out of Home formats in each campaign</vt:lpstr>
      <vt:lpstr>3. Run Out of Home campaigns for at least eight weeks</vt:lpstr>
      <vt:lpstr>4. Assign more than 10% of your budget to Out of Home</vt:lpstr>
      <vt:lpstr>5. Develop creative specific to  Out of Home formats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Julie Jensen</cp:lastModifiedBy>
  <cp:revision>4</cp:revision>
  <cp:lastPrinted>2019-01-28T22:31:37Z</cp:lastPrinted>
  <dcterms:created xsi:type="dcterms:W3CDTF">2018-11-28T03:58:55Z</dcterms:created>
  <dcterms:modified xsi:type="dcterms:W3CDTF">2022-05-01T23:25:34Z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8EA08666-5884-4550-84A7-4F231D4736FB</vt:lpwstr>
  </property>
  <property fmtid="{D5CDD505-2E9C-101B-9397-08002B2CF9AE}" pid="3" name="ArticulatePath">
    <vt:lpwstr>FINAL_AOOH_March</vt:lpwstr>
  </property>
  <property fmtid="{D5CDD505-2E9C-101B-9397-08002B2CF9AE}" pid="4" name="Order">
    <vt:lpwstr>9747500.00000000</vt:lpwstr>
  </property>
  <property fmtid="{D5CDD505-2E9C-101B-9397-08002B2CF9AE}" pid="5" name="ContentTypeId">
    <vt:lpwstr>0x010100ACF473D043456144BF929F0E95F448E8</vt:lpwstr>
  </property>
</Properties>
</file>