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4"/>
    <p:sldMasterId id="2147483720" r:id="rId5"/>
  </p:sldMasterIdLst>
  <p:notesMasterIdLst>
    <p:notesMasterId r:id="rId13"/>
  </p:notesMasterIdLst>
  <p:handoutMasterIdLst>
    <p:handoutMasterId r:id="rId14"/>
  </p:handoutMasterIdLst>
  <p:sldIdLst>
    <p:sldId id="343" r:id="rId6"/>
    <p:sldId id="893" r:id="rId7"/>
    <p:sldId id="881" r:id="rId8"/>
    <p:sldId id="915" r:id="rId9"/>
    <p:sldId id="913" r:id="rId10"/>
    <p:sldId id="914" r:id="rId11"/>
    <p:sldId id="868" r:id="rId12"/>
  </p:sldIdLst>
  <p:sldSz cx="12192000" cy="6858000"/>
  <p:notesSz cx="6797675" cy="9926638"/>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483895-7D2B-6B12-1FF1-DECE62A4B884}" name="Charmaine Moldrich" initials="CM" userId="S::charmaine.moldrich@oma.org.au::5b6d9c59-670e-45f3-b26b-27dffd1224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ma Ward" initials="EW" lastIdx="3" clrIdx="0">
    <p:extLst>
      <p:ext uri="{19B8F6BF-5375-455C-9EA6-DF929625EA0E}">
        <p15:presenceInfo xmlns:p15="http://schemas.microsoft.com/office/powerpoint/2012/main" userId="S::emma.ward@oma.org.au::9ca49874-a06d-4a6f-b20a-27140799ff30" providerId="AD"/>
      </p:ext>
    </p:extLst>
  </p:cmAuthor>
  <p:cmAuthor id="2" name="Julie Jensen" initials="JJ" lastIdx="4" clrIdx="1">
    <p:extLst>
      <p:ext uri="{19B8F6BF-5375-455C-9EA6-DF929625EA0E}">
        <p15:presenceInfo xmlns:p15="http://schemas.microsoft.com/office/powerpoint/2012/main" userId="S-1-5-21-2056581283-3524442870-1869532693-1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81E39D"/>
    <a:srgbClr val="4AD672"/>
    <a:srgbClr val="20AA4D"/>
    <a:srgbClr val="FFCC00"/>
    <a:srgbClr val="FF6600"/>
    <a:srgbClr val="DE1776"/>
    <a:srgbClr val="F3E20B"/>
    <a:srgbClr val="0070C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6EC0C0-9A01-412D-91B3-DA316293DB5A}" v="168" dt="2022-08-25T05:12:35.113"/>
    <p1510:client id="{D3B064B8-3441-40F7-B4A6-23672A15DEBD}" v="1" dt="2022-08-25T23:40:29.9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guide orient="horz" pos="213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036686-C3B7-F646-A730-332E518D0C2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AE2661-0A28-2B4F-B53D-C4EB24134461}"/>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E6011D1-4DAC-5E41-B814-278876A048E6}" type="datetimeFigureOut">
              <a:rPr lang="en-US" smtClean="0"/>
              <a:t>8/26/2022</a:t>
            </a:fld>
            <a:endParaRPr lang="en-US"/>
          </a:p>
        </p:txBody>
      </p:sp>
      <p:sp>
        <p:nvSpPr>
          <p:cNvPr id="4" name="Footer Placeholder 3">
            <a:extLst>
              <a:ext uri="{FF2B5EF4-FFF2-40B4-BE49-F238E27FC236}">
                <a16:creationId xmlns:a16="http://schemas.microsoft.com/office/drawing/2014/main" id="{36AC27B6-A72C-0C49-A86D-667D5DA03C3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78EA07-C3F6-3746-A9AA-81E50FF6F2F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8CFEC94-71BF-4B43-BFE6-4E9F7F05B451}" type="slidenum">
              <a:rPr lang="en-US" smtClean="0"/>
              <a:t>‹#›</a:t>
            </a:fld>
            <a:endParaRPr lang="en-US"/>
          </a:p>
        </p:txBody>
      </p:sp>
    </p:spTree>
    <p:extLst>
      <p:ext uri="{BB962C8B-B14F-4D97-AF65-F5344CB8AC3E}">
        <p14:creationId xmlns:p14="http://schemas.microsoft.com/office/powerpoint/2010/main" val="3789264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0FDF1D4-9FD9-0742-AEFA-26ADAE7E25CD}" type="datetimeFigureOut">
              <a:rPr lang="en-US" smtClean="0"/>
              <a:t>8/26/2022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AF8794D-72FC-8A48-A509-F61C0F60DCBA}" type="slidenum">
              <a:rPr lang="en-US" smtClean="0"/>
              <a:t>‹#›</a:t>
            </a:fld>
            <a:endParaRPr lang="en-US"/>
          </a:p>
        </p:txBody>
      </p:sp>
    </p:spTree>
    <p:extLst>
      <p:ext uri="{BB962C8B-B14F-4D97-AF65-F5344CB8AC3E}">
        <p14:creationId xmlns:p14="http://schemas.microsoft.com/office/powerpoint/2010/main" val="2383609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F8794D-72FC-8A48-A509-F61C0F60DCBA}" type="slidenum">
              <a:rPr lang="en-US" smtClean="0"/>
              <a:t>1</a:t>
            </a:fld>
            <a:endParaRPr lang="en-US"/>
          </a:p>
        </p:txBody>
      </p:sp>
    </p:spTree>
    <p:extLst>
      <p:ext uri="{BB962C8B-B14F-4D97-AF65-F5344CB8AC3E}">
        <p14:creationId xmlns:p14="http://schemas.microsoft.com/office/powerpoint/2010/main" val="340239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8794D-72FC-8A48-A509-F61C0F60D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3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84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00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777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3867-8D40-0F47-AF69-8A4B050DB603}"/>
              </a:ext>
            </a:extLst>
          </p:cNvPr>
          <p:cNvSpPr>
            <a:spLocks noGrp="1" noChangeAspect="1"/>
          </p:cNvSpPr>
          <p:nvPr>
            <p:ph type="ctrTitle" hasCustomPrompt="1"/>
          </p:nvPr>
        </p:nvSpPr>
        <p:spPr>
          <a:xfrm>
            <a:off x="874713" y="441325"/>
            <a:ext cx="3827916" cy="2882446"/>
          </a:xfrm>
        </p:spPr>
        <p:txBody>
          <a:bodyPr anchor="b">
            <a:normAutofit/>
          </a:bodyPr>
          <a:lstStyle>
            <a:lvl1pPr algn="l">
              <a:defRPr sz="4000" b="1" i="0">
                <a:latin typeface="Gotham Bold" panose="02000604030000020004" pitchFamily="2" charset="0"/>
              </a:defRPr>
            </a:lvl1pPr>
          </a:lstStyle>
          <a:p>
            <a:r>
              <a:rPr lang="en-US"/>
              <a:t>Presentation Name</a:t>
            </a:r>
          </a:p>
        </p:txBody>
      </p:sp>
      <p:sp>
        <p:nvSpPr>
          <p:cNvPr id="3" name="Subtitle 2">
            <a:extLst>
              <a:ext uri="{FF2B5EF4-FFF2-40B4-BE49-F238E27FC236}">
                <a16:creationId xmlns:a16="http://schemas.microsoft.com/office/drawing/2014/main" id="{9739F660-8852-B344-BDE0-D30C3DCD9A05}"/>
              </a:ext>
            </a:extLst>
          </p:cNvPr>
          <p:cNvSpPr>
            <a:spLocks noGrp="1"/>
          </p:cNvSpPr>
          <p:nvPr>
            <p:ph type="subTitle" idx="1" hasCustomPrompt="1"/>
          </p:nvPr>
        </p:nvSpPr>
        <p:spPr>
          <a:xfrm>
            <a:off x="874713" y="3802742"/>
            <a:ext cx="3827916" cy="1455057"/>
          </a:xfrm>
        </p:spPr>
        <p:txBody>
          <a:bodyPr>
            <a:normAutofit/>
          </a:bodyPr>
          <a:lstStyle>
            <a:lvl1pPr marL="0" indent="0" algn="l">
              <a:buNone/>
              <a:defRPr sz="2000" b="0" i="0">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text</a:t>
            </a:r>
          </a:p>
        </p:txBody>
      </p:sp>
      <p:cxnSp>
        <p:nvCxnSpPr>
          <p:cNvPr id="8" name="Straight Connector 7">
            <a:extLst>
              <a:ext uri="{FF2B5EF4-FFF2-40B4-BE49-F238E27FC236}">
                <a16:creationId xmlns:a16="http://schemas.microsoft.com/office/drawing/2014/main" id="{EA7241D2-6220-3C4B-AF57-9B0F5CD52A88}"/>
              </a:ext>
            </a:extLst>
          </p:cNvPr>
          <p:cNvCxnSpPr>
            <a:cxnSpLocks/>
          </p:cNvCxnSpPr>
          <p:nvPr userDrawn="1"/>
        </p:nvCxnSpPr>
        <p:spPr>
          <a:xfrm>
            <a:off x="874713" y="3541486"/>
            <a:ext cx="2216445" cy="0"/>
          </a:xfrm>
          <a:prstGeom prst="line">
            <a:avLst/>
          </a:prstGeom>
          <a:ln w="76200">
            <a:solidFill>
              <a:schemeClr val="tx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04684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ext panel -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8/26/2022</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p:cNvSpPr>
          <p:nvPr>
            <p:ph type="body" sz="quarter" idx="13" hasCustomPrompt="1"/>
          </p:nvPr>
        </p:nvSpPr>
        <p:spPr>
          <a:xfrm>
            <a:off x="874713" y="1989138"/>
            <a:ext cx="10442575" cy="4140199"/>
          </a:xfrm>
        </p:spPr>
        <p:txBody>
          <a:bodyPr numCol="2" spcCol="540000">
            <a:noAutofit/>
          </a:bodyPr>
          <a:lstStyle>
            <a:lvl1pPr marL="0" indent="0">
              <a:lnSpc>
                <a:spcPct val="110000"/>
              </a:lnSpc>
              <a:spcBef>
                <a:spcPts val="600"/>
              </a:spcBef>
              <a:spcAft>
                <a:spcPts val="600"/>
              </a:spcAft>
              <a:buFontTx/>
              <a:buNone/>
              <a:defRPr sz="1400" b="0" i="0">
                <a:latin typeface="Gotham Book" panose="02000604040000020004" pitchFamily="2" charset="0"/>
              </a:defRPr>
            </a:lvl1pPr>
            <a:lvl2pPr marL="457200" indent="0">
              <a:lnSpc>
                <a:spcPct val="110000"/>
              </a:lnSpc>
              <a:spcBef>
                <a:spcPts val="600"/>
              </a:spcBef>
              <a:spcAft>
                <a:spcPts val="600"/>
              </a:spcAft>
              <a:buFontTx/>
              <a:buNone/>
              <a:defRPr sz="1400"/>
            </a:lvl2pPr>
            <a:lvl3pPr marL="914400" indent="0">
              <a:buFontTx/>
              <a:buNone/>
              <a:defRPr sz="1600"/>
            </a:lvl3pPr>
            <a:lvl4pPr marL="1371600" indent="0">
              <a:buFontTx/>
              <a:buNone/>
              <a:defRPr sz="1400"/>
            </a:lvl4pPr>
            <a:lvl5pPr marL="1828800" indent="0">
              <a:buFontTx/>
              <a:buNone/>
              <a:defRPr sz="1400"/>
            </a:lvl5pPr>
          </a:lstStyle>
          <a:p>
            <a:pPr lvl="0"/>
            <a:r>
              <a:rPr lang="en-US"/>
              <a:t>Bullets 2 column</a:t>
            </a:r>
          </a:p>
          <a:p>
            <a:pPr lvl="1"/>
            <a:r>
              <a:rPr lang="en-US"/>
              <a:t>Second level</a:t>
            </a:r>
          </a:p>
        </p:txBody>
      </p:sp>
    </p:spTree>
    <p:extLst>
      <p:ext uri="{BB962C8B-B14F-4D97-AF65-F5344CB8AC3E}">
        <p14:creationId xmlns:p14="http://schemas.microsoft.com/office/powerpoint/2010/main" val="27413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text panel - 3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8/26/2022</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noChangeAspect="1"/>
          </p:cNvSpPr>
          <p:nvPr>
            <p:ph type="body" sz="quarter" idx="13" hasCustomPrompt="1"/>
          </p:nvPr>
        </p:nvSpPr>
        <p:spPr>
          <a:xfrm>
            <a:off x="874713" y="1989138"/>
            <a:ext cx="10442575" cy="4140352"/>
          </a:xfrm>
        </p:spPr>
        <p:txBody>
          <a:bodyPr numCol="3" spcCol="360000">
            <a:noAutofit/>
          </a:bodyPr>
          <a:lstStyle>
            <a:lvl1pPr marL="0" indent="0">
              <a:lnSpc>
                <a:spcPct val="110000"/>
              </a:lnSpc>
              <a:spcBef>
                <a:spcPts val="600"/>
              </a:spcBef>
              <a:spcAft>
                <a:spcPts val="600"/>
              </a:spcAft>
              <a:buFontTx/>
              <a:buNone/>
              <a:defRPr sz="1400" b="0" i="0">
                <a:latin typeface="Gotham Book" panose="02000604040000020004" pitchFamily="2" charset="0"/>
              </a:defRPr>
            </a:lvl1pPr>
            <a:lvl2pPr marL="0" indent="0">
              <a:lnSpc>
                <a:spcPct val="110000"/>
              </a:lnSpc>
              <a:spcBef>
                <a:spcPts val="600"/>
              </a:spcBef>
              <a:spcAft>
                <a:spcPts val="600"/>
              </a:spcAft>
              <a:buFontTx/>
              <a:buNone/>
              <a:defRPr sz="1400"/>
            </a:lvl2pPr>
            <a:lvl3pPr marL="0" indent="0">
              <a:lnSpc>
                <a:spcPct val="100000"/>
              </a:lnSpc>
              <a:spcBef>
                <a:spcPts val="600"/>
              </a:spcBef>
              <a:spcAft>
                <a:spcPts val="600"/>
              </a:spcAft>
              <a:buFontTx/>
              <a:buNone/>
              <a:defRPr sz="1400"/>
            </a:lvl3pPr>
            <a:lvl4pPr marL="0" indent="0">
              <a:lnSpc>
                <a:spcPct val="100000"/>
              </a:lnSpc>
              <a:spcBef>
                <a:spcPts val="600"/>
              </a:spcBef>
              <a:spcAft>
                <a:spcPts val="600"/>
              </a:spcAft>
              <a:buFontTx/>
              <a:buNone/>
              <a:defRPr sz="1400"/>
            </a:lvl4pPr>
            <a:lvl5pPr marL="0" indent="0" fontAlgn="t" latinLnBrk="1">
              <a:lnSpc>
                <a:spcPct val="100000"/>
              </a:lnSpc>
              <a:spcBef>
                <a:spcPts val="600"/>
              </a:spcBef>
              <a:spcAft>
                <a:spcPts val="600"/>
              </a:spcAft>
              <a:buFontTx/>
              <a:buNone/>
              <a:defRPr sz="1400"/>
            </a:lvl5pPr>
          </a:lstStyle>
          <a:p>
            <a:pPr lvl="0"/>
            <a:r>
              <a:rPr lang="en-US"/>
              <a:t>3column text</a:t>
            </a:r>
          </a:p>
          <a:p>
            <a:pPr lvl="1"/>
            <a:r>
              <a:rPr lang="en-US"/>
              <a:t>Second level</a:t>
            </a:r>
          </a:p>
        </p:txBody>
      </p:sp>
    </p:spTree>
    <p:extLst>
      <p:ext uri="{BB962C8B-B14F-4D97-AF65-F5344CB8AC3E}">
        <p14:creationId xmlns:p14="http://schemas.microsoft.com/office/powerpoint/2010/main" val="4292758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5C2F5-2DB6-CA4A-B1B4-68144D9420B1}"/>
              </a:ext>
            </a:extLst>
          </p:cNvPr>
          <p:cNvSpPr>
            <a:spLocks noGrp="1"/>
          </p:cNvSpPr>
          <p:nvPr>
            <p:ph type="dt" sz="half" idx="10"/>
          </p:nvPr>
        </p:nvSpPr>
        <p:spPr/>
        <p:txBody>
          <a:bodyPr/>
          <a:lstStyle/>
          <a:p>
            <a:fld id="{CB4625B5-9D39-B743-81F3-A2814805E14F}" type="datetimeFigureOut">
              <a:rPr lang="en-US" smtClean="0"/>
              <a:t>8/26/2022</a:t>
            </a:fld>
            <a:endParaRPr lang="en-US"/>
          </a:p>
        </p:txBody>
      </p:sp>
      <p:sp>
        <p:nvSpPr>
          <p:cNvPr id="3" name="Footer Placeholder 2">
            <a:extLst>
              <a:ext uri="{FF2B5EF4-FFF2-40B4-BE49-F238E27FC236}">
                <a16:creationId xmlns:a16="http://schemas.microsoft.com/office/drawing/2014/main" id="{10F97FA9-32CB-FF48-87E7-B71AA7C299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82BA41-6C69-3549-A671-C9530E6B9045}"/>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2642614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3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Profiles">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B657C475-6F3A-104C-A725-9B843B582855}"/>
              </a:ext>
            </a:extLst>
          </p:cNvPr>
          <p:cNvSpPr>
            <a:spLocks noGrp="1" noChangeAspect="1"/>
          </p:cNvSpPr>
          <p:nvPr>
            <p:ph type="pic" sz="quarter" idx="14" hasCustomPrompt="1"/>
          </p:nvPr>
        </p:nvSpPr>
        <p:spPr>
          <a:xfrm>
            <a:off x="874713" y="1989138"/>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32" name="Content Placeholder 31">
            <a:extLst>
              <a:ext uri="{FF2B5EF4-FFF2-40B4-BE49-F238E27FC236}">
                <a16:creationId xmlns:a16="http://schemas.microsoft.com/office/drawing/2014/main" id="{B4757160-F5C8-8E46-A6C7-0BDC39BA4C77}"/>
              </a:ext>
            </a:extLst>
          </p:cNvPr>
          <p:cNvSpPr>
            <a:spLocks noGrp="1"/>
          </p:cNvSpPr>
          <p:nvPr>
            <p:ph sz="quarter" idx="20"/>
          </p:nvPr>
        </p:nvSpPr>
        <p:spPr>
          <a:xfrm>
            <a:off x="874713" y="4016306"/>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38" name="Title 37">
            <a:extLst>
              <a:ext uri="{FF2B5EF4-FFF2-40B4-BE49-F238E27FC236}">
                <a16:creationId xmlns:a16="http://schemas.microsoft.com/office/drawing/2014/main" id="{35CCE8D0-1962-9D43-8E05-CE4B9066FF03}"/>
              </a:ext>
            </a:extLst>
          </p:cNvPr>
          <p:cNvSpPr>
            <a:spLocks noGrp="1"/>
          </p:cNvSpPr>
          <p:nvPr>
            <p:ph type="title" hasCustomPrompt="1"/>
          </p:nvPr>
        </p:nvSpPr>
        <p:spPr>
          <a:xfrm>
            <a:off x="874712" y="333375"/>
            <a:ext cx="7029025" cy="1260491"/>
          </a:xfrm>
        </p:spPr>
        <p:txBody>
          <a:bodyPr>
            <a:normAutofit/>
          </a:bodyPr>
          <a:lstStyle>
            <a:lvl1pPr>
              <a:defRPr sz="3200"/>
            </a:lvl1pPr>
          </a:lstStyle>
          <a:p>
            <a:r>
              <a:rPr lang="en-US"/>
              <a:t>Click to edit heading</a:t>
            </a:r>
          </a:p>
        </p:txBody>
      </p:sp>
      <p:sp>
        <p:nvSpPr>
          <p:cNvPr id="16" name="Picture Placeholder 5">
            <a:extLst>
              <a:ext uri="{FF2B5EF4-FFF2-40B4-BE49-F238E27FC236}">
                <a16:creationId xmlns:a16="http://schemas.microsoft.com/office/drawing/2014/main" id="{5A09DFDE-9B92-B74A-AFCD-C07794076DAD}"/>
              </a:ext>
            </a:extLst>
          </p:cNvPr>
          <p:cNvSpPr>
            <a:spLocks noGrp="1" noChangeAspect="1"/>
          </p:cNvSpPr>
          <p:nvPr>
            <p:ph type="pic" sz="quarter" idx="21" hasCustomPrompt="1"/>
          </p:nvPr>
        </p:nvSpPr>
        <p:spPr>
          <a:xfrm>
            <a:off x="2617404" y="1989137"/>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7" name="Content Placeholder 31">
            <a:extLst>
              <a:ext uri="{FF2B5EF4-FFF2-40B4-BE49-F238E27FC236}">
                <a16:creationId xmlns:a16="http://schemas.microsoft.com/office/drawing/2014/main" id="{D29A61BA-FF09-0948-98EB-B422E478C93D}"/>
              </a:ext>
            </a:extLst>
          </p:cNvPr>
          <p:cNvSpPr>
            <a:spLocks noGrp="1"/>
          </p:cNvSpPr>
          <p:nvPr>
            <p:ph sz="quarter" idx="22"/>
          </p:nvPr>
        </p:nvSpPr>
        <p:spPr>
          <a:xfrm>
            <a:off x="2617404" y="4016305"/>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18" name="Picture Placeholder 5">
            <a:extLst>
              <a:ext uri="{FF2B5EF4-FFF2-40B4-BE49-F238E27FC236}">
                <a16:creationId xmlns:a16="http://schemas.microsoft.com/office/drawing/2014/main" id="{04DA7536-213F-184C-8A62-F79E5425ED0B}"/>
              </a:ext>
            </a:extLst>
          </p:cNvPr>
          <p:cNvSpPr>
            <a:spLocks noGrp="1" noChangeAspect="1"/>
          </p:cNvSpPr>
          <p:nvPr>
            <p:ph type="pic" sz="quarter" idx="23" hasCustomPrompt="1"/>
          </p:nvPr>
        </p:nvSpPr>
        <p:spPr>
          <a:xfrm>
            <a:off x="4360095" y="1989137"/>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9" name="Content Placeholder 31">
            <a:extLst>
              <a:ext uri="{FF2B5EF4-FFF2-40B4-BE49-F238E27FC236}">
                <a16:creationId xmlns:a16="http://schemas.microsoft.com/office/drawing/2014/main" id="{1CE479B5-B321-2142-9ABD-CD8A19DA64AC}"/>
              </a:ext>
            </a:extLst>
          </p:cNvPr>
          <p:cNvSpPr>
            <a:spLocks noGrp="1"/>
          </p:cNvSpPr>
          <p:nvPr>
            <p:ph sz="quarter" idx="24"/>
          </p:nvPr>
        </p:nvSpPr>
        <p:spPr>
          <a:xfrm>
            <a:off x="4360095" y="4016305"/>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0" name="Picture Placeholder 5">
            <a:extLst>
              <a:ext uri="{FF2B5EF4-FFF2-40B4-BE49-F238E27FC236}">
                <a16:creationId xmlns:a16="http://schemas.microsoft.com/office/drawing/2014/main" id="{3B7CB02B-E3FD-8442-9BF5-22DA77BFA63E}"/>
              </a:ext>
            </a:extLst>
          </p:cNvPr>
          <p:cNvSpPr>
            <a:spLocks noGrp="1" noChangeAspect="1"/>
          </p:cNvSpPr>
          <p:nvPr>
            <p:ph type="pic" sz="quarter" idx="25" hasCustomPrompt="1"/>
          </p:nvPr>
        </p:nvSpPr>
        <p:spPr>
          <a:xfrm>
            <a:off x="6102786" y="1989138"/>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1" name="Content Placeholder 31">
            <a:extLst>
              <a:ext uri="{FF2B5EF4-FFF2-40B4-BE49-F238E27FC236}">
                <a16:creationId xmlns:a16="http://schemas.microsoft.com/office/drawing/2014/main" id="{994A6C7A-7B2F-7043-A3C7-53557D599554}"/>
              </a:ext>
            </a:extLst>
          </p:cNvPr>
          <p:cNvSpPr>
            <a:spLocks noGrp="1"/>
          </p:cNvSpPr>
          <p:nvPr>
            <p:ph sz="quarter" idx="26"/>
          </p:nvPr>
        </p:nvSpPr>
        <p:spPr>
          <a:xfrm>
            <a:off x="6102786" y="4016306"/>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2" name="Picture Placeholder 5">
            <a:extLst>
              <a:ext uri="{FF2B5EF4-FFF2-40B4-BE49-F238E27FC236}">
                <a16:creationId xmlns:a16="http://schemas.microsoft.com/office/drawing/2014/main" id="{CD6BD9C8-748D-CC4C-B93B-A500121AF3C5}"/>
              </a:ext>
            </a:extLst>
          </p:cNvPr>
          <p:cNvSpPr>
            <a:spLocks noGrp="1" noChangeAspect="1"/>
          </p:cNvSpPr>
          <p:nvPr>
            <p:ph type="pic" sz="quarter" idx="27" hasCustomPrompt="1"/>
          </p:nvPr>
        </p:nvSpPr>
        <p:spPr>
          <a:xfrm>
            <a:off x="7845477" y="1989137"/>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3" name="Content Placeholder 31">
            <a:extLst>
              <a:ext uri="{FF2B5EF4-FFF2-40B4-BE49-F238E27FC236}">
                <a16:creationId xmlns:a16="http://schemas.microsoft.com/office/drawing/2014/main" id="{047EDC1C-F43A-7C40-84D9-642C597CB5F9}"/>
              </a:ext>
            </a:extLst>
          </p:cNvPr>
          <p:cNvSpPr>
            <a:spLocks noGrp="1"/>
          </p:cNvSpPr>
          <p:nvPr>
            <p:ph sz="quarter" idx="28"/>
          </p:nvPr>
        </p:nvSpPr>
        <p:spPr>
          <a:xfrm>
            <a:off x="7845477" y="4016304"/>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13" name="Picture Placeholder 5">
            <a:extLst>
              <a:ext uri="{FF2B5EF4-FFF2-40B4-BE49-F238E27FC236}">
                <a16:creationId xmlns:a16="http://schemas.microsoft.com/office/drawing/2014/main" id="{93CBA220-714E-437D-AC8F-D93B7A33351D}"/>
              </a:ext>
            </a:extLst>
          </p:cNvPr>
          <p:cNvSpPr>
            <a:spLocks noGrp="1" noChangeAspect="1"/>
          </p:cNvSpPr>
          <p:nvPr>
            <p:ph type="pic" sz="quarter" idx="29" hasCustomPrompt="1"/>
          </p:nvPr>
        </p:nvSpPr>
        <p:spPr>
          <a:xfrm>
            <a:off x="9588168" y="1981254"/>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4" name="Content Placeholder 31">
            <a:extLst>
              <a:ext uri="{FF2B5EF4-FFF2-40B4-BE49-F238E27FC236}">
                <a16:creationId xmlns:a16="http://schemas.microsoft.com/office/drawing/2014/main" id="{829AE1FE-6C9C-4429-8AA0-58A91904A184}"/>
              </a:ext>
            </a:extLst>
          </p:cNvPr>
          <p:cNvSpPr>
            <a:spLocks noGrp="1"/>
          </p:cNvSpPr>
          <p:nvPr>
            <p:ph sz="quarter" idx="30"/>
          </p:nvPr>
        </p:nvSpPr>
        <p:spPr>
          <a:xfrm>
            <a:off x="9588168" y="4008421"/>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459150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 quote imag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9E263F0-3953-A545-AA32-C828AECFF061}"/>
              </a:ext>
            </a:extLst>
          </p:cNvPr>
          <p:cNvSpPr/>
          <p:nvPr userDrawn="1"/>
        </p:nvSpPr>
        <p:spPr>
          <a:xfrm>
            <a:off x="0" y="0"/>
            <a:ext cx="6096000" cy="6864006"/>
          </a:xfrm>
          <a:prstGeom prst="rect">
            <a:avLst/>
          </a:prstGeom>
          <a:solidFill>
            <a:srgbClr val="20AA4D"/>
          </a:solidFill>
          <a:ln w="28575">
            <a:solidFill>
              <a:srgbClr val="5AAA60"/>
            </a:solidFill>
            <a:miter/>
          </a:ln>
        </p:spPr>
        <p:txBody>
          <a:bodyPr lIns="45719" rIns="45719" anchor="ctr"/>
          <a:lstStyle/>
          <a:p>
            <a:pPr algn="ctr">
              <a:defRPr>
                <a:solidFill>
                  <a:srgbClr val="FFFFFF"/>
                </a:solidFill>
              </a:defRPr>
            </a:pPr>
            <a:endParaRPr sz="2800"/>
          </a:p>
        </p:txBody>
      </p:sp>
      <p:sp>
        <p:nvSpPr>
          <p:cNvPr id="3" name="Picture Placeholder 5">
            <a:extLst>
              <a:ext uri="{FF2B5EF4-FFF2-40B4-BE49-F238E27FC236}">
                <a16:creationId xmlns:a16="http://schemas.microsoft.com/office/drawing/2014/main" id="{F55CC21B-D91F-C045-9F94-C3B3878324B0}"/>
              </a:ext>
            </a:extLst>
          </p:cNvPr>
          <p:cNvSpPr>
            <a:spLocks noGrp="1" noChangeAspect="1"/>
          </p:cNvSpPr>
          <p:nvPr>
            <p:ph type="pic" idx="13" hasCustomPrompt="1"/>
          </p:nvPr>
        </p:nvSpPr>
        <p:spPr>
          <a:xfrm>
            <a:off x="6095994" y="-6005"/>
            <a:ext cx="6096007" cy="6864006"/>
          </a:xfrm>
          <a:prstGeom prst="rect">
            <a:avLst/>
          </a:prstGeom>
          <a:solidFill>
            <a:schemeClr val="bg1">
              <a:lumMod val="95000"/>
            </a:schemeClr>
          </a:solidFill>
        </p:spPr>
        <p:txBody>
          <a:bodyPr lIns="91439" rIns="91439">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a:t>Click to add image</a:t>
            </a:r>
          </a:p>
        </p:txBody>
      </p:sp>
      <p:sp>
        <p:nvSpPr>
          <p:cNvPr id="4" name="Body Level One…">
            <a:extLst>
              <a:ext uri="{FF2B5EF4-FFF2-40B4-BE49-F238E27FC236}">
                <a16:creationId xmlns:a16="http://schemas.microsoft.com/office/drawing/2014/main" id="{FC0E8D9A-4DAA-994E-98EC-27890AD73981}"/>
              </a:ext>
            </a:extLst>
          </p:cNvPr>
          <p:cNvSpPr txBox="1">
            <a:spLocks noGrp="1"/>
          </p:cNvSpPr>
          <p:nvPr>
            <p:ph type="body" sz="quarter" idx="1" hasCustomPrompt="1"/>
          </p:nvPr>
        </p:nvSpPr>
        <p:spPr>
          <a:xfrm>
            <a:off x="1001863" y="638504"/>
            <a:ext cx="3999507" cy="5549462"/>
          </a:xfrm>
          <a:prstGeom prst="rect">
            <a:avLst/>
          </a:prstGeom>
        </p:spPr>
        <p:txBody>
          <a:bodyPr>
            <a:normAutofit/>
          </a:bodyPr>
          <a:lstStyle>
            <a:lvl1pPr marL="0" indent="0" algn="l">
              <a:lnSpc>
                <a:spcPct val="130000"/>
              </a:lnSpc>
              <a:spcBef>
                <a:spcPts val="0"/>
              </a:spcBef>
              <a:buSzTx/>
              <a:buFontTx/>
              <a:buNone/>
              <a:defRPr sz="2400" b="0" i="0">
                <a:solidFill>
                  <a:srgbClr val="FFFFFF"/>
                </a:solidFill>
                <a:latin typeface="Gotham Book" panose="02000604040000020004" pitchFamily="2" charset="0"/>
                <a:ea typeface="Gotham Book" panose="02000604040000020004" pitchFamily="2" charset="0"/>
                <a:cs typeface="Gotham Book" panose="02000604040000020004" pitchFamily="2" charset="0"/>
                <a:sym typeface="Gotham Medium"/>
              </a:defRPr>
            </a:lvl1pPr>
            <a:lvl2pPr marL="653142" indent="-195942" algn="ctr">
              <a:lnSpc>
                <a:spcPct val="130000"/>
              </a:lnSpc>
              <a:spcBef>
                <a:spcPts val="0"/>
              </a:spcBef>
              <a:buFontTx/>
              <a:defRPr sz="1200">
                <a:solidFill>
                  <a:srgbClr val="FFFFFF"/>
                </a:solidFill>
                <a:latin typeface="Gotham Medium"/>
                <a:ea typeface="Gotham Medium"/>
                <a:cs typeface="Gotham Medium"/>
                <a:sym typeface="Gotham Medium"/>
              </a:defRPr>
            </a:lvl2pPr>
            <a:lvl3pPr marL="1143000" indent="-228600" algn="ctr">
              <a:lnSpc>
                <a:spcPct val="130000"/>
              </a:lnSpc>
              <a:spcBef>
                <a:spcPts val="0"/>
              </a:spcBef>
              <a:buFontTx/>
              <a:defRPr sz="1200">
                <a:solidFill>
                  <a:srgbClr val="FFFFFF"/>
                </a:solidFill>
                <a:latin typeface="Gotham Medium"/>
                <a:ea typeface="Gotham Medium"/>
                <a:cs typeface="Gotham Medium"/>
                <a:sym typeface="Gotham Medium"/>
              </a:defRPr>
            </a:lvl3pPr>
            <a:lvl4pPr marL="1620981" indent="-249381" algn="ctr">
              <a:lnSpc>
                <a:spcPct val="130000"/>
              </a:lnSpc>
              <a:spcBef>
                <a:spcPts val="0"/>
              </a:spcBef>
              <a:buFontTx/>
              <a:defRPr sz="1200">
                <a:solidFill>
                  <a:srgbClr val="FFFFFF"/>
                </a:solidFill>
                <a:latin typeface="Gotham Medium"/>
                <a:ea typeface="Gotham Medium"/>
                <a:cs typeface="Gotham Medium"/>
                <a:sym typeface="Gotham Medium"/>
              </a:defRPr>
            </a:lvl4pPr>
            <a:lvl5pPr marL="2078181" indent="-249381" algn="ctr">
              <a:lnSpc>
                <a:spcPct val="130000"/>
              </a:lnSpc>
              <a:spcBef>
                <a:spcPts val="0"/>
              </a:spcBef>
              <a:buFontTx/>
              <a:defRPr sz="1200">
                <a:solidFill>
                  <a:srgbClr val="FFFFFF"/>
                </a:solidFill>
                <a:latin typeface="Gotham Medium"/>
                <a:ea typeface="Gotham Medium"/>
                <a:cs typeface="Gotham Medium"/>
                <a:sym typeface="Gotham Medium"/>
              </a:defRPr>
            </a:lvl5pPr>
          </a:lstStyle>
          <a:p>
            <a:r>
              <a:rPr lang="en-AU"/>
              <a:t>Click to add text/quote</a:t>
            </a:r>
            <a:endParaRPr/>
          </a:p>
        </p:txBody>
      </p:sp>
    </p:spTree>
    <p:extLst>
      <p:ext uri="{BB962C8B-B14F-4D97-AF65-F5344CB8AC3E}">
        <p14:creationId xmlns:p14="http://schemas.microsoft.com/office/powerpoint/2010/main" val="1058649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intro">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FE9D7BBA-8DAA-6649-BF93-74DCCEB02FF9}"/>
              </a:ext>
            </a:extLst>
          </p:cNvPr>
          <p:cNvSpPr>
            <a:spLocks noGrp="1"/>
          </p:cNvSpPr>
          <p:nvPr>
            <p:ph type="pic" sz="half" idx="14" hasCustomPrompt="1"/>
          </p:nvPr>
        </p:nvSpPr>
        <p:spPr>
          <a:xfrm>
            <a:off x="709880" y="-1"/>
            <a:ext cx="4876800" cy="6129339"/>
          </a:xfrm>
          <a:prstGeom prst="rect">
            <a:avLst/>
          </a:prstGeom>
          <a:solidFill>
            <a:schemeClr val="bg1">
              <a:lumMod val="95000"/>
            </a:schemeClr>
          </a:solidFill>
        </p:spPr>
        <p:txBody>
          <a:bodyPr lIns="91439" rIns="91439">
            <a:noAutofit/>
          </a:bodyPr>
          <a:lstStyle>
            <a:lvl1pPr marL="228600" marR="0" indent="-228600" algn="l" defTabSz="914400" eaLnBrk="1" fontAlgn="auto" latinLnBrk="0" hangingPunct="1">
              <a:lnSpc>
                <a:spcPct val="90000"/>
              </a:lnSpc>
              <a:spcBef>
                <a:spcPts val="1000"/>
              </a:spcBef>
              <a:spcAft>
                <a:spcPts val="0"/>
              </a:spcAft>
              <a:buClrTx/>
              <a:buSzPct val="100000"/>
              <a:buFont typeface="Arial"/>
              <a:buChar char="•"/>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a:t>Click to add image</a:t>
            </a:r>
          </a:p>
          <a:p>
            <a:endParaRPr/>
          </a:p>
        </p:txBody>
      </p:sp>
      <p:sp>
        <p:nvSpPr>
          <p:cNvPr id="7" name="Rectangle 6">
            <a:extLst>
              <a:ext uri="{FF2B5EF4-FFF2-40B4-BE49-F238E27FC236}">
                <a16:creationId xmlns:a16="http://schemas.microsoft.com/office/drawing/2014/main" id="{F84083FA-47F8-3048-BB5E-E2A602B837B8}"/>
              </a:ext>
            </a:extLst>
          </p:cNvPr>
          <p:cNvSpPr/>
          <p:nvPr userDrawn="1"/>
        </p:nvSpPr>
        <p:spPr>
          <a:xfrm>
            <a:off x="7682755" y="3067662"/>
            <a:ext cx="1855693" cy="107578"/>
          </a:xfrm>
          <a:prstGeom prst="rect">
            <a:avLst/>
          </a:prstGeom>
          <a:solidFill>
            <a:srgbClr val="55504D"/>
          </a:solidFill>
          <a:ln w="12700">
            <a:miter lim="400000"/>
          </a:ln>
        </p:spPr>
        <p:txBody>
          <a:bodyPr lIns="45719" rIns="45719" anchor="ctr"/>
          <a:lstStyle/>
          <a:p>
            <a:pPr algn="ctr">
              <a:lnSpc>
                <a:spcPct val="90000"/>
              </a:lnSpc>
              <a:spcBef>
                <a:spcPts val="1000"/>
              </a:spcBef>
              <a:defRPr sz="1200" b="1">
                <a:solidFill>
                  <a:schemeClr val="accent1"/>
                </a:solidFill>
                <a:latin typeface="+mn-lt"/>
                <a:ea typeface="+mn-ea"/>
                <a:cs typeface="+mn-cs"/>
                <a:sym typeface="Gotham"/>
              </a:defRPr>
            </a:pPr>
            <a:endParaRPr sz="1200">
              <a:solidFill>
                <a:schemeClr val="bg1"/>
              </a:solidFill>
            </a:endParaRPr>
          </a:p>
        </p:txBody>
      </p:sp>
      <p:sp>
        <p:nvSpPr>
          <p:cNvPr id="10" name="Text Placeholder 10">
            <a:extLst>
              <a:ext uri="{FF2B5EF4-FFF2-40B4-BE49-F238E27FC236}">
                <a16:creationId xmlns:a16="http://schemas.microsoft.com/office/drawing/2014/main" id="{9CF103C5-CF9C-9543-83AE-CAA59337622B}"/>
              </a:ext>
            </a:extLst>
          </p:cNvPr>
          <p:cNvSpPr>
            <a:spLocks noGrp="1"/>
          </p:cNvSpPr>
          <p:nvPr>
            <p:ph type="body" sz="quarter" idx="19"/>
          </p:nvPr>
        </p:nvSpPr>
        <p:spPr>
          <a:xfrm>
            <a:off x="6448425" y="3436938"/>
            <a:ext cx="4324350" cy="2692400"/>
          </a:xfrm>
        </p:spPr>
        <p:txBody>
          <a:bodyPr>
            <a:normAutofit/>
          </a:bodyPr>
          <a:lstStyle>
            <a:lvl1pPr marL="0" indent="0" algn="ctr">
              <a:buFontTx/>
              <a:buNone/>
              <a:defRPr sz="1600">
                <a:solidFill>
                  <a:schemeClr val="accent2"/>
                </a:solidFill>
              </a:defRPr>
            </a:lvl1pPr>
          </a:lstStyle>
          <a:p>
            <a:pPr lvl="0"/>
            <a:r>
              <a:rPr lang="en-US"/>
              <a:t>Edit Master text styles</a:t>
            </a:r>
          </a:p>
        </p:txBody>
      </p:sp>
      <p:sp>
        <p:nvSpPr>
          <p:cNvPr id="11" name="Text Placeholder 12">
            <a:extLst>
              <a:ext uri="{FF2B5EF4-FFF2-40B4-BE49-F238E27FC236}">
                <a16:creationId xmlns:a16="http://schemas.microsoft.com/office/drawing/2014/main" id="{49D89120-2056-774E-B0AF-5FFA2A460250}"/>
              </a:ext>
            </a:extLst>
          </p:cNvPr>
          <p:cNvSpPr>
            <a:spLocks noGrp="1"/>
          </p:cNvSpPr>
          <p:nvPr>
            <p:ph type="body" sz="quarter" idx="20" hasCustomPrompt="1"/>
          </p:nvPr>
        </p:nvSpPr>
        <p:spPr>
          <a:xfrm>
            <a:off x="6448425" y="2020888"/>
            <a:ext cx="4324350" cy="898525"/>
          </a:xfrm>
        </p:spPr>
        <p:txBody>
          <a:bodyPr anchor="b">
            <a:normAutofit/>
          </a:bodyPr>
          <a:lstStyle>
            <a:lvl1pPr marL="0" indent="0" algn="ctr">
              <a:buFontTx/>
              <a:buNone/>
              <a:defRPr sz="3200" b="1" i="0">
                <a:solidFill>
                  <a:schemeClr val="accent2"/>
                </a:solidFill>
                <a:latin typeface="Gotham Bold" panose="02000604030000020004" pitchFamily="2" charset="0"/>
              </a:defRPr>
            </a:lvl1pPr>
          </a:lstStyle>
          <a:p>
            <a:pPr lvl="0"/>
            <a:r>
              <a:rPr lang="en-US"/>
              <a:t>Click to edit Edit</a:t>
            </a:r>
          </a:p>
        </p:txBody>
      </p:sp>
      <p:sp>
        <p:nvSpPr>
          <p:cNvPr id="12" name="Text Placeholder 14">
            <a:extLst>
              <a:ext uri="{FF2B5EF4-FFF2-40B4-BE49-F238E27FC236}">
                <a16:creationId xmlns:a16="http://schemas.microsoft.com/office/drawing/2014/main" id="{61883E53-7589-214D-A17E-AFFA1986CF71}"/>
              </a:ext>
            </a:extLst>
          </p:cNvPr>
          <p:cNvSpPr>
            <a:spLocks noGrp="1"/>
          </p:cNvSpPr>
          <p:nvPr>
            <p:ph type="body" sz="quarter" idx="21"/>
          </p:nvPr>
        </p:nvSpPr>
        <p:spPr>
          <a:xfrm>
            <a:off x="6448425" y="1564601"/>
            <a:ext cx="4324350" cy="325438"/>
          </a:xfrm>
        </p:spPr>
        <p:txBody>
          <a:bodyPr anchor="b">
            <a:normAutofit/>
          </a:bodyPr>
          <a:lstStyle>
            <a:lvl1pPr marL="0" indent="0" algn="ctr">
              <a:buFontTx/>
              <a:buNone/>
              <a:defRPr sz="1200"/>
            </a:lvl1pPr>
          </a:lstStyle>
          <a:p>
            <a:pPr lvl="0"/>
            <a:r>
              <a:rPr lang="en-US"/>
              <a:t>Edit Master text styles</a:t>
            </a:r>
          </a:p>
        </p:txBody>
      </p:sp>
    </p:spTree>
    <p:extLst>
      <p:ext uri="{BB962C8B-B14F-4D97-AF65-F5344CB8AC3E}">
        <p14:creationId xmlns:p14="http://schemas.microsoft.com/office/powerpoint/2010/main" val="3098098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F55CC21B-D91F-C045-9F94-C3B3878324B0}"/>
              </a:ext>
            </a:extLst>
          </p:cNvPr>
          <p:cNvSpPr>
            <a:spLocks noGrp="1"/>
          </p:cNvSpPr>
          <p:nvPr>
            <p:ph type="pic" idx="13" hasCustomPrompt="1"/>
          </p:nvPr>
        </p:nvSpPr>
        <p:spPr>
          <a:xfrm>
            <a:off x="0" y="0"/>
            <a:ext cx="12192000" cy="6864006"/>
          </a:xfrm>
          <a:prstGeom prst="rect">
            <a:avLst/>
          </a:prstGeom>
          <a:solidFill>
            <a:schemeClr val="bg1">
              <a:lumMod val="95000"/>
            </a:schemeClr>
          </a:solidFill>
        </p:spPr>
        <p:txBody>
          <a:bodyPr lIns="91439" rIns="91439">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a:t>Click to add image</a:t>
            </a:r>
          </a:p>
        </p:txBody>
      </p:sp>
    </p:spTree>
    <p:extLst>
      <p:ext uri="{BB962C8B-B14F-4D97-AF65-F5344CB8AC3E}">
        <p14:creationId xmlns:p14="http://schemas.microsoft.com/office/powerpoint/2010/main" val="2983183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ull page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F55CC21B-D91F-C045-9F94-C3B3878324B0}"/>
              </a:ext>
            </a:extLst>
          </p:cNvPr>
          <p:cNvSpPr>
            <a:spLocks noGrp="1"/>
          </p:cNvSpPr>
          <p:nvPr>
            <p:ph type="pic" idx="13" hasCustomPrompt="1"/>
          </p:nvPr>
        </p:nvSpPr>
        <p:spPr>
          <a:xfrm>
            <a:off x="0" y="0"/>
            <a:ext cx="12192000" cy="6864006"/>
          </a:xfrm>
          <a:prstGeom prst="rect">
            <a:avLst/>
          </a:prstGeom>
          <a:solidFill>
            <a:schemeClr val="bg1">
              <a:lumMod val="95000"/>
            </a:schemeClr>
          </a:solidFill>
        </p:spPr>
        <p:txBody>
          <a:bodyPr lIns="91439" rIns="91439">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a:t>Click to add image</a:t>
            </a:r>
          </a:p>
        </p:txBody>
      </p:sp>
      <p:sp>
        <p:nvSpPr>
          <p:cNvPr id="4" name="Rectangle 3">
            <a:extLst>
              <a:ext uri="{FF2B5EF4-FFF2-40B4-BE49-F238E27FC236}">
                <a16:creationId xmlns:a16="http://schemas.microsoft.com/office/drawing/2014/main" id="{E092D078-24C4-F140-AEF7-E7E7ACC5A832}"/>
              </a:ext>
            </a:extLst>
          </p:cNvPr>
          <p:cNvSpPr/>
          <p:nvPr userDrawn="1"/>
        </p:nvSpPr>
        <p:spPr>
          <a:xfrm>
            <a:off x="0" y="-6006"/>
            <a:ext cx="12192001" cy="6864006"/>
          </a:xfrm>
          <a:prstGeom prst="rect">
            <a:avLst/>
          </a:prstGeom>
          <a:solidFill>
            <a:schemeClr val="accent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5FA410E-608D-934D-AE9F-64DA39FF103B}"/>
              </a:ext>
            </a:extLst>
          </p:cNvPr>
          <p:cNvSpPr txBox="1">
            <a:spLocks/>
          </p:cNvSpPr>
          <p:nvPr userDrawn="1"/>
        </p:nvSpPr>
        <p:spPr>
          <a:xfrm>
            <a:off x="874712" y="3068638"/>
            <a:ext cx="8101013" cy="1493837"/>
          </a:xfrm>
          <a:prstGeom prst="rect">
            <a:avLst/>
          </a:prstGeom>
        </p:spPr>
        <p:txBody>
          <a:bodyPr anchor="t"/>
          <a:lstStyle>
            <a:lvl1pPr algn="l" defTabSz="914400" rtl="0" eaLnBrk="1" latinLnBrk="0" hangingPunct="1">
              <a:lnSpc>
                <a:spcPct val="90000"/>
              </a:lnSpc>
              <a:spcBef>
                <a:spcPct val="0"/>
              </a:spcBef>
              <a:buNone/>
              <a:defRPr sz="3200" b="1" i="0" kern="1200">
                <a:solidFill>
                  <a:schemeClr val="accent2"/>
                </a:solidFill>
                <a:latin typeface="Gotham Bold" panose="02000604030000020004" pitchFamily="2" charset="0"/>
                <a:ea typeface="+mj-ea"/>
                <a:cs typeface="+mj-cs"/>
              </a:defRPr>
            </a:lvl1pPr>
          </a:lstStyle>
          <a:p>
            <a:r>
              <a:rPr lang="en-US" sz="6000">
                <a:solidFill>
                  <a:schemeClr val="bg1"/>
                </a:solidFill>
              </a:rPr>
              <a:t>Section 2</a:t>
            </a:r>
          </a:p>
        </p:txBody>
      </p:sp>
    </p:spTree>
    <p:extLst>
      <p:ext uri="{BB962C8B-B14F-4D97-AF65-F5344CB8AC3E}">
        <p14:creationId xmlns:p14="http://schemas.microsoft.com/office/powerpoint/2010/main" val="332857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 2 image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8/26/2022</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5" name="Title 4">
            <a:extLst>
              <a:ext uri="{FF2B5EF4-FFF2-40B4-BE49-F238E27FC236}">
                <a16:creationId xmlns:a16="http://schemas.microsoft.com/office/drawing/2014/main" id="{91B8C1E1-D2B3-A94C-B660-8D901A3F85AE}"/>
              </a:ext>
            </a:extLst>
          </p:cNvPr>
          <p:cNvSpPr>
            <a:spLocks noGrp="1"/>
          </p:cNvSpPr>
          <p:nvPr>
            <p:ph type="title" hasCustomPrompt="1"/>
          </p:nvPr>
        </p:nvSpPr>
        <p:spPr>
          <a:xfrm>
            <a:off x="874713" y="333375"/>
            <a:ext cx="6869857" cy="1260491"/>
          </a:xfrm>
        </p:spPr>
        <p:txBody>
          <a:bodyPr>
            <a:normAutofit/>
          </a:bodyPr>
          <a:lstStyle>
            <a:lvl1pPr>
              <a:defRPr sz="3200"/>
            </a:lvl1pPr>
          </a:lstStyle>
          <a:p>
            <a:r>
              <a:rPr lang="en-US"/>
              <a:t>Click to edit heading</a:t>
            </a:r>
          </a:p>
        </p:txBody>
      </p:sp>
      <p:sp>
        <p:nvSpPr>
          <p:cNvPr id="11" name="Picture Placeholder 8">
            <a:extLst>
              <a:ext uri="{FF2B5EF4-FFF2-40B4-BE49-F238E27FC236}">
                <a16:creationId xmlns:a16="http://schemas.microsoft.com/office/drawing/2014/main" id="{5611C55D-8660-EF4F-9F89-4121C39C99EC}"/>
              </a:ext>
            </a:extLst>
          </p:cNvPr>
          <p:cNvSpPr>
            <a:spLocks noGrp="1"/>
          </p:cNvSpPr>
          <p:nvPr>
            <p:ph type="pic" sz="quarter" idx="14" hasCustomPrompt="1"/>
          </p:nvPr>
        </p:nvSpPr>
        <p:spPr>
          <a:xfrm>
            <a:off x="874713" y="1989137"/>
            <a:ext cx="5124132" cy="4132693"/>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a:t>Click to add image</a:t>
            </a:r>
          </a:p>
        </p:txBody>
      </p:sp>
      <p:sp>
        <p:nvSpPr>
          <p:cNvPr id="12" name="Picture Placeholder 8">
            <a:extLst>
              <a:ext uri="{FF2B5EF4-FFF2-40B4-BE49-F238E27FC236}">
                <a16:creationId xmlns:a16="http://schemas.microsoft.com/office/drawing/2014/main" id="{591B5272-194D-ED42-B4A0-D64ECA5B8B74}"/>
              </a:ext>
            </a:extLst>
          </p:cNvPr>
          <p:cNvSpPr>
            <a:spLocks noGrp="1"/>
          </p:cNvSpPr>
          <p:nvPr>
            <p:ph type="pic" sz="quarter" idx="15" hasCustomPrompt="1"/>
          </p:nvPr>
        </p:nvSpPr>
        <p:spPr>
          <a:xfrm>
            <a:off x="6301105" y="1989137"/>
            <a:ext cx="5195569" cy="4132693"/>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a:t>Click to add image</a:t>
            </a:r>
          </a:p>
        </p:txBody>
      </p:sp>
    </p:spTree>
    <p:extLst>
      <p:ext uri="{BB962C8B-B14F-4D97-AF65-F5344CB8AC3E}">
        <p14:creationId xmlns:p14="http://schemas.microsoft.com/office/powerpoint/2010/main" val="81543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357963-143F-AA4D-928D-0AB82C1364C8}"/>
              </a:ext>
            </a:extLst>
          </p:cNvPr>
          <p:cNvSpPr/>
          <p:nvPr userDrawn="1"/>
        </p:nvSpPr>
        <p:spPr>
          <a:xfrm>
            <a:off x="442913" y="0"/>
            <a:ext cx="4259716" cy="5022056"/>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F43867-8D40-0F47-AF69-8A4B050DB603}"/>
              </a:ext>
            </a:extLst>
          </p:cNvPr>
          <p:cNvSpPr>
            <a:spLocks noGrp="1" noChangeAspect="1"/>
          </p:cNvSpPr>
          <p:nvPr>
            <p:ph type="ctrTitle" hasCustomPrompt="1"/>
          </p:nvPr>
        </p:nvSpPr>
        <p:spPr>
          <a:xfrm>
            <a:off x="874713" y="441325"/>
            <a:ext cx="3594048" cy="2882446"/>
          </a:xfrm>
        </p:spPr>
        <p:txBody>
          <a:bodyPr anchor="b">
            <a:normAutofit/>
          </a:bodyPr>
          <a:lstStyle>
            <a:lvl1pPr algn="l">
              <a:defRPr sz="4000" b="1" i="0">
                <a:solidFill>
                  <a:schemeClr val="bg1"/>
                </a:solidFill>
                <a:latin typeface="Gotham Bold" panose="02000604030000020004" pitchFamily="2" charset="0"/>
              </a:defRPr>
            </a:lvl1pPr>
          </a:lstStyle>
          <a:p>
            <a:r>
              <a:rPr lang="en-US"/>
              <a:t>Presentation Name</a:t>
            </a:r>
          </a:p>
        </p:txBody>
      </p:sp>
      <p:sp>
        <p:nvSpPr>
          <p:cNvPr id="3" name="Subtitle 2">
            <a:extLst>
              <a:ext uri="{FF2B5EF4-FFF2-40B4-BE49-F238E27FC236}">
                <a16:creationId xmlns:a16="http://schemas.microsoft.com/office/drawing/2014/main" id="{9739F660-8852-B344-BDE0-D30C3DCD9A05}"/>
              </a:ext>
            </a:extLst>
          </p:cNvPr>
          <p:cNvSpPr>
            <a:spLocks noGrp="1"/>
          </p:cNvSpPr>
          <p:nvPr>
            <p:ph type="subTitle" idx="1" hasCustomPrompt="1"/>
          </p:nvPr>
        </p:nvSpPr>
        <p:spPr>
          <a:xfrm>
            <a:off x="874713" y="3802743"/>
            <a:ext cx="3594048" cy="1219314"/>
          </a:xfrm>
        </p:spPr>
        <p:txBody>
          <a:bodyPr>
            <a:normAutofit/>
          </a:bodyPr>
          <a:lstStyle>
            <a:lvl1pPr marL="0" indent="0" algn="l">
              <a:buNone/>
              <a:defRPr sz="2000" b="0" i="0">
                <a:solidFill>
                  <a:schemeClr val="tx1"/>
                </a:solidFill>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text</a:t>
            </a:r>
          </a:p>
        </p:txBody>
      </p:sp>
    </p:spTree>
    <p:extLst>
      <p:ext uri="{BB962C8B-B14F-4D97-AF65-F5344CB8AC3E}">
        <p14:creationId xmlns:p14="http://schemas.microsoft.com/office/powerpoint/2010/main" val="1471020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image displa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8/26/2022</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9" name="Picture Placeholder 8">
            <a:extLst>
              <a:ext uri="{FF2B5EF4-FFF2-40B4-BE49-F238E27FC236}">
                <a16:creationId xmlns:a16="http://schemas.microsoft.com/office/drawing/2014/main" id="{0B897422-0615-194F-909B-82FE4004B9F1}"/>
              </a:ext>
            </a:extLst>
          </p:cNvPr>
          <p:cNvSpPr>
            <a:spLocks noGrp="1" noChangeAspect="1"/>
          </p:cNvSpPr>
          <p:nvPr>
            <p:ph type="pic" sz="quarter" idx="13" hasCustomPrompt="1"/>
          </p:nvPr>
        </p:nvSpPr>
        <p:spPr>
          <a:xfrm>
            <a:off x="695324" y="1736725"/>
            <a:ext cx="5562257" cy="4385106"/>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a:t>Click to add image</a:t>
            </a:r>
          </a:p>
        </p:txBody>
      </p:sp>
      <p:sp>
        <p:nvSpPr>
          <p:cNvPr id="11" name="Picture Placeholder 8">
            <a:extLst>
              <a:ext uri="{FF2B5EF4-FFF2-40B4-BE49-F238E27FC236}">
                <a16:creationId xmlns:a16="http://schemas.microsoft.com/office/drawing/2014/main" id="{CA1C527E-7F12-AD49-8F7E-D10E8192FE25}"/>
              </a:ext>
            </a:extLst>
          </p:cNvPr>
          <p:cNvSpPr>
            <a:spLocks noGrp="1" noChangeAspect="1"/>
          </p:cNvSpPr>
          <p:nvPr>
            <p:ph type="pic" sz="quarter" idx="16" hasCustomPrompt="1"/>
          </p:nvPr>
        </p:nvSpPr>
        <p:spPr>
          <a:xfrm>
            <a:off x="9012238" y="1736724"/>
            <a:ext cx="2484438" cy="2142250"/>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12" name="Picture Placeholder 8">
            <a:extLst>
              <a:ext uri="{FF2B5EF4-FFF2-40B4-BE49-F238E27FC236}">
                <a16:creationId xmlns:a16="http://schemas.microsoft.com/office/drawing/2014/main" id="{640A345C-05A4-824E-8736-711852D1DA49}"/>
              </a:ext>
            </a:extLst>
          </p:cNvPr>
          <p:cNvSpPr>
            <a:spLocks noGrp="1" noChangeAspect="1"/>
          </p:cNvSpPr>
          <p:nvPr>
            <p:ph type="pic" sz="quarter" idx="17" hasCustomPrompt="1"/>
          </p:nvPr>
        </p:nvSpPr>
        <p:spPr>
          <a:xfrm>
            <a:off x="9012239" y="3979581"/>
            <a:ext cx="2484436" cy="2142249"/>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15" name="Picture Placeholder 8">
            <a:extLst>
              <a:ext uri="{FF2B5EF4-FFF2-40B4-BE49-F238E27FC236}">
                <a16:creationId xmlns:a16="http://schemas.microsoft.com/office/drawing/2014/main" id="{BD63C19B-569F-6E46-9314-38F6281CBAEC}"/>
              </a:ext>
            </a:extLst>
          </p:cNvPr>
          <p:cNvSpPr>
            <a:spLocks noGrp="1" noChangeAspect="1"/>
          </p:cNvSpPr>
          <p:nvPr>
            <p:ph type="pic" sz="quarter" idx="18" hasCustomPrompt="1"/>
          </p:nvPr>
        </p:nvSpPr>
        <p:spPr>
          <a:xfrm>
            <a:off x="6392689" y="1736724"/>
            <a:ext cx="2484438" cy="2142250"/>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16" name="Picture Placeholder 8">
            <a:extLst>
              <a:ext uri="{FF2B5EF4-FFF2-40B4-BE49-F238E27FC236}">
                <a16:creationId xmlns:a16="http://schemas.microsoft.com/office/drawing/2014/main" id="{EECD908E-CEC6-5447-96B0-C5C0554F1894}"/>
              </a:ext>
            </a:extLst>
          </p:cNvPr>
          <p:cNvSpPr>
            <a:spLocks noGrp="1" noChangeAspect="1"/>
          </p:cNvSpPr>
          <p:nvPr>
            <p:ph type="pic" sz="quarter" idx="19" hasCustomPrompt="1"/>
          </p:nvPr>
        </p:nvSpPr>
        <p:spPr>
          <a:xfrm>
            <a:off x="6392690" y="3979581"/>
            <a:ext cx="2484436" cy="2142249"/>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Tree>
    <p:extLst>
      <p:ext uri="{BB962C8B-B14F-4D97-AF65-F5344CB8AC3E}">
        <p14:creationId xmlns:p14="http://schemas.microsoft.com/office/powerpoint/2010/main" val="214037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and image">
    <p:spTree>
      <p:nvGrpSpPr>
        <p:cNvPr id="1" name=""/>
        <p:cNvGrpSpPr/>
        <p:nvPr/>
      </p:nvGrpSpPr>
      <p:grpSpPr>
        <a:xfrm>
          <a:off x="0" y="0"/>
          <a:ext cx="0" cy="0"/>
          <a:chOff x="0" y="0"/>
          <a:chExt cx="0" cy="0"/>
        </a:xfrm>
      </p:grpSpPr>
      <p:sp>
        <p:nvSpPr>
          <p:cNvPr id="23" name="Picture Placeholder 1">
            <a:extLst>
              <a:ext uri="{FF2B5EF4-FFF2-40B4-BE49-F238E27FC236}">
                <a16:creationId xmlns:a16="http://schemas.microsoft.com/office/drawing/2014/main" id="{584C4A4A-07BE-3544-A349-7DED7EBD5983}"/>
              </a:ext>
            </a:extLst>
          </p:cNvPr>
          <p:cNvSpPr>
            <a:spLocks noGrp="1"/>
          </p:cNvSpPr>
          <p:nvPr>
            <p:ph type="pic" sz="quarter" idx="10" hasCustomPrompt="1"/>
          </p:nvPr>
        </p:nvSpPr>
        <p:spPr>
          <a:xfrm>
            <a:off x="6512313" y="0"/>
            <a:ext cx="5679688" cy="6857999"/>
          </a:xfrm>
          <a:solidFill>
            <a:schemeClr val="bg1">
              <a:lumMod val="95000"/>
            </a:schemeClr>
          </a:solidFill>
        </p:spPr>
        <p:txBody>
          <a:bodyPr>
            <a:normAutofit/>
          </a:bodyPr>
          <a:lstStyle>
            <a:lvl1pPr>
              <a:defRPr sz="1800" b="0" i="0">
                <a:latin typeface="Gotham Book" panose="02000604040000020004" pitchFamily="2" charset="0"/>
              </a:defRPr>
            </a:lvl1pPr>
          </a:lstStyle>
          <a:p>
            <a:r>
              <a:rPr lang="en-US"/>
              <a:t>Click to add image</a:t>
            </a:r>
          </a:p>
        </p:txBody>
      </p:sp>
      <p:sp>
        <p:nvSpPr>
          <p:cNvPr id="24" name="Title 4">
            <a:extLst>
              <a:ext uri="{FF2B5EF4-FFF2-40B4-BE49-F238E27FC236}">
                <a16:creationId xmlns:a16="http://schemas.microsoft.com/office/drawing/2014/main" id="{6BD04C22-565E-E243-9968-1D3BBF353AF3}"/>
              </a:ext>
            </a:extLst>
          </p:cNvPr>
          <p:cNvSpPr>
            <a:spLocks noGrp="1"/>
          </p:cNvSpPr>
          <p:nvPr>
            <p:ph type="title" hasCustomPrompt="1"/>
          </p:nvPr>
        </p:nvSpPr>
        <p:spPr>
          <a:xfrm>
            <a:off x="874714" y="333375"/>
            <a:ext cx="4801257" cy="1260491"/>
          </a:xfrm>
        </p:spPr>
        <p:txBody>
          <a:bodyPr>
            <a:normAutofit/>
          </a:bodyPr>
          <a:lstStyle>
            <a:lvl1pPr>
              <a:defRPr sz="3200"/>
            </a:lvl1pPr>
          </a:lstStyle>
          <a:p>
            <a:r>
              <a:rPr lang="en-US"/>
              <a:t>Click to edit heading</a:t>
            </a:r>
          </a:p>
        </p:txBody>
      </p:sp>
    </p:spTree>
    <p:extLst>
      <p:ext uri="{BB962C8B-B14F-4D97-AF65-F5344CB8AC3E}">
        <p14:creationId xmlns:p14="http://schemas.microsoft.com/office/powerpoint/2010/main" val="3803272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image list">
    <p:spTree>
      <p:nvGrpSpPr>
        <p:cNvPr id="1" name=""/>
        <p:cNvGrpSpPr/>
        <p:nvPr/>
      </p:nvGrpSpPr>
      <p:grpSpPr>
        <a:xfrm>
          <a:off x="0" y="0"/>
          <a:ext cx="0" cy="0"/>
          <a:chOff x="0" y="0"/>
          <a:chExt cx="0" cy="0"/>
        </a:xfrm>
      </p:grpSpPr>
      <p:sp>
        <p:nvSpPr>
          <p:cNvPr id="138" name="Picture Placeholder 3">
            <a:extLst>
              <a:ext uri="{FF2B5EF4-FFF2-40B4-BE49-F238E27FC236}">
                <a16:creationId xmlns:a16="http://schemas.microsoft.com/office/drawing/2014/main" id="{E43BD0BB-A316-8F46-A81C-A58E8D472928}"/>
              </a:ext>
            </a:extLst>
          </p:cNvPr>
          <p:cNvSpPr>
            <a:spLocks noGrp="1"/>
          </p:cNvSpPr>
          <p:nvPr>
            <p:ph type="pic" sz="quarter" idx="10" hasCustomPrompt="1"/>
          </p:nvPr>
        </p:nvSpPr>
        <p:spPr>
          <a:xfrm>
            <a:off x="4222633" y="0"/>
            <a:ext cx="4178417" cy="6858000"/>
          </a:xfrm>
          <a:solidFill>
            <a:schemeClr val="bg1">
              <a:lumMod val="95000"/>
            </a:schemeClr>
          </a:solidFill>
        </p:spPr>
        <p:txBody>
          <a:bodyPr>
            <a:normAutofit/>
          </a:bodyPr>
          <a:lstStyle>
            <a:lvl1pPr>
              <a:defRPr sz="1400"/>
            </a:lvl1pPr>
          </a:lstStyle>
          <a:p>
            <a:r>
              <a:rPr lang="en-US"/>
              <a:t>Click to add image</a:t>
            </a:r>
          </a:p>
        </p:txBody>
      </p:sp>
      <p:sp>
        <p:nvSpPr>
          <p:cNvPr id="51" name="TextBox 50">
            <a:extLst>
              <a:ext uri="{FF2B5EF4-FFF2-40B4-BE49-F238E27FC236}">
                <a16:creationId xmlns:a16="http://schemas.microsoft.com/office/drawing/2014/main" id="{21A8620A-33A9-F347-A3D6-22E37AB92385}"/>
              </a:ext>
            </a:extLst>
          </p:cNvPr>
          <p:cNvSpPr txBox="1"/>
          <p:nvPr userDrawn="1"/>
        </p:nvSpPr>
        <p:spPr>
          <a:xfrm>
            <a:off x="9334503" y="2225610"/>
            <a:ext cx="2341560" cy="851327"/>
          </a:xfrm>
          <a:prstGeom prst="rect">
            <a:avLst/>
          </a:prstGeom>
          <a:noFill/>
        </p:spPr>
        <p:txBody>
          <a:bodyPr wrap="square" lIns="0" tIns="0" rIns="0" bIns="0" rtlCol="0" anchor="t">
            <a:noAutofit/>
          </a:bodyPr>
          <a:lstStyle/>
          <a:p>
            <a:r>
              <a:rPr lang="en-US" sz="1000" b="0" i="0">
                <a:solidFill>
                  <a:schemeClr val="accent2"/>
                </a:solidFill>
                <a:latin typeface="Gotham Book" panose="02000604040000020004" pitchFamily="2" charset="0"/>
              </a:rPr>
              <a:t>Therefore always free from repetition, injected </a:t>
            </a:r>
            <a:r>
              <a:rPr lang="en-US" sz="1000" b="0" i="0" err="1">
                <a:solidFill>
                  <a:schemeClr val="accent2"/>
                </a:solidFill>
                <a:latin typeface="Gotham Book" panose="02000604040000020004" pitchFamily="2" charset="0"/>
              </a:rPr>
              <a:t>humour</a:t>
            </a:r>
            <a:r>
              <a:rPr lang="en-US" sz="1000" b="0" i="0">
                <a:solidFill>
                  <a:schemeClr val="accent2"/>
                </a:solidFill>
                <a:latin typeface="Gotham Book" panose="02000604040000020004" pitchFamily="2" charset="0"/>
              </a:rPr>
              <a:t>, </a:t>
            </a:r>
          </a:p>
        </p:txBody>
      </p:sp>
      <p:sp>
        <p:nvSpPr>
          <p:cNvPr id="52" name="TextBox 51">
            <a:extLst>
              <a:ext uri="{FF2B5EF4-FFF2-40B4-BE49-F238E27FC236}">
                <a16:creationId xmlns:a16="http://schemas.microsoft.com/office/drawing/2014/main" id="{E2415A98-4A85-DE41-8608-1DBE02BF26CB}"/>
              </a:ext>
            </a:extLst>
          </p:cNvPr>
          <p:cNvSpPr txBox="1"/>
          <p:nvPr userDrawn="1"/>
        </p:nvSpPr>
        <p:spPr>
          <a:xfrm>
            <a:off x="9334500" y="1920049"/>
            <a:ext cx="1996672" cy="305561"/>
          </a:xfrm>
          <a:prstGeom prst="rect">
            <a:avLst/>
          </a:prstGeom>
          <a:noFill/>
        </p:spPr>
        <p:txBody>
          <a:bodyPr wrap="square" lIns="0" rIns="0" bIns="0" rtlCol="0" anchor="t">
            <a:noAutofit/>
          </a:bodyPr>
          <a:lstStyle/>
          <a:p>
            <a:r>
              <a:rPr lang="en-GB" sz="1200" b="1" i="0">
                <a:solidFill>
                  <a:schemeClr val="accent2"/>
                </a:solidFill>
                <a:latin typeface="Gotham Bold" panose="02000604030000020004" pitchFamily="2" charset="0"/>
              </a:rPr>
              <a:t>POINT 01</a:t>
            </a:r>
            <a:endParaRPr lang="th-TH" sz="1200" b="1" i="0">
              <a:solidFill>
                <a:schemeClr val="accent2"/>
              </a:solidFill>
              <a:latin typeface="Gotham Bold" panose="02000604030000020004" pitchFamily="2" charset="0"/>
            </a:endParaRPr>
          </a:p>
        </p:txBody>
      </p:sp>
      <p:sp>
        <p:nvSpPr>
          <p:cNvPr id="53" name="TextBox 52">
            <a:extLst>
              <a:ext uri="{FF2B5EF4-FFF2-40B4-BE49-F238E27FC236}">
                <a16:creationId xmlns:a16="http://schemas.microsoft.com/office/drawing/2014/main" id="{1D852372-AAB0-1343-91E6-356D3B28F6F7}"/>
              </a:ext>
            </a:extLst>
          </p:cNvPr>
          <p:cNvSpPr txBox="1"/>
          <p:nvPr userDrawn="1"/>
        </p:nvSpPr>
        <p:spPr>
          <a:xfrm>
            <a:off x="9334503" y="3387816"/>
            <a:ext cx="2341560" cy="851327"/>
          </a:xfrm>
          <a:prstGeom prst="rect">
            <a:avLst/>
          </a:prstGeom>
          <a:noFill/>
        </p:spPr>
        <p:txBody>
          <a:bodyPr wrap="square" lIns="0" tIns="0" rIns="0" bIns="0" rtlCol="0" anchor="t">
            <a:noAutofit/>
          </a:bodyPr>
          <a:lstStyle/>
          <a:p>
            <a:r>
              <a:rPr lang="en-US" sz="1000" b="0" i="0">
                <a:solidFill>
                  <a:schemeClr val="accent2"/>
                </a:solidFill>
                <a:latin typeface="Gotham Book" panose="02000604040000020004" pitchFamily="2" charset="0"/>
              </a:rPr>
              <a:t>Therefore always free from repetition, injected </a:t>
            </a:r>
            <a:r>
              <a:rPr lang="en-US" sz="1000" b="0" i="0" err="1">
                <a:solidFill>
                  <a:schemeClr val="accent2"/>
                </a:solidFill>
                <a:latin typeface="Gotham Book" panose="02000604040000020004" pitchFamily="2" charset="0"/>
              </a:rPr>
              <a:t>humour</a:t>
            </a:r>
            <a:r>
              <a:rPr lang="en-US" sz="1000" b="0" i="0">
                <a:solidFill>
                  <a:schemeClr val="accent2"/>
                </a:solidFill>
                <a:latin typeface="Gotham Book" panose="02000604040000020004" pitchFamily="2" charset="0"/>
              </a:rPr>
              <a:t>, </a:t>
            </a:r>
          </a:p>
        </p:txBody>
      </p:sp>
      <p:sp>
        <p:nvSpPr>
          <p:cNvPr id="54" name="TextBox 53">
            <a:extLst>
              <a:ext uri="{FF2B5EF4-FFF2-40B4-BE49-F238E27FC236}">
                <a16:creationId xmlns:a16="http://schemas.microsoft.com/office/drawing/2014/main" id="{B8694691-52E9-4D4E-8FCA-152FF9BD40CE}"/>
              </a:ext>
            </a:extLst>
          </p:cNvPr>
          <p:cNvSpPr txBox="1"/>
          <p:nvPr userDrawn="1"/>
        </p:nvSpPr>
        <p:spPr>
          <a:xfrm>
            <a:off x="9334500" y="3082255"/>
            <a:ext cx="1996672" cy="305561"/>
          </a:xfrm>
          <a:prstGeom prst="rect">
            <a:avLst/>
          </a:prstGeom>
          <a:noFill/>
        </p:spPr>
        <p:txBody>
          <a:bodyPr wrap="square" lIns="0" rIns="0" bIns="0" rtlCol="0" anchor="t">
            <a:noAutofit/>
          </a:bodyPr>
          <a:lstStyle/>
          <a:p>
            <a:r>
              <a:rPr lang="en-GB" sz="1200" b="1" i="0">
                <a:solidFill>
                  <a:schemeClr val="accent2"/>
                </a:solidFill>
                <a:latin typeface="Gotham Bold" panose="02000604030000020004" pitchFamily="2" charset="0"/>
              </a:rPr>
              <a:t>POINT 01</a:t>
            </a:r>
            <a:endParaRPr lang="th-TH" sz="1200" b="1" i="0">
              <a:solidFill>
                <a:schemeClr val="accent2"/>
              </a:solidFill>
              <a:latin typeface="Gotham Bold" panose="02000604030000020004" pitchFamily="2" charset="0"/>
            </a:endParaRPr>
          </a:p>
        </p:txBody>
      </p:sp>
      <p:sp>
        <p:nvSpPr>
          <p:cNvPr id="57" name="TextBox 56">
            <a:extLst>
              <a:ext uri="{FF2B5EF4-FFF2-40B4-BE49-F238E27FC236}">
                <a16:creationId xmlns:a16="http://schemas.microsoft.com/office/drawing/2014/main" id="{F9C2A2EC-919E-BF44-BAB2-D5F657B72ACC}"/>
              </a:ext>
            </a:extLst>
          </p:cNvPr>
          <p:cNvSpPr txBox="1"/>
          <p:nvPr userDrawn="1"/>
        </p:nvSpPr>
        <p:spPr>
          <a:xfrm>
            <a:off x="9334503" y="4521833"/>
            <a:ext cx="2341560" cy="851327"/>
          </a:xfrm>
          <a:prstGeom prst="rect">
            <a:avLst/>
          </a:prstGeom>
          <a:noFill/>
        </p:spPr>
        <p:txBody>
          <a:bodyPr wrap="square" lIns="0" tIns="0" rIns="0" bIns="0" rtlCol="0" anchor="t">
            <a:noAutofit/>
          </a:bodyPr>
          <a:lstStyle/>
          <a:p>
            <a:r>
              <a:rPr lang="en-US" sz="1000" b="0" i="0">
                <a:solidFill>
                  <a:schemeClr val="accent2"/>
                </a:solidFill>
                <a:latin typeface="Gotham Book" panose="02000604040000020004" pitchFamily="2" charset="0"/>
              </a:rPr>
              <a:t>Therefore always free from repetition, injected </a:t>
            </a:r>
            <a:r>
              <a:rPr lang="en-US" sz="1000" b="0" i="0" err="1">
                <a:solidFill>
                  <a:schemeClr val="accent2"/>
                </a:solidFill>
                <a:latin typeface="Gotham Book" panose="02000604040000020004" pitchFamily="2" charset="0"/>
              </a:rPr>
              <a:t>humour</a:t>
            </a:r>
            <a:r>
              <a:rPr lang="en-US" sz="1000" b="0" i="0">
                <a:solidFill>
                  <a:schemeClr val="accent2"/>
                </a:solidFill>
                <a:latin typeface="Gotham Book" panose="02000604040000020004" pitchFamily="2" charset="0"/>
              </a:rPr>
              <a:t>, </a:t>
            </a:r>
          </a:p>
        </p:txBody>
      </p:sp>
      <p:sp>
        <p:nvSpPr>
          <p:cNvPr id="58" name="TextBox 57">
            <a:extLst>
              <a:ext uri="{FF2B5EF4-FFF2-40B4-BE49-F238E27FC236}">
                <a16:creationId xmlns:a16="http://schemas.microsoft.com/office/drawing/2014/main" id="{B7ECB00A-5CA1-384C-87C6-61BF6ACDC93C}"/>
              </a:ext>
            </a:extLst>
          </p:cNvPr>
          <p:cNvSpPr txBox="1"/>
          <p:nvPr userDrawn="1"/>
        </p:nvSpPr>
        <p:spPr>
          <a:xfrm>
            <a:off x="9334500" y="4216272"/>
            <a:ext cx="1996672" cy="305561"/>
          </a:xfrm>
          <a:prstGeom prst="rect">
            <a:avLst/>
          </a:prstGeom>
          <a:noFill/>
        </p:spPr>
        <p:txBody>
          <a:bodyPr wrap="square" lIns="0" rIns="0" bIns="0" rtlCol="0" anchor="t">
            <a:noAutofit/>
          </a:bodyPr>
          <a:lstStyle/>
          <a:p>
            <a:r>
              <a:rPr lang="en-GB" sz="1200" b="1" i="0">
                <a:solidFill>
                  <a:schemeClr val="accent2"/>
                </a:solidFill>
                <a:latin typeface="Gotham Bold" panose="02000604030000020004" pitchFamily="2" charset="0"/>
              </a:rPr>
              <a:t>POINT 01</a:t>
            </a:r>
            <a:endParaRPr lang="th-TH" sz="1200" b="1" i="0">
              <a:solidFill>
                <a:schemeClr val="accent2"/>
              </a:solidFill>
              <a:latin typeface="Gotham Bold" panose="02000604030000020004" pitchFamily="2" charset="0"/>
            </a:endParaRPr>
          </a:p>
        </p:txBody>
      </p:sp>
      <p:sp>
        <p:nvSpPr>
          <p:cNvPr id="60" name="TextBox 59">
            <a:extLst>
              <a:ext uri="{FF2B5EF4-FFF2-40B4-BE49-F238E27FC236}">
                <a16:creationId xmlns:a16="http://schemas.microsoft.com/office/drawing/2014/main" id="{F2624736-9561-0447-B7EC-3C972D607C77}"/>
              </a:ext>
            </a:extLst>
          </p:cNvPr>
          <p:cNvSpPr txBox="1"/>
          <p:nvPr userDrawn="1"/>
        </p:nvSpPr>
        <p:spPr>
          <a:xfrm>
            <a:off x="9334503" y="5657200"/>
            <a:ext cx="2341560" cy="851327"/>
          </a:xfrm>
          <a:prstGeom prst="rect">
            <a:avLst/>
          </a:prstGeom>
          <a:noFill/>
        </p:spPr>
        <p:txBody>
          <a:bodyPr wrap="square" lIns="0" tIns="0" rIns="0" bIns="0" rtlCol="0" anchor="t">
            <a:noAutofit/>
          </a:bodyPr>
          <a:lstStyle/>
          <a:p>
            <a:r>
              <a:rPr lang="en-US" sz="1000" b="0" i="0">
                <a:solidFill>
                  <a:schemeClr val="accent2"/>
                </a:solidFill>
                <a:latin typeface="Gotham Book" panose="02000604040000020004" pitchFamily="2" charset="0"/>
              </a:rPr>
              <a:t>Therefore always free from repetition, injected </a:t>
            </a:r>
            <a:r>
              <a:rPr lang="en-US" sz="1000" b="0" i="0" err="1">
                <a:solidFill>
                  <a:schemeClr val="accent2"/>
                </a:solidFill>
                <a:latin typeface="Gotham Book" panose="02000604040000020004" pitchFamily="2" charset="0"/>
              </a:rPr>
              <a:t>humour</a:t>
            </a:r>
            <a:r>
              <a:rPr lang="en-US" sz="1000" b="0" i="0">
                <a:solidFill>
                  <a:schemeClr val="accent2"/>
                </a:solidFill>
                <a:latin typeface="Gotham Book" panose="02000604040000020004" pitchFamily="2" charset="0"/>
              </a:rPr>
              <a:t>, </a:t>
            </a:r>
          </a:p>
        </p:txBody>
      </p:sp>
      <p:sp>
        <p:nvSpPr>
          <p:cNvPr id="61" name="TextBox 60">
            <a:extLst>
              <a:ext uri="{FF2B5EF4-FFF2-40B4-BE49-F238E27FC236}">
                <a16:creationId xmlns:a16="http://schemas.microsoft.com/office/drawing/2014/main" id="{4DDCD765-225B-4443-8D6A-931E20F754DF}"/>
              </a:ext>
            </a:extLst>
          </p:cNvPr>
          <p:cNvSpPr txBox="1"/>
          <p:nvPr userDrawn="1"/>
        </p:nvSpPr>
        <p:spPr>
          <a:xfrm>
            <a:off x="9334500" y="5351639"/>
            <a:ext cx="1996672" cy="305561"/>
          </a:xfrm>
          <a:prstGeom prst="rect">
            <a:avLst/>
          </a:prstGeom>
          <a:noFill/>
        </p:spPr>
        <p:txBody>
          <a:bodyPr wrap="square" lIns="0" rIns="0" bIns="0" rtlCol="0" anchor="t">
            <a:noAutofit/>
          </a:bodyPr>
          <a:lstStyle/>
          <a:p>
            <a:r>
              <a:rPr lang="en-GB" sz="1200" b="1" i="0">
                <a:solidFill>
                  <a:schemeClr val="accent2"/>
                </a:solidFill>
                <a:latin typeface="Gotham Bold" panose="02000604030000020004" pitchFamily="2" charset="0"/>
              </a:rPr>
              <a:t>POINT 01</a:t>
            </a:r>
            <a:endParaRPr lang="th-TH" sz="1200" b="1" i="0">
              <a:solidFill>
                <a:schemeClr val="accent2"/>
              </a:solidFill>
              <a:latin typeface="Gotham Bold" panose="02000604030000020004" pitchFamily="2" charset="0"/>
            </a:endParaRPr>
          </a:p>
        </p:txBody>
      </p:sp>
      <p:sp>
        <p:nvSpPr>
          <p:cNvPr id="63" name="Rectangle 62">
            <a:extLst>
              <a:ext uri="{FF2B5EF4-FFF2-40B4-BE49-F238E27FC236}">
                <a16:creationId xmlns:a16="http://schemas.microsoft.com/office/drawing/2014/main" id="{E0B9D56F-CA81-8A41-84E9-35FA26C083ED}"/>
              </a:ext>
            </a:extLst>
          </p:cNvPr>
          <p:cNvSpPr/>
          <p:nvPr userDrawn="1"/>
        </p:nvSpPr>
        <p:spPr>
          <a:xfrm>
            <a:off x="874713" y="3179599"/>
            <a:ext cx="1855693" cy="107578"/>
          </a:xfrm>
          <a:prstGeom prst="rect">
            <a:avLst/>
          </a:prstGeom>
          <a:solidFill>
            <a:schemeClr val="tx2"/>
          </a:solidFill>
          <a:ln w="12700">
            <a:miter lim="400000"/>
          </a:ln>
        </p:spPr>
        <p:txBody>
          <a:bodyPr lIns="45719" tIns="36000" rIns="45719" anchor="ctr"/>
          <a:lstStyle/>
          <a:p>
            <a:pPr algn="ctr">
              <a:lnSpc>
                <a:spcPct val="90000"/>
              </a:lnSpc>
              <a:spcBef>
                <a:spcPts val="1000"/>
              </a:spcBef>
              <a:defRPr sz="1200" b="1">
                <a:solidFill>
                  <a:schemeClr val="accent1"/>
                </a:solidFill>
                <a:latin typeface="+mn-lt"/>
                <a:ea typeface="+mn-ea"/>
                <a:cs typeface="+mn-cs"/>
                <a:sym typeface="Gotham"/>
              </a:defRPr>
            </a:pPr>
            <a:endParaRPr sz="1200">
              <a:solidFill>
                <a:schemeClr val="bg1"/>
              </a:solidFill>
            </a:endParaRPr>
          </a:p>
        </p:txBody>
      </p:sp>
      <p:sp>
        <p:nvSpPr>
          <p:cNvPr id="3" name="Text Placeholder 2">
            <a:extLst>
              <a:ext uri="{FF2B5EF4-FFF2-40B4-BE49-F238E27FC236}">
                <a16:creationId xmlns:a16="http://schemas.microsoft.com/office/drawing/2014/main" id="{19C882C4-DCF2-DE40-9691-E0937F428D1E}"/>
              </a:ext>
            </a:extLst>
          </p:cNvPr>
          <p:cNvSpPr>
            <a:spLocks noGrp="1"/>
          </p:cNvSpPr>
          <p:nvPr>
            <p:ph type="body" sz="quarter" idx="14"/>
          </p:nvPr>
        </p:nvSpPr>
        <p:spPr>
          <a:xfrm>
            <a:off x="874713" y="3627438"/>
            <a:ext cx="3021012" cy="2728912"/>
          </a:xfrm>
        </p:spPr>
        <p:txBody>
          <a:bodyPr>
            <a:normAutofit/>
          </a:bodyPr>
          <a:lstStyle>
            <a:lvl1pPr marL="0" indent="0">
              <a:buFontTx/>
              <a:buNone/>
              <a:defRPr sz="1400"/>
            </a:lvl1pPr>
            <a:lvl2pPr marL="144463" indent="0">
              <a:buFontTx/>
              <a:buNone/>
              <a:tabLst/>
              <a:defRPr sz="1400"/>
            </a:lvl2pPr>
            <a:lvl3pPr marL="914400" indent="0">
              <a:buFontTx/>
              <a:buNone/>
              <a:defRPr/>
            </a:lvl3pPr>
            <a:lvl4pPr marL="1371600" indent="0">
              <a:buFontTx/>
              <a:buNone/>
              <a:defRPr/>
            </a:lvl4pPr>
            <a:lvl5pPr marL="1828800" indent="0">
              <a:buFontTx/>
              <a:buNone/>
              <a:defRPr/>
            </a:lvl5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E1F75696-92DA-524D-89AA-C23314B6D47B}"/>
              </a:ext>
            </a:extLst>
          </p:cNvPr>
          <p:cNvSpPr>
            <a:spLocks noGrp="1"/>
          </p:cNvSpPr>
          <p:nvPr>
            <p:ph type="body" sz="quarter" idx="15"/>
          </p:nvPr>
        </p:nvSpPr>
        <p:spPr>
          <a:xfrm>
            <a:off x="874713" y="948234"/>
            <a:ext cx="3021012" cy="560387"/>
          </a:xfrm>
        </p:spPr>
        <p:txBody>
          <a:bodyPr anchor="b"/>
          <a:lstStyle>
            <a:lvl1pPr marL="0" indent="0">
              <a:buFontTx/>
              <a:buNone/>
              <a:defRPr sz="1400"/>
            </a:lvl1pPr>
            <a:lvl2pPr marL="457200" indent="0">
              <a:buFontTx/>
              <a:buNone/>
              <a:defRPr sz="1400"/>
            </a:lvl2pPr>
          </a:lstStyle>
          <a:p>
            <a:pPr lvl="0"/>
            <a:r>
              <a:rPr lang="en-US"/>
              <a:t>Edit Master text styles</a:t>
            </a:r>
          </a:p>
        </p:txBody>
      </p:sp>
      <p:sp>
        <p:nvSpPr>
          <p:cNvPr id="7" name="Text Placeholder 6">
            <a:extLst>
              <a:ext uri="{FF2B5EF4-FFF2-40B4-BE49-F238E27FC236}">
                <a16:creationId xmlns:a16="http://schemas.microsoft.com/office/drawing/2014/main" id="{06DDA2AF-9005-284F-A8BA-D21C5CBA1833}"/>
              </a:ext>
            </a:extLst>
          </p:cNvPr>
          <p:cNvSpPr>
            <a:spLocks noGrp="1"/>
          </p:cNvSpPr>
          <p:nvPr>
            <p:ph type="body" sz="quarter" idx="16" hasCustomPrompt="1"/>
          </p:nvPr>
        </p:nvSpPr>
        <p:spPr>
          <a:xfrm>
            <a:off x="874713" y="1673225"/>
            <a:ext cx="3021012" cy="1403350"/>
          </a:xfrm>
        </p:spPr>
        <p:txBody>
          <a:bodyPr anchor="b">
            <a:normAutofit/>
          </a:bodyPr>
          <a:lstStyle>
            <a:lvl1pPr marL="0" indent="0">
              <a:buFontTx/>
              <a:buNone/>
              <a:defRPr sz="3200" b="1" i="0">
                <a:solidFill>
                  <a:schemeClr val="accent2"/>
                </a:solidFill>
                <a:latin typeface="Gotham Bold" panose="02000604030000020004" pitchFamily="2" charset="0"/>
              </a:defRPr>
            </a:lvl1pPr>
          </a:lstStyle>
          <a:p>
            <a:pPr lvl="0"/>
            <a:r>
              <a:rPr lang="en-US"/>
              <a:t>Click to edit </a:t>
            </a:r>
            <a:r>
              <a:rPr lang="en-US" err="1"/>
              <a:t>Headiing</a:t>
            </a:r>
            <a:endParaRPr lang="en-US"/>
          </a:p>
        </p:txBody>
      </p:sp>
    </p:spTree>
    <p:extLst>
      <p:ext uri="{BB962C8B-B14F-4D97-AF65-F5344CB8AC3E}">
        <p14:creationId xmlns:p14="http://schemas.microsoft.com/office/powerpoint/2010/main" val="2513188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ECCEDE-DCD5-5C49-8ECC-B2EF7103F2C1}"/>
              </a:ext>
            </a:extLst>
          </p:cNvPr>
          <p:cNvSpPr>
            <a:spLocks noGrp="1"/>
          </p:cNvSpPr>
          <p:nvPr>
            <p:ph type="pic" sz="quarter" idx="10" hasCustomPrompt="1"/>
          </p:nvPr>
        </p:nvSpPr>
        <p:spPr>
          <a:xfrm>
            <a:off x="0" y="0"/>
            <a:ext cx="12192000" cy="6858000"/>
          </a:xfrm>
        </p:spPr>
        <p:txBody>
          <a:bodyPr>
            <a:normAutofit/>
          </a:bodyPr>
          <a:lstStyle>
            <a:lvl1pPr>
              <a:defRPr sz="2000" b="0" i="0">
                <a:latin typeface="Gotham Book" panose="02000604040000020004" pitchFamily="2" charset="0"/>
              </a:defRPr>
            </a:lvl1pPr>
          </a:lstStyle>
          <a:p>
            <a:r>
              <a:rPr lang="en-US"/>
              <a:t>Click to add image</a:t>
            </a:r>
          </a:p>
        </p:txBody>
      </p:sp>
    </p:spTree>
    <p:extLst>
      <p:ext uri="{BB962C8B-B14F-4D97-AF65-F5344CB8AC3E}">
        <p14:creationId xmlns:p14="http://schemas.microsoft.com/office/powerpoint/2010/main" val="639095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image portrai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8/26/2022</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11" name="Title 10">
            <a:extLst>
              <a:ext uri="{FF2B5EF4-FFF2-40B4-BE49-F238E27FC236}">
                <a16:creationId xmlns:a16="http://schemas.microsoft.com/office/drawing/2014/main" id="{2FEBB79D-267F-7642-BA6A-59A5B02F1DCD}"/>
              </a:ext>
            </a:extLst>
          </p:cNvPr>
          <p:cNvSpPr>
            <a:spLocks noGrp="1"/>
          </p:cNvSpPr>
          <p:nvPr>
            <p:ph type="title" hasCustomPrompt="1"/>
          </p:nvPr>
        </p:nvSpPr>
        <p:spPr/>
        <p:txBody>
          <a:bodyPr>
            <a:normAutofit/>
          </a:bodyPr>
          <a:lstStyle>
            <a:lvl1pPr>
              <a:defRPr sz="3200"/>
            </a:lvl1pPr>
          </a:lstStyle>
          <a:p>
            <a:r>
              <a:rPr lang="en-US"/>
              <a:t>Click to edit title</a:t>
            </a:r>
          </a:p>
        </p:txBody>
      </p:sp>
      <p:sp>
        <p:nvSpPr>
          <p:cNvPr id="8" name="Picture Placeholder 5">
            <a:extLst>
              <a:ext uri="{FF2B5EF4-FFF2-40B4-BE49-F238E27FC236}">
                <a16:creationId xmlns:a16="http://schemas.microsoft.com/office/drawing/2014/main" id="{C55BB531-2FAD-994F-A2E3-7CB299C080E6}"/>
              </a:ext>
            </a:extLst>
          </p:cNvPr>
          <p:cNvSpPr>
            <a:spLocks noGrp="1" noChangeAspect="1"/>
          </p:cNvSpPr>
          <p:nvPr>
            <p:ph type="pic" sz="quarter" idx="13" hasCustomPrompt="1"/>
          </p:nvPr>
        </p:nvSpPr>
        <p:spPr>
          <a:xfrm>
            <a:off x="874713" y="1989138"/>
            <a:ext cx="3256355" cy="412541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
        <p:nvSpPr>
          <p:cNvPr id="14" name="Picture Placeholder 5">
            <a:extLst>
              <a:ext uri="{FF2B5EF4-FFF2-40B4-BE49-F238E27FC236}">
                <a16:creationId xmlns:a16="http://schemas.microsoft.com/office/drawing/2014/main" id="{78ABDFBA-5710-AB4A-BA25-92E36B540A2C}"/>
              </a:ext>
            </a:extLst>
          </p:cNvPr>
          <p:cNvSpPr>
            <a:spLocks noGrp="1" noChangeAspect="1"/>
          </p:cNvSpPr>
          <p:nvPr>
            <p:ph type="pic" sz="quarter" idx="14" hasCustomPrompt="1"/>
          </p:nvPr>
        </p:nvSpPr>
        <p:spPr>
          <a:xfrm>
            <a:off x="4557516" y="1989138"/>
            <a:ext cx="3256355" cy="412541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
        <p:nvSpPr>
          <p:cNvPr id="15" name="Picture Placeholder 5">
            <a:extLst>
              <a:ext uri="{FF2B5EF4-FFF2-40B4-BE49-F238E27FC236}">
                <a16:creationId xmlns:a16="http://schemas.microsoft.com/office/drawing/2014/main" id="{08B8689C-37A6-944B-8BD8-2729F9D6340D}"/>
              </a:ext>
            </a:extLst>
          </p:cNvPr>
          <p:cNvSpPr>
            <a:spLocks noGrp="1" noChangeAspect="1"/>
          </p:cNvSpPr>
          <p:nvPr>
            <p:ph type="pic" sz="quarter" idx="15" hasCustomPrompt="1"/>
          </p:nvPr>
        </p:nvSpPr>
        <p:spPr>
          <a:xfrm>
            <a:off x="8240319" y="1989138"/>
            <a:ext cx="3256355" cy="412541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Tree>
    <p:extLst>
      <p:ext uri="{BB962C8B-B14F-4D97-AF65-F5344CB8AC3E}">
        <p14:creationId xmlns:p14="http://schemas.microsoft.com/office/powerpoint/2010/main" val="1074646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 image clus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8/26/2022</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9" name="Picture Placeholder 8">
            <a:extLst>
              <a:ext uri="{FF2B5EF4-FFF2-40B4-BE49-F238E27FC236}">
                <a16:creationId xmlns:a16="http://schemas.microsoft.com/office/drawing/2014/main" id="{0B897422-0615-194F-909B-82FE4004B9F1}"/>
              </a:ext>
            </a:extLst>
          </p:cNvPr>
          <p:cNvSpPr>
            <a:spLocks noGrp="1" noChangeAspect="1"/>
          </p:cNvSpPr>
          <p:nvPr>
            <p:ph type="pic" sz="quarter" idx="13" hasCustomPrompt="1"/>
          </p:nvPr>
        </p:nvSpPr>
        <p:spPr>
          <a:xfrm>
            <a:off x="695325" y="579863"/>
            <a:ext cx="5316264" cy="5698082"/>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a:t>Click to add image</a:t>
            </a:r>
          </a:p>
        </p:txBody>
      </p:sp>
      <p:sp>
        <p:nvSpPr>
          <p:cNvPr id="10" name="Picture Placeholder 8">
            <a:extLst>
              <a:ext uri="{FF2B5EF4-FFF2-40B4-BE49-F238E27FC236}">
                <a16:creationId xmlns:a16="http://schemas.microsoft.com/office/drawing/2014/main" id="{944794DA-9AB5-EB4A-BCF6-0258CFBFEB1E}"/>
              </a:ext>
            </a:extLst>
          </p:cNvPr>
          <p:cNvSpPr>
            <a:spLocks noGrp="1" noChangeAspect="1"/>
          </p:cNvSpPr>
          <p:nvPr>
            <p:ph type="pic" sz="quarter" idx="14" hasCustomPrompt="1"/>
          </p:nvPr>
        </p:nvSpPr>
        <p:spPr>
          <a:xfrm>
            <a:off x="6245816" y="579863"/>
            <a:ext cx="5250858" cy="3264848"/>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8" name="Picture Placeholder 8">
            <a:extLst>
              <a:ext uri="{FF2B5EF4-FFF2-40B4-BE49-F238E27FC236}">
                <a16:creationId xmlns:a16="http://schemas.microsoft.com/office/drawing/2014/main" id="{D23B8686-A814-B444-B9A9-1EBC80BD15C7}"/>
              </a:ext>
            </a:extLst>
          </p:cNvPr>
          <p:cNvSpPr>
            <a:spLocks noGrp="1" noChangeAspect="1"/>
          </p:cNvSpPr>
          <p:nvPr>
            <p:ph type="pic" sz="quarter" idx="16" hasCustomPrompt="1"/>
          </p:nvPr>
        </p:nvSpPr>
        <p:spPr>
          <a:xfrm>
            <a:off x="9003473" y="4047893"/>
            <a:ext cx="2493202" cy="2230052"/>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11" name="Picture Placeholder 8">
            <a:extLst>
              <a:ext uri="{FF2B5EF4-FFF2-40B4-BE49-F238E27FC236}">
                <a16:creationId xmlns:a16="http://schemas.microsoft.com/office/drawing/2014/main" id="{8B6E1EA7-42FB-7C47-9C8B-8B79464AB987}"/>
              </a:ext>
            </a:extLst>
          </p:cNvPr>
          <p:cNvSpPr>
            <a:spLocks noGrp="1" noChangeAspect="1"/>
          </p:cNvSpPr>
          <p:nvPr>
            <p:ph type="pic" sz="quarter" idx="17" hasCustomPrompt="1"/>
          </p:nvPr>
        </p:nvSpPr>
        <p:spPr>
          <a:xfrm>
            <a:off x="6245816" y="4047893"/>
            <a:ext cx="2523430" cy="2230052"/>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Tree>
    <p:extLst>
      <p:ext uri="{BB962C8B-B14F-4D97-AF65-F5344CB8AC3E}">
        <p14:creationId xmlns:p14="http://schemas.microsoft.com/office/powerpoint/2010/main" val="2502476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 cluster and heading/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8/26/2022</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11" name="Rectangle 10">
            <a:extLst>
              <a:ext uri="{FF2B5EF4-FFF2-40B4-BE49-F238E27FC236}">
                <a16:creationId xmlns:a16="http://schemas.microsoft.com/office/drawing/2014/main" id="{F76B1116-4E2E-7540-8B2A-1108EED1AFB6}"/>
              </a:ext>
            </a:extLst>
          </p:cNvPr>
          <p:cNvSpPr/>
          <p:nvPr userDrawn="1"/>
        </p:nvSpPr>
        <p:spPr>
          <a:xfrm>
            <a:off x="5332957" y="2085143"/>
            <a:ext cx="1816928" cy="159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p>
        </p:txBody>
      </p:sp>
      <p:sp>
        <p:nvSpPr>
          <p:cNvPr id="12" name="Rectangle 11">
            <a:extLst>
              <a:ext uri="{FF2B5EF4-FFF2-40B4-BE49-F238E27FC236}">
                <a16:creationId xmlns:a16="http://schemas.microsoft.com/office/drawing/2014/main" id="{1E5952ED-1CC2-C345-9902-6E4B62F53C67}"/>
              </a:ext>
            </a:extLst>
          </p:cNvPr>
          <p:cNvSpPr/>
          <p:nvPr userDrawn="1"/>
        </p:nvSpPr>
        <p:spPr>
          <a:xfrm>
            <a:off x="7326482" y="2085143"/>
            <a:ext cx="4170193" cy="4050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p>
        </p:txBody>
      </p:sp>
      <p:sp>
        <p:nvSpPr>
          <p:cNvPr id="14" name="Rectangle 13">
            <a:extLst>
              <a:ext uri="{FF2B5EF4-FFF2-40B4-BE49-F238E27FC236}">
                <a16:creationId xmlns:a16="http://schemas.microsoft.com/office/drawing/2014/main" id="{AEC02E7E-38EF-9C4D-BB52-D150D8A1C748}"/>
              </a:ext>
            </a:extLst>
          </p:cNvPr>
          <p:cNvSpPr/>
          <p:nvPr userDrawn="1"/>
        </p:nvSpPr>
        <p:spPr>
          <a:xfrm>
            <a:off x="7514049" y="4127833"/>
            <a:ext cx="1855692" cy="107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2800">
              <a:solidFill>
                <a:schemeClr val="accent1"/>
              </a:solidFill>
            </a:endParaRPr>
          </a:p>
        </p:txBody>
      </p:sp>
      <p:sp>
        <p:nvSpPr>
          <p:cNvPr id="15" name="Text Placeholder 16">
            <a:extLst>
              <a:ext uri="{FF2B5EF4-FFF2-40B4-BE49-F238E27FC236}">
                <a16:creationId xmlns:a16="http://schemas.microsoft.com/office/drawing/2014/main" id="{DEA781BF-AAAE-284B-92E1-67BBDDCCEE77}"/>
              </a:ext>
            </a:extLst>
          </p:cNvPr>
          <p:cNvSpPr>
            <a:spLocks noGrp="1"/>
          </p:cNvSpPr>
          <p:nvPr>
            <p:ph type="body" sz="quarter" idx="12" hasCustomPrompt="1"/>
          </p:nvPr>
        </p:nvSpPr>
        <p:spPr>
          <a:xfrm>
            <a:off x="7514049" y="4456005"/>
            <a:ext cx="3622264" cy="1507474"/>
          </a:xfrm>
        </p:spPr>
        <p:txBody>
          <a:bodyPr>
            <a:noAutofit/>
          </a:bodyPr>
          <a:lstStyle>
            <a:lvl1pPr marL="0" indent="0" algn="l">
              <a:lnSpc>
                <a:spcPct val="130000"/>
              </a:lnSpc>
              <a:spcBef>
                <a:spcPts val="0"/>
              </a:spcBef>
              <a:buNone/>
              <a:defRPr sz="1100" b="0" baseline="0">
                <a:solidFill>
                  <a:schemeClr val="bg1"/>
                </a:solidFill>
                <a:latin typeface="+mn-lt"/>
              </a:defRPr>
            </a:lvl1pPr>
          </a:lstStyle>
          <a:p>
            <a:pPr lvl="0"/>
            <a:r>
              <a:rPr lang="en-US"/>
              <a:t>Content here</a:t>
            </a:r>
            <a:endParaRPr lang="th-TH"/>
          </a:p>
        </p:txBody>
      </p:sp>
      <p:sp>
        <p:nvSpPr>
          <p:cNvPr id="16" name="Text Placeholder 16">
            <a:extLst>
              <a:ext uri="{FF2B5EF4-FFF2-40B4-BE49-F238E27FC236}">
                <a16:creationId xmlns:a16="http://schemas.microsoft.com/office/drawing/2014/main" id="{A20356E5-897E-8A42-8090-00CBA3785653}"/>
              </a:ext>
            </a:extLst>
          </p:cNvPr>
          <p:cNvSpPr>
            <a:spLocks noGrp="1"/>
          </p:cNvSpPr>
          <p:nvPr>
            <p:ph type="body" sz="quarter" idx="13" hasCustomPrompt="1"/>
          </p:nvPr>
        </p:nvSpPr>
        <p:spPr>
          <a:xfrm>
            <a:off x="7514049" y="2391206"/>
            <a:ext cx="3622264" cy="329719"/>
          </a:xfrm>
        </p:spPr>
        <p:txBody>
          <a:bodyPr anchor="t">
            <a:noAutofit/>
          </a:bodyPr>
          <a:lstStyle>
            <a:lvl1pPr marL="0" indent="0" algn="l">
              <a:lnSpc>
                <a:spcPct val="100000"/>
              </a:lnSpc>
              <a:buNone/>
              <a:defRPr sz="1100" b="1" baseline="0">
                <a:solidFill>
                  <a:schemeClr val="bg1"/>
                </a:solidFill>
                <a:latin typeface="+mn-lt"/>
              </a:defRPr>
            </a:lvl1pPr>
          </a:lstStyle>
          <a:p>
            <a:pPr lvl="0"/>
            <a:r>
              <a:rPr lang="en-US"/>
              <a:t>Additional Content</a:t>
            </a:r>
            <a:endParaRPr lang="th-TH"/>
          </a:p>
        </p:txBody>
      </p:sp>
      <p:sp>
        <p:nvSpPr>
          <p:cNvPr id="17" name="Text Placeholder 16">
            <a:extLst>
              <a:ext uri="{FF2B5EF4-FFF2-40B4-BE49-F238E27FC236}">
                <a16:creationId xmlns:a16="http://schemas.microsoft.com/office/drawing/2014/main" id="{99C97856-E366-1A40-AFEB-D4A19F37D052}"/>
              </a:ext>
            </a:extLst>
          </p:cNvPr>
          <p:cNvSpPr>
            <a:spLocks noGrp="1"/>
          </p:cNvSpPr>
          <p:nvPr>
            <p:ph type="body" sz="quarter" idx="14" hasCustomPrompt="1"/>
          </p:nvPr>
        </p:nvSpPr>
        <p:spPr>
          <a:xfrm>
            <a:off x="7514049" y="2890611"/>
            <a:ext cx="3622264" cy="1067536"/>
          </a:xfrm>
        </p:spPr>
        <p:txBody>
          <a:bodyPr anchor="t">
            <a:noAutofit/>
          </a:bodyPr>
          <a:lstStyle>
            <a:lvl1pPr marL="0" indent="0" algn="l" defTabSz="914400" rtl="0" eaLnBrk="1" latinLnBrk="0" hangingPunct="1">
              <a:lnSpc>
                <a:spcPct val="100000"/>
              </a:lnSpc>
              <a:spcBef>
                <a:spcPct val="0"/>
              </a:spcBef>
              <a:buNone/>
              <a:defRPr lang="th-TH" sz="3200" b="1" i="0" kern="1200" spc="0" baseline="0" dirty="0">
                <a:solidFill>
                  <a:schemeClr val="bg1"/>
                </a:solidFill>
                <a:latin typeface="Gotham Bold" panose="02000604030000020004" pitchFamily="2" charset="0"/>
                <a:ea typeface="+mj-ea"/>
                <a:cs typeface="+mj-cs"/>
              </a:defRPr>
            </a:lvl1pPr>
          </a:lstStyle>
          <a:p>
            <a:pPr lvl="0"/>
            <a:r>
              <a:rPr lang="en-US"/>
              <a:t>Title here</a:t>
            </a:r>
          </a:p>
        </p:txBody>
      </p:sp>
      <p:sp>
        <p:nvSpPr>
          <p:cNvPr id="18" name="Picture Placeholder 5">
            <a:extLst>
              <a:ext uri="{FF2B5EF4-FFF2-40B4-BE49-F238E27FC236}">
                <a16:creationId xmlns:a16="http://schemas.microsoft.com/office/drawing/2014/main" id="{7893815B-FE46-634E-A523-4FE9DFD6CA6B}"/>
              </a:ext>
            </a:extLst>
          </p:cNvPr>
          <p:cNvSpPr>
            <a:spLocks noGrp="1" noChangeAspect="1"/>
          </p:cNvSpPr>
          <p:nvPr>
            <p:ph type="pic" sz="quarter" idx="10" hasCustomPrompt="1"/>
          </p:nvPr>
        </p:nvSpPr>
        <p:spPr>
          <a:xfrm>
            <a:off x="695325" y="333375"/>
            <a:ext cx="4461035" cy="3345776"/>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
        <p:nvSpPr>
          <p:cNvPr id="19" name="Picture Placeholder 5">
            <a:extLst>
              <a:ext uri="{FF2B5EF4-FFF2-40B4-BE49-F238E27FC236}">
                <a16:creationId xmlns:a16="http://schemas.microsoft.com/office/drawing/2014/main" id="{266D8FAD-0B1E-6645-A536-E1FDEA0FFEA4}"/>
              </a:ext>
            </a:extLst>
          </p:cNvPr>
          <p:cNvSpPr>
            <a:spLocks noGrp="1" noChangeAspect="1"/>
          </p:cNvSpPr>
          <p:nvPr>
            <p:ph type="pic" sz="quarter" idx="15" hasCustomPrompt="1"/>
          </p:nvPr>
        </p:nvSpPr>
        <p:spPr>
          <a:xfrm>
            <a:off x="695326" y="3842071"/>
            <a:ext cx="6454560" cy="229368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
        <p:nvSpPr>
          <p:cNvPr id="20" name="Picture Placeholder 5">
            <a:extLst>
              <a:ext uri="{FF2B5EF4-FFF2-40B4-BE49-F238E27FC236}">
                <a16:creationId xmlns:a16="http://schemas.microsoft.com/office/drawing/2014/main" id="{2F342496-5EBA-194F-B884-B3487EA424BA}"/>
              </a:ext>
            </a:extLst>
          </p:cNvPr>
          <p:cNvSpPr>
            <a:spLocks noGrp="1" noChangeAspect="1"/>
          </p:cNvSpPr>
          <p:nvPr>
            <p:ph type="pic" sz="quarter" idx="16" hasCustomPrompt="1"/>
          </p:nvPr>
        </p:nvSpPr>
        <p:spPr>
          <a:xfrm>
            <a:off x="7326482" y="344986"/>
            <a:ext cx="4170193" cy="1570471"/>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
        <p:nvSpPr>
          <p:cNvPr id="21" name="Picture Placeholder 5">
            <a:extLst>
              <a:ext uri="{FF2B5EF4-FFF2-40B4-BE49-F238E27FC236}">
                <a16:creationId xmlns:a16="http://schemas.microsoft.com/office/drawing/2014/main" id="{FB3E6B2E-3E5A-4942-BA3C-CD8296E832FC}"/>
              </a:ext>
            </a:extLst>
          </p:cNvPr>
          <p:cNvSpPr>
            <a:spLocks noGrp="1" noChangeAspect="1"/>
          </p:cNvSpPr>
          <p:nvPr>
            <p:ph type="pic" sz="quarter" idx="17" hasCustomPrompt="1"/>
          </p:nvPr>
        </p:nvSpPr>
        <p:spPr>
          <a:xfrm>
            <a:off x="5332957" y="323367"/>
            <a:ext cx="1816928" cy="1588848"/>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Tree>
    <p:extLst>
      <p:ext uri="{BB962C8B-B14F-4D97-AF65-F5344CB8AC3E}">
        <p14:creationId xmlns:p14="http://schemas.microsoft.com/office/powerpoint/2010/main" val="4288899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image and descriptio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8/26/2022</a:t>
            </a:fld>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17" name="Picture Placeholder 5">
            <a:extLst>
              <a:ext uri="{FF2B5EF4-FFF2-40B4-BE49-F238E27FC236}">
                <a16:creationId xmlns:a16="http://schemas.microsoft.com/office/drawing/2014/main" id="{B9D704FA-71F6-7B44-BFFB-9713486AE1C6}"/>
              </a:ext>
            </a:extLst>
          </p:cNvPr>
          <p:cNvSpPr>
            <a:spLocks noGrp="1" noChangeAspect="1"/>
          </p:cNvSpPr>
          <p:nvPr>
            <p:ph type="pic" sz="quarter" idx="14" hasCustomPrompt="1"/>
          </p:nvPr>
        </p:nvSpPr>
        <p:spPr>
          <a:xfrm>
            <a:off x="888419"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8" name="Picture Placeholder 5">
            <a:extLst>
              <a:ext uri="{FF2B5EF4-FFF2-40B4-BE49-F238E27FC236}">
                <a16:creationId xmlns:a16="http://schemas.microsoft.com/office/drawing/2014/main" id="{22330C18-A0F5-3241-B29C-140246DB954F}"/>
              </a:ext>
            </a:extLst>
          </p:cNvPr>
          <p:cNvSpPr>
            <a:spLocks noGrp="1" noChangeAspect="1"/>
          </p:cNvSpPr>
          <p:nvPr>
            <p:ph type="pic" sz="quarter" idx="15" hasCustomPrompt="1"/>
          </p:nvPr>
        </p:nvSpPr>
        <p:spPr>
          <a:xfrm>
            <a:off x="2642777"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9" name="Picture Placeholder 5">
            <a:extLst>
              <a:ext uri="{FF2B5EF4-FFF2-40B4-BE49-F238E27FC236}">
                <a16:creationId xmlns:a16="http://schemas.microsoft.com/office/drawing/2014/main" id="{727A628F-5816-B14E-A8FF-818D51536AF8}"/>
              </a:ext>
            </a:extLst>
          </p:cNvPr>
          <p:cNvSpPr>
            <a:spLocks noGrp="1" noChangeAspect="1"/>
          </p:cNvSpPr>
          <p:nvPr>
            <p:ph type="pic" sz="quarter" idx="16" hasCustomPrompt="1"/>
          </p:nvPr>
        </p:nvSpPr>
        <p:spPr>
          <a:xfrm>
            <a:off x="4397135"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0" name="Picture Placeholder 5">
            <a:extLst>
              <a:ext uri="{FF2B5EF4-FFF2-40B4-BE49-F238E27FC236}">
                <a16:creationId xmlns:a16="http://schemas.microsoft.com/office/drawing/2014/main" id="{2ECA5483-6075-C24A-8E63-959A96A67F0F}"/>
              </a:ext>
            </a:extLst>
          </p:cNvPr>
          <p:cNvSpPr>
            <a:spLocks noGrp="1" noChangeAspect="1"/>
          </p:cNvSpPr>
          <p:nvPr>
            <p:ph type="pic" sz="quarter" idx="17" hasCustomPrompt="1"/>
          </p:nvPr>
        </p:nvSpPr>
        <p:spPr>
          <a:xfrm>
            <a:off x="6151493"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1" name="Picture Placeholder 5">
            <a:extLst>
              <a:ext uri="{FF2B5EF4-FFF2-40B4-BE49-F238E27FC236}">
                <a16:creationId xmlns:a16="http://schemas.microsoft.com/office/drawing/2014/main" id="{B9DEBADD-44AA-E34E-8B90-96B2B8270D2E}"/>
              </a:ext>
            </a:extLst>
          </p:cNvPr>
          <p:cNvSpPr>
            <a:spLocks noGrp="1" noChangeAspect="1"/>
          </p:cNvSpPr>
          <p:nvPr>
            <p:ph type="pic" sz="quarter" idx="18" hasCustomPrompt="1"/>
          </p:nvPr>
        </p:nvSpPr>
        <p:spPr>
          <a:xfrm>
            <a:off x="7905851"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2" name="Picture Placeholder 5">
            <a:extLst>
              <a:ext uri="{FF2B5EF4-FFF2-40B4-BE49-F238E27FC236}">
                <a16:creationId xmlns:a16="http://schemas.microsoft.com/office/drawing/2014/main" id="{55BB111D-429B-8B48-9464-3BDB1F2F41A0}"/>
              </a:ext>
            </a:extLst>
          </p:cNvPr>
          <p:cNvSpPr>
            <a:spLocks noGrp="1" noChangeAspect="1"/>
          </p:cNvSpPr>
          <p:nvPr>
            <p:ph type="pic" sz="quarter" idx="19" hasCustomPrompt="1"/>
          </p:nvPr>
        </p:nvSpPr>
        <p:spPr>
          <a:xfrm>
            <a:off x="9660208"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3" name="Content Placeholder 31">
            <a:extLst>
              <a:ext uri="{FF2B5EF4-FFF2-40B4-BE49-F238E27FC236}">
                <a16:creationId xmlns:a16="http://schemas.microsoft.com/office/drawing/2014/main" id="{7DA3160F-884E-BE4E-A8B5-0D9713FCC1C0}"/>
              </a:ext>
            </a:extLst>
          </p:cNvPr>
          <p:cNvSpPr>
            <a:spLocks noGrp="1"/>
          </p:cNvSpPr>
          <p:nvPr>
            <p:ph sz="quarter" idx="20"/>
          </p:nvPr>
        </p:nvSpPr>
        <p:spPr>
          <a:xfrm>
            <a:off x="874711" y="4129838"/>
            <a:ext cx="1670788" cy="1999500"/>
          </a:xfrm>
        </p:spPr>
        <p:txBody>
          <a:bodyPr>
            <a:noAutofit/>
          </a:bodyPr>
          <a:lstStyle>
            <a:lvl1pPr marL="0" indent="0">
              <a:buFontTx/>
              <a:buNone/>
              <a:defRPr sz="1000"/>
            </a:lvl1pPr>
            <a:lvl2pPr marL="136525" indent="0" algn="l">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4" name="Content Placeholder 31">
            <a:extLst>
              <a:ext uri="{FF2B5EF4-FFF2-40B4-BE49-F238E27FC236}">
                <a16:creationId xmlns:a16="http://schemas.microsoft.com/office/drawing/2014/main" id="{1EBBBA14-67D4-0F48-8199-4BF0240F5F7C}"/>
              </a:ext>
            </a:extLst>
          </p:cNvPr>
          <p:cNvSpPr>
            <a:spLocks noGrp="1"/>
          </p:cNvSpPr>
          <p:nvPr>
            <p:ph sz="quarter" idx="21"/>
          </p:nvPr>
        </p:nvSpPr>
        <p:spPr>
          <a:xfrm>
            <a:off x="2642777" y="4129838"/>
            <a:ext cx="1657080"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5" name="Content Placeholder 31">
            <a:extLst>
              <a:ext uri="{FF2B5EF4-FFF2-40B4-BE49-F238E27FC236}">
                <a16:creationId xmlns:a16="http://schemas.microsoft.com/office/drawing/2014/main" id="{8F9992DF-DE38-9F47-8284-F381DB4A9499}"/>
              </a:ext>
            </a:extLst>
          </p:cNvPr>
          <p:cNvSpPr>
            <a:spLocks noGrp="1"/>
          </p:cNvSpPr>
          <p:nvPr>
            <p:ph sz="quarter" idx="22"/>
          </p:nvPr>
        </p:nvSpPr>
        <p:spPr>
          <a:xfrm>
            <a:off x="4395943" y="4129838"/>
            <a:ext cx="1657350"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6" name="Content Placeholder 31">
            <a:extLst>
              <a:ext uri="{FF2B5EF4-FFF2-40B4-BE49-F238E27FC236}">
                <a16:creationId xmlns:a16="http://schemas.microsoft.com/office/drawing/2014/main" id="{F0F217B0-9B18-7646-B341-1D80E9A6D15D}"/>
              </a:ext>
            </a:extLst>
          </p:cNvPr>
          <p:cNvSpPr>
            <a:spLocks noGrp="1"/>
          </p:cNvSpPr>
          <p:nvPr>
            <p:ph sz="quarter" idx="23"/>
          </p:nvPr>
        </p:nvSpPr>
        <p:spPr>
          <a:xfrm>
            <a:off x="6149379" y="4129838"/>
            <a:ext cx="1659194"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7" name="Content Placeholder 31">
            <a:extLst>
              <a:ext uri="{FF2B5EF4-FFF2-40B4-BE49-F238E27FC236}">
                <a16:creationId xmlns:a16="http://schemas.microsoft.com/office/drawing/2014/main" id="{0C3FFF3A-AFEA-164A-B748-3EB28ED43584}"/>
              </a:ext>
            </a:extLst>
          </p:cNvPr>
          <p:cNvSpPr>
            <a:spLocks noGrp="1"/>
          </p:cNvSpPr>
          <p:nvPr>
            <p:ph sz="quarter" idx="24"/>
          </p:nvPr>
        </p:nvSpPr>
        <p:spPr>
          <a:xfrm>
            <a:off x="7903737" y="4129838"/>
            <a:ext cx="1659194"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8" name="Content Placeholder 31">
            <a:extLst>
              <a:ext uri="{FF2B5EF4-FFF2-40B4-BE49-F238E27FC236}">
                <a16:creationId xmlns:a16="http://schemas.microsoft.com/office/drawing/2014/main" id="{A5EACB40-C1B6-7249-8D22-A1E8E324977C}"/>
              </a:ext>
            </a:extLst>
          </p:cNvPr>
          <p:cNvSpPr>
            <a:spLocks noGrp="1"/>
          </p:cNvSpPr>
          <p:nvPr>
            <p:ph sz="quarter" idx="25"/>
          </p:nvPr>
        </p:nvSpPr>
        <p:spPr>
          <a:xfrm>
            <a:off x="9658095" y="4129838"/>
            <a:ext cx="1659193" cy="1999500"/>
          </a:xfrm>
        </p:spPr>
        <p:txBody>
          <a:bodyPr>
            <a:noAutofit/>
          </a:bodyPr>
          <a:lstStyle>
            <a:lvl1pPr marL="0" indent="0">
              <a:buFontTx/>
              <a:buNone/>
              <a:defRPr sz="1000"/>
            </a:lvl1pPr>
            <a:lvl2pPr marL="95250"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9" name="Title 37">
            <a:extLst>
              <a:ext uri="{FF2B5EF4-FFF2-40B4-BE49-F238E27FC236}">
                <a16:creationId xmlns:a16="http://schemas.microsoft.com/office/drawing/2014/main" id="{1C5A625B-237D-4140-8553-57A89A41A660}"/>
              </a:ext>
            </a:extLst>
          </p:cNvPr>
          <p:cNvSpPr>
            <a:spLocks noGrp="1"/>
          </p:cNvSpPr>
          <p:nvPr>
            <p:ph type="title" hasCustomPrompt="1"/>
          </p:nvPr>
        </p:nvSpPr>
        <p:spPr>
          <a:xfrm>
            <a:off x="874712" y="333375"/>
            <a:ext cx="7029025" cy="1260491"/>
          </a:xfrm>
        </p:spPr>
        <p:txBody>
          <a:bodyPr>
            <a:normAutofit/>
          </a:bodyPr>
          <a:lstStyle>
            <a:lvl1pPr>
              <a:defRPr sz="3200"/>
            </a:lvl1pPr>
          </a:lstStyle>
          <a:p>
            <a:r>
              <a:rPr lang="en-US"/>
              <a:t>Click to edit title</a:t>
            </a:r>
          </a:p>
        </p:txBody>
      </p:sp>
    </p:spTree>
    <p:extLst>
      <p:ext uri="{BB962C8B-B14F-4D97-AF65-F5344CB8AC3E}">
        <p14:creationId xmlns:p14="http://schemas.microsoft.com/office/powerpoint/2010/main" val="174954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8/26/2022</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11" name="Picture Placeholder 5">
            <a:extLst>
              <a:ext uri="{FF2B5EF4-FFF2-40B4-BE49-F238E27FC236}">
                <a16:creationId xmlns:a16="http://schemas.microsoft.com/office/drawing/2014/main" id="{E71A4EC4-20FD-764D-87DC-D7ACAAB232DC}"/>
              </a:ext>
            </a:extLst>
          </p:cNvPr>
          <p:cNvSpPr>
            <a:spLocks noGrp="1"/>
          </p:cNvSpPr>
          <p:nvPr>
            <p:ph type="pic" sz="quarter" idx="14" hasCustomPrompt="1"/>
          </p:nvPr>
        </p:nvSpPr>
        <p:spPr>
          <a:xfrm>
            <a:off x="695325"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2" name="Picture Placeholder 5">
            <a:extLst>
              <a:ext uri="{FF2B5EF4-FFF2-40B4-BE49-F238E27FC236}">
                <a16:creationId xmlns:a16="http://schemas.microsoft.com/office/drawing/2014/main" id="{435BEEFF-8F6F-A141-9934-18F5F11773E2}"/>
              </a:ext>
            </a:extLst>
          </p:cNvPr>
          <p:cNvSpPr>
            <a:spLocks noGrp="1"/>
          </p:cNvSpPr>
          <p:nvPr>
            <p:ph type="pic" sz="quarter" idx="15" hasCustomPrompt="1"/>
          </p:nvPr>
        </p:nvSpPr>
        <p:spPr>
          <a:xfrm>
            <a:off x="695325" y="3929210"/>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3" name="Picture Placeholder 5">
            <a:extLst>
              <a:ext uri="{FF2B5EF4-FFF2-40B4-BE49-F238E27FC236}">
                <a16:creationId xmlns:a16="http://schemas.microsoft.com/office/drawing/2014/main" id="{7F7DAD24-F015-B448-8B76-6B2928618282}"/>
              </a:ext>
            </a:extLst>
          </p:cNvPr>
          <p:cNvSpPr>
            <a:spLocks noGrp="1"/>
          </p:cNvSpPr>
          <p:nvPr>
            <p:ph type="pic" sz="quarter" idx="16" hasCustomPrompt="1"/>
          </p:nvPr>
        </p:nvSpPr>
        <p:spPr>
          <a:xfrm>
            <a:off x="4429012"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4" name="Picture Placeholder 5">
            <a:extLst>
              <a:ext uri="{FF2B5EF4-FFF2-40B4-BE49-F238E27FC236}">
                <a16:creationId xmlns:a16="http://schemas.microsoft.com/office/drawing/2014/main" id="{0E2B7707-D543-7D48-BB98-51D110AEAE37}"/>
              </a:ext>
            </a:extLst>
          </p:cNvPr>
          <p:cNvSpPr>
            <a:spLocks noGrp="1"/>
          </p:cNvSpPr>
          <p:nvPr>
            <p:ph type="pic" sz="quarter" idx="17" hasCustomPrompt="1"/>
          </p:nvPr>
        </p:nvSpPr>
        <p:spPr>
          <a:xfrm>
            <a:off x="4429012" y="3929210"/>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5" name="Picture Placeholder 5">
            <a:extLst>
              <a:ext uri="{FF2B5EF4-FFF2-40B4-BE49-F238E27FC236}">
                <a16:creationId xmlns:a16="http://schemas.microsoft.com/office/drawing/2014/main" id="{55B32590-C785-E348-B125-1715754486BD}"/>
              </a:ext>
            </a:extLst>
          </p:cNvPr>
          <p:cNvSpPr>
            <a:spLocks noGrp="1"/>
          </p:cNvSpPr>
          <p:nvPr>
            <p:ph type="pic" sz="quarter" idx="18" hasCustomPrompt="1"/>
          </p:nvPr>
        </p:nvSpPr>
        <p:spPr>
          <a:xfrm>
            <a:off x="8162699"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6" name="Picture Placeholder 5">
            <a:extLst>
              <a:ext uri="{FF2B5EF4-FFF2-40B4-BE49-F238E27FC236}">
                <a16:creationId xmlns:a16="http://schemas.microsoft.com/office/drawing/2014/main" id="{3E372A00-A2C4-634E-86FD-9DBE0EA6C01C}"/>
              </a:ext>
            </a:extLst>
          </p:cNvPr>
          <p:cNvSpPr>
            <a:spLocks noGrp="1"/>
          </p:cNvSpPr>
          <p:nvPr>
            <p:ph type="pic" sz="quarter" idx="19" hasCustomPrompt="1"/>
          </p:nvPr>
        </p:nvSpPr>
        <p:spPr>
          <a:xfrm>
            <a:off x="8162699" y="3929210"/>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Tree>
    <p:extLst>
      <p:ext uri="{BB962C8B-B14F-4D97-AF65-F5344CB8AC3E}">
        <p14:creationId xmlns:p14="http://schemas.microsoft.com/office/powerpoint/2010/main" val="1352593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and list/Chart/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A68AB-7EFD-5D43-BD00-8C8CD0B1DC69}"/>
              </a:ext>
            </a:extLst>
          </p:cNvPr>
          <p:cNvSpPr>
            <a:spLocks noGrp="1"/>
          </p:cNvSpPr>
          <p:nvPr>
            <p:ph type="title" hasCustomPrompt="1"/>
          </p:nvPr>
        </p:nvSpPr>
        <p:spPr>
          <a:xfrm>
            <a:off x="874713" y="341087"/>
            <a:ext cx="6407435" cy="1251175"/>
          </a:xfrm>
        </p:spPr>
        <p:txBody>
          <a:bodyPr anchor="b"/>
          <a:lstStyle>
            <a:lvl1pPr>
              <a:defRPr sz="3200"/>
            </a:lvl1pPr>
          </a:lstStyle>
          <a:p>
            <a:r>
              <a:rPr lang="en-US"/>
              <a:t>Click to edit heading</a:t>
            </a:r>
          </a:p>
        </p:txBody>
      </p:sp>
      <p:sp>
        <p:nvSpPr>
          <p:cNvPr id="3" name="Content Placeholder 2">
            <a:extLst>
              <a:ext uri="{FF2B5EF4-FFF2-40B4-BE49-F238E27FC236}">
                <a16:creationId xmlns:a16="http://schemas.microsoft.com/office/drawing/2014/main" id="{2295DAA1-74DC-8243-9A72-213691177907}"/>
              </a:ext>
            </a:extLst>
          </p:cNvPr>
          <p:cNvSpPr>
            <a:spLocks noGrp="1"/>
          </p:cNvSpPr>
          <p:nvPr>
            <p:ph idx="1"/>
          </p:nvPr>
        </p:nvSpPr>
        <p:spPr>
          <a:xfrm>
            <a:off x="5243513" y="1997076"/>
            <a:ext cx="6088855" cy="3871912"/>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9FBA8-199E-C243-904E-28C5D0E64C06}"/>
              </a:ext>
            </a:extLst>
          </p:cNvPr>
          <p:cNvSpPr>
            <a:spLocks noGrp="1"/>
          </p:cNvSpPr>
          <p:nvPr>
            <p:ph type="body" sz="half" idx="2" hasCustomPrompt="1"/>
          </p:nvPr>
        </p:nvSpPr>
        <p:spPr>
          <a:xfrm>
            <a:off x="874714" y="1989138"/>
            <a:ext cx="4061618" cy="3879850"/>
          </a:xfrm>
        </p:spPr>
        <p:txBody>
          <a:bodyPr/>
          <a:lstStyle>
            <a:lvl1pPr marL="0" indent="0">
              <a:buNone/>
              <a:defRPr sz="1600" b="0" i="0">
                <a:latin typeface="Gotham Book" panose="0200060404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5" name="Date Placeholder 4">
            <a:extLst>
              <a:ext uri="{FF2B5EF4-FFF2-40B4-BE49-F238E27FC236}">
                <a16:creationId xmlns:a16="http://schemas.microsoft.com/office/drawing/2014/main" id="{73796F1E-CE86-BB4C-A07C-3D54679E04E3}"/>
              </a:ext>
            </a:extLst>
          </p:cNvPr>
          <p:cNvSpPr>
            <a:spLocks noGrp="1"/>
          </p:cNvSpPr>
          <p:nvPr>
            <p:ph type="dt" sz="half" idx="10"/>
          </p:nvPr>
        </p:nvSpPr>
        <p:spPr/>
        <p:txBody>
          <a:bodyPr/>
          <a:lstStyle/>
          <a:p>
            <a:fld id="{CB4625B5-9D39-B743-81F3-A2814805E14F}" type="datetimeFigureOut">
              <a:rPr lang="en-US" smtClean="0"/>
              <a:t>8/26/2022</a:t>
            </a:fld>
            <a:endParaRPr lang="en-US"/>
          </a:p>
        </p:txBody>
      </p:sp>
      <p:sp>
        <p:nvSpPr>
          <p:cNvPr id="6" name="Footer Placeholder 5">
            <a:extLst>
              <a:ext uri="{FF2B5EF4-FFF2-40B4-BE49-F238E27FC236}">
                <a16:creationId xmlns:a16="http://schemas.microsoft.com/office/drawing/2014/main" id="{AA6D71AE-F38B-C148-A72A-7AA4F6A61A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B148E3-4992-9545-B503-E4F13ED657B3}"/>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420792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0FBD-4BCE-434E-A128-23D87FFF58C7}"/>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a:t>Click to edit heading</a:t>
            </a:r>
          </a:p>
        </p:txBody>
      </p:sp>
      <p:sp>
        <p:nvSpPr>
          <p:cNvPr id="3" name="Content Placeholder 2">
            <a:extLst>
              <a:ext uri="{FF2B5EF4-FFF2-40B4-BE49-F238E27FC236}">
                <a16:creationId xmlns:a16="http://schemas.microsoft.com/office/drawing/2014/main" id="{02F0F5CD-B687-B24D-AC6A-932C504701BA}"/>
              </a:ext>
            </a:extLst>
          </p:cNvPr>
          <p:cNvSpPr>
            <a:spLocks noGrp="1"/>
          </p:cNvSpPr>
          <p:nvPr>
            <p:ph idx="1" hasCustomPrompt="1"/>
          </p:nvPr>
        </p:nvSpPr>
        <p:spPr>
          <a:xfrm>
            <a:off x="874713" y="1989137"/>
            <a:ext cx="6094799" cy="4123277"/>
          </a:xfrm>
        </p:spPr>
        <p:txBody>
          <a:bodyPr/>
          <a:lstStyle>
            <a:lvl1pPr marL="0" indent="0">
              <a:lnSpc>
                <a:spcPct val="150000"/>
              </a:lnSpc>
              <a:buFontTx/>
              <a:buNone/>
              <a:defRPr sz="1600" b="0" i="0">
                <a:latin typeface="Gotham Book" panose="02000604040000020004" pitchFamily="2" charset="0"/>
              </a:defRPr>
            </a:lvl1pPr>
            <a:lvl2pPr marL="457200" indent="0">
              <a:buFontTx/>
              <a:buNone/>
              <a:defRPr sz="1600"/>
            </a:lvl2pPr>
            <a:lvl3pPr marL="914400" indent="0">
              <a:buFontTx/>
              <a:buNone/>
              <a:defRPr sz="1600"/>
            </a:lvl3pPr>
            <a:lvl4pPr marL="1371600" indent="0">
              <a:buFontTx/>
              <a:buNone/>
              <a:defRPr sz="1400"/>
            </a:lvl4pPr>
            <a:lvl5pPr marL="1828800" indent="0">
              <a:buFontTx/>
              <a:buNone/>
              <a:defRPr sz="1400"/>
            </a:lvl5pPr>
          </a:lstStyle>
          <a:p>
            <a:pPr lvl="0"/>
            <a:r>
              <a:rPr lang="en-US"/>
              <a:t>Click to edit sub heading</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934C8-DD4D-BC42-99F4-F02DB190162C}"/>
              </a:ext>
            </a:extLst>
          </p:cNvPr>
          <p:cNvSpPr>
            <a:spLocks noGrp="1"/>
          </p:cNvSpPr>
          <p:nvPr>
            <p:ph type="dt" sz="half" idx="10"/>
          </p:nvPr>
        </p:nvSpPr>
        <p:spPr/>
        <p:txBody>
          <a:bodyPr/>
          <a:lstStyle/>
          <a:p>
            <a:fld id="{CB4625B5-9D39-B743-81F3-A2814805E14F}" type="datetimeFigureOut">
              <a:rPr lang="en-US" smtClean="0"/>
              <a:t>8/26/2022</a:t>
            </a:fld>
            <a:endParaRPr lang="en-US"/>
          </a:p>
        </p:txBody>
      </p:sp>
      <p:sp>
        <p:nvSpPr>
          <p:cNvPr id="5" name="Footer Placeholder 4">
            <a:extLst>
              <a:ext uri="{FF2B5EF4-FFF2-40B4-BE49-F238E27FC236}">
                <a16:creationId xmlns:a16="http://schemas.microsoft.com/office/drawing/2014/main" id="{936BBEFE-2430-504C-99B5-5A3286AE20AC}"/>
              </a:ext>
            </a:extLst>
          </p:cNvPr>
          <p:cNvSpPr>
            <a:spLocks noGrp="1"/>
          </p:cNvSpPr>
          <p:nvPr>
            <p:ph type="ftr" sz="quarter" idx="11"/>
          </p:nvPr>
        </p:nvSpPr>
        <p:spPr>
          <a:xfrm>
            <a:off x="4128294" y="6356350"/>
            <a:ext cx="4114800" cy="365125"/>
          </a:xfrm>
        </p:spPr>
        <p:txBody>
          <a:bodyPr/>
          <a:lstStyle/>
          <a:p>
            <a:endParaRPr lang="en-US"/>
          </a:p>
        </p:txBody>
      </p:sp>
      <p:sp>
        <p:nvSpPr>
          <p:cNvPr id="6" name="Slide Number Placeholder 5">
            <a:extLst>
              <a:ext uri="{FF2B5EF4-FFF2-40B4-BE49-F238E27FC236}">
                <a16:creationId xmlns:a16="http://schemas.microsoft.com/office/drawing/2014/main" id="{289BD4B4-570A-CF4A-8A21-336E10433EA6}"/>
              </a:ext>
            </a:extLst>
          </p:cNvPr>
          <p:cNvSpPr>
            <a:spLocks noGrp="1"/>
          </p:cNvSpPr>
          <p:nvPr>
            <p:ph type="sldNum" sz="quarter" idx="12"/>
          </p:nvPr>
        </p:nvSpPr>
        <p:spPr>
          <a:xfrm>
            <a:off x="8610600" y="6356350"/>
            <a:ext cx="2886074" cy="365125"/>
          </a:xfrm>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4057604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34D09B-E1D7-E843-905A-ABA989DCCFA2}"/>
              </a:ext>
            </a:extLst>
          </p:cNvPr>
          <p:cNvSpPr>
            <a:spLocks noGrp="1"/>
          </p:cNvSpPr>
          <p:nvPr>
            <p:ph type="pic" idx="1" hasCustomPrompt="1"/>
          </p:nvPr>
        </p:nvSpPr>
        <p:spPr>
          <a:xfrm>
            <a:off x="5183187" y="1989138"/>
            <a:ext cx="6313487" cy="4140200"/>
          </a:xfrm>
          <a:solidFill>
            <a:schemeClr val="bg1">
              <a:lumMod val="95000"/>
            </a:schemeClr>
          </a:solidFill>
        </p:spPr>
        <p:txBody>
          <a:bodyPr>
            <a:normAutofit/>
          </a:bodyPr>
          <a:lstStyle>
            <a:lvl1pPr marL="0" indent="0">
              <a:buNone/>
              <a:defRPr sz="1800" b="0" i="0">
                <a:latin typeface="Gotham Book" panose="0200060404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add image</a:t>
            </a:r>
          </a:p>
        </p:txBody>
      </p:sp>
      <p:sp>
        <p:nvSpPr>
          <p:cNvPr id="5" name="Date Placeholder 4">
            <a:extLst>
              <a:ext uri="{FF2B5EF4-FFF2-40B4-BE49-F238E27FC236}">
                <a16:creationId xmlns:a16="http://schemas.microsoft.com/office/drawing/2014/main" id="{EBDB1BDC-0701-2F41-A41D-1CEFD024EC83}"/>
              </a:ext>
            </a:extLst>
          </p:cNvPr>
          <p:cNvSpPr>
            <a:spLocks noGrp="1"/>
          </p:cNvSpPr>
          <p:nvPr>
            <p:ph type="dt" sz="half" idx="10"/>
          </p:nvPr>
        </p:nvSpPr>
        <p:spPr/>
        <p:txBody>
          <a:bodyPr/>
          <a:lstStyle/>
          <a:p>
            <a:fld id="{CB4625B5-9D39-B743-81F3-A2814805E14F}" type="datetimeFigureOut">
              <a:rPr lang="en-US" smtClean="0"/>
              <a:t>8/26/2022</a:t>
            </a:fld>
            <a:endParaRPr lang="en-US"/>
          </a:p>
        </p:txBody>
      </p:sp>
      <p:sp>
        <p:nvSpPr>
          <p:cNvPr id="6" name="Footer Placeholder 5">
            <a:extLst>
              <a:ext uri="{FF2B5EF4-FFF2-40B4-BE49-F238E27FC236}">
                <a16:creationId xmlns:a16="http://schemas.microsoft.com/office/drawing/2014/main" id="{5763B795-25BE-5741-9353-C28715D1C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351AA-302C-2041-9DDD-15B7592F3F03}"/>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8" name="Title 1">
            <a:extLst>
              <a:ext uri="{FF2B5EF4-FFF2-40B4-BE49-F238E27FC236}">
                <a16:creationId xmlns:a16="http://schemas.microsoft.com/office/drawing/2014/main" id="{9A14EEE5-B4A5-6C44-81D9-F9F63DD716AD}"/>
              </a:ext>
            </a:extLst>
          </p:cNvPr>
          <p:cNvSpPr>
            <a:spLocks noGrp="1"/>
          </p:cNvSpPr>
          <p:nvPr>
            <p:ph type="title" hasCustomPrompt="1"/>
          </p:nvPr>
        </p:nvSpPr>
        <p:spPr>
          <a:xfrm>
            <a:off x="874712" y="326574"/>
            <a:ext cx="6919459" cy="1265689"/>
          </a:xfrm>
        </p:spPr>
        <p:txBody>
          <a:bodyPr anchor="b"/>
          <a:lstStyle>
            <a:lvl1pPr>
              <a:defRPr sz="3200"/>
            </a:lvl1pPr>
          </a:lstStyle>
          <a:p>
            <a:r>
              <a:rPr lang="en-US"/>
              <a:t>Click to edit heading</a:t>
            </a:r>
          </a:p>
        </p:txBody>
      </p:sp>
      <p:sp>
        <p:nvSpPr>
          <p:cNvPr id="9" name="Text Placeholder 3">
            <a:extLst>
              <a:ext uri="{FF2B5EF4-FFF2-40B4-BE49-F238E27FC236}">
                <a16:creationId xmlns:a16="http://schemas.microsoft.com/office/drawing/2014/main" id="{4AF3474B-FFD9-CE42-91E1-D59AF481AE7D}"/>
              </a:ext>
            </a:extLst>
          </p:cNvPr>
          <p:cNvSpPr>
            <a:spLocks noGrp="1"/>
          </p:cNvSpPr>
          <p:nvPr>
            <p:ph type="body" sz="half" idx="2" hasCustomPrompt="1"/>
          </p:nvPr>
        </p:nvSpPr>
        <p:spPr>
          <a:xfrm>
            <a:off x="874713" y="1989138"/>
            <a:ext cx="3957867" cy="4140200"/>
          </a:xfrm>
        </p:spPr>
        <p:txBody>
          <a:bodyPr/>
          <a:lstStyle>
            <a:lvl1pPr marL="0" indent="0">
              <a:buNone/>
              <a:defRPr sz="1600" b="0" i="0">
                <a:latin typeface="Gotham Book" panose="0200060404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Tree>
    <p:extLst>
      <p:ext uri="{BB962C8B-B14F-4D97-AF65-F5344CB8AC3E}">
        <p14:creationId xmlns:p14="http://schemas.microsoft.com/office/powerpoint/2010/main" val="349067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28A8D7-35D4-784B-9ECA-1761744F6688}"/>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a:ln>
                <a:noFill/>
              </a:ln>
              <a:solidFill>
                <a:srgbClr val="5AAA60"/>
              </a:solidFill>
              <a:effectLst/>
              <a:uFillTx/>
              <a:latin typeface="+mn-lt"/>
              <a:ea typeface="+mn-ea"/>
              <a:cs typeface="+mn-cs"/>
              <a:sym typeface="Gotham"/>
            </a:endParaRPr>
          </a:p>
        </p:txBody>
      </p:sp>
      <p:sp>
        <p:nvSpPr>
          <p:cNvPr id="8" name="Title 1">
            <a:extLst>
              <a:ext uri="{FF2B5EF4-FFF2-40B4-BE49-F238E27FC236}">
                <a16:creationId xmlns:a16="http://schemas.microsoft.com/office/drawing/2014/main" id="{7E51C4F6-85DD-B846-8F99-E4249FBF3546}"/>
              </a:ext>
            </a:extLst>
          </p:cNvPr>
          <p:cNvSpPr>
            <a:spLocks noGrp="1"/>
          </p:cNvSpPr>
          <p:nvPr>
            <p:ph type="title" hasCustomPrompt="1"/>
          </p:nvPr>
        </p:nvSpPr>
        <p:spPr>
          <a:xfrm>
            <a:off x="695325" y="333375"/>
            <a:ext cx="10909299" cy="5795963"/>
          </a:xfrm>
        </p:spPr>
        <p:txBody>
          <a:bodyPr anchor="ctr">
            <a:normAutofit/>
          </a:bodyPr>
          <a:lstStyle>
            <a:lvl1pPr algn="ctr">
              <a:defRPr sz="6600">
                <a:solidFill>
                  <a:schemeClr val="bg1"/>
                </a:solidFill>
              </a:defRPr>
            </a:lvl1pPr>
          </a:lstStyle>
          <a:p>
            <a:r>
              <a:rPr lang="en-US"/>
              <a:t>Thank you</a:t>
            </a:r>
          </a:p>
        </p:txBody>
      </p:sp>
    </p:spTree>
    <p:extLst>
      <p:ext uri="{BB962C8B-B14F-4D97-AF65-F5344CB8AC3E}">
        <p14:creationId xmlns:p14="http://schemas.microsoft.com/office/powerpoint/2010/main" val="1080533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62998A-B206-624B-A746-DF3D06756E43}"/>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a:ln>
                <a:noFill/>
              </a:ln>
              <a:solidFill>
                <a:srgbClr val="5AAA60"/>
              </a:solidFill>
              <a:effectLst/>
              <a:uFillTx/>
              <a:latin typeface="+mn-lt"/>
              <a:ea typeface="+mn-ea"/>
              <a:cs typeface="+mn-cs"/>
              <a:sym typeface="Gotham"/>
            </a:endParaRPr>
          </a:p>
        </p:txBody>
      </p:sp>
      <p:pic>
        <p:nvPicPr>
          <p:cNvPr id="5" name="Picture 4">
            <a:extLst>
              <a:ext uri="{FF2B5EF4-FFF2-40B4-BE49-F238E27FC236}">
                <a16:creationId xmlns:a16="http://schemas.microsoft.com/office/drawing/2014/main" id="{FA6804DC-BD74-F143-9F32-69B30B1D8D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70731" y="2295289"/>
            <a:ext cx="5450537" cy="2267422"/>
          </a:xfrm>
          <a:prstGeom prst="rect">
            <a:avLst/>
          </a:prstGeom>
        </p:spPr>
      </p:pic>
    </p:spTree>
    <p:extLst>
      <p:ext uri="{BB962C8B-B14F-4D97-AF65-F5344CB8AC3E}">
        <p14:creationId xmlns:p14="http://schemas.microsoft.com/office/powerpoint/2010/main" val="2519178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28A8D7-35D4-784B-9ECA-1761744F6688}"/>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a:ln>
                <a:noFill/>
              </a:ln>
              <a:solidFill>
                <a:srgbClr val="5AAA60"/>
              </a:solidFill>
              <a:effectLst/>
              <a:uFillTx/>
              <a:latin typeface="+mn-lt"/>
              <a:ea typeface="+mn-ea"/>
              <a:cs typeface="+mn-cs"/>
              <a:sym typeface="Gotham"/>
            </a:endParaRPr>
          </a:p>
        </p:txBody>
      </p:sp>
      <p:pic>
        <p:nvPicPr>
          <p:cNvPr id="6" name="Picture 5">
            <a:extLst>
              <a:ext uri="{FF2B5EF4-FFF2-40B4-BE49-F238E27FC236}">
                <a16:creationId xmlns:a16="http://schemas.microsoft.com/office/drawing/2014/main" id="{937A2C33-E647-6849-8C56-44C82377AF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4713" y="564841"/>
            <a:ext cx="3007113" cy="982587"/>
          </a:xfrm>
          <a:prstGeom prst="rect">
            <a:avLst/>
          </a:prstGeom>
        </p:spPr>
      </p:pic>
      <p:sp>
        <p:nvSpPr>
          <p:cNvPr id="7" name="TextBox 6">
            <a:extLst>
              <a:ext uri="{FF2B5EF4-FFF2-40B4-BE49-F238E27FC236}">
                <a16:creationId xmlns:a16="http://schemas.microsoft.com/office/drawing/2014/main" id="{DF61537F-2615-7B4A-A3B0-0CBEE5DBED1A}"/>
              </a:ext>
            </a:extLst>
          </p:cNvPr>
          <p:cNvSpPr txBox="1"/>
          <p:nvPr userDrawn="1"/>
        </p:nvSpPr>
        <p:spPr>
          <a:xfrm>
            <a:off x="833148" y="4407642"/>
            <a:ext cx="2976134"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b">
            <a:spAutoFit/>
          </a:bodyPr>
          <a:lstStyle/>
          <a:p>
            <a:r>
              <a:rPr kumimoji="0" lang="en-AU" sz="1600" b="0" i="0" u="none" strike="noStrike" cap="none" spc="0" normalizeH="0" baseline="0">
                <a:ln>
                  <a:noFill/>
                </a:ln>
                <a:solidFill>
                  <a:schemeClr val="bg1"/>
                </a:solidFill>
                <a:effectLst/>
                <a:uFillTx/>
                <a:latin typeface="Gotham Medium" panose="02000604030000020004" pitchFamily="2" charset="0"/>
                <a:ea typeface="Montserrat Light"/>
                <a:cs typeface="Montserrat Light"/>
                <a:sym typeface="Montserrat Light"/>
              </a:rPr>
              <a:t>Outdoor Media Association</a:t>
            </a:r>
          </a:p>
          <a:p>
            <a: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t>Suite 504, 80 William Street</a:t>
            </a:r>
            <a:b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t>East Sydney NSW 2011 </a:t>
            </a:r>
            <a:b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t>T Office  02 9357 9900</a:t>
            </a:r>
            <a:b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t>F 02 8356 9500 </a:t>
            </a:r>
            <a:b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err="1">
                <a:ln>
                  <a:noFill/>
                </a:ln>
                <a:solidFill>
                  <a:schemeClr val="bg1"/>
                </a:solidFill>
                <a:effectLst/>
                <a:uFillTx/>
                <a:latin typeface="Gotham Book" panose="02000604040000020004" pitchFamily="2" charset="0"/>
                <a:ea typeface="Montserrat Light"/>
                <a:cs typeface="Montserrat Light"/>
                <a:sym typeface="Montserrat Light"/>
              </a:rPr>
              <a:t>info@oma.org.au</a:t>
            </a:r>
            <a:b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err="1">
                <a:ln>
                  <a:noFill/>
                </a:ln>
                <a:solidFill>
                  <a:schemeClr val="bg1"/>
                </a:solidFill>
                <a:effectLst/>
                <a:uFillTx/>
                <a:latin typeface="Gotham Book" panose="02000604040000020004" pitchFamily="2" charset="0"/>
                <a:ea typeface="Montserrat Light"/>
                <a:cs typeface="Montserrat Light"/>
                <a:sym typeface="Montserrat Light"/>
              </a:rPr>
              <a:t>www.oma.org.au</a:t>
            </a:r>
            <a:endPar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endParaRPr>
          </a:p>
        </p:txBody>
      </p:sp>
    </p:spTree>
    <p:extLst>
      <p:ext uri="{BB962C8B-B14F-4D97-AF65-F5344CB8AC3E}">
        <p14:creationId xmlns:p14="http://schemas.microsoft.com/office/powerpoint/2010/main" val="2501343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6566C31-339A-DD42-9A9F-12FD3131EFD9}"/>
              </a:ext>
            </a:extLst>
          </p:cNvPr>
          <p:cNvSpPr txBox="1"/>
          <p:nvPr userDrawn="1"/>
        </p:nvSpPr>
        <p:spPr>
          <a:xfrm>
            <a:off x="874713" y="4407642"/>
            <a:ext cx="3522720"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b">
            <a:spAutoFit/>
          </a:bodyPr>
          <a:lstStyle/>
          <a:p>
            <a:r>
              <a:rPr kumimoji="0" lang="en-AU" sz="1600" b="0" i="0" u="none" strike="noStrike" cap="none" spc="0" normalizeH="0" baseline="0">
                <a:ln>
                  <a:noFill/>
                </a:ln>
                <a:solidFill>
                  <a:schemeClr val="accent2"/>
                </a:solidFill>
                <a:effectLst/>
                <a:uFillTx/>
                <a:latin typeface="Gotham Medium" panose="02000604030000020004" pitchFamily="2" charset="0"/>
                <a:ea typeface="Montserrat Light"/>
                <a:cs typeface="Montserrat Light"/>
                <a:sym typeface="Montserrat Light"/>
              </a:rPr>
              <a:t>Outdoor Media Association</a:t>
            </a:r>
          </a:p>
          <a:p>
            <a: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t>Suite 504, 80 William Street</a:t>
            </a:r>
            <a:b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t>East Sydney NSW 2011 </a:t>
            </a:r>
            <a:b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t>T Office  02 9357 9900</a:t>
            </a:r>
            <a:b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t>F 02 8356 9500 </a:t>
            </a:r>
            <a:b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err="1">
                <a:ln>
                  <a:noFill/>
                </a:ln>
                <a:solidFill>
                  <a:schemeClr val="accent2"/>
                </a:solidFill>
                <a:effectLst/>
                <a:uFillTx/>
                <a:latin typeface="Gotham Book" panose="02000604040000020004" pitchFamily="2" charset="0"/>
                <a:ea typeface="Montserrat Light"/>
                <a:cs typeface="Montserrat Light"/>
                <a:sym typeface="Montserrat Light"/>
              </a:rPr>
              <a:t>info@oma.org.au</a:t>
            </a:r>
            <a:b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err="1">
                <a:ln>
                  <a:noFill/>
                </a:ln>
                <a:solidFill>
                  <a:schemeClr val="accent2"/>
                </a:solidFill>
                <a:effectLst/>
                <a:uFillTx/>
                <a:latin typeface="Gotham Book" panose="02000604040000020004" pitchFamily="2" charset="0"/>
                <a:ea typeface="Montserrat Light"/>
                <a:cs typeface="Montserrat Light"/>
                <a:sym typeface="Montserrat Light"/>
              </a:rPr>
              <a:t>www.oma.org.au</a:t>
            </a:r>
            <a:endPar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endParaRPr>
          </a:p>
        </p:txBody>
      </p:sp>
    </p:spTree>
    <p:extLst>
      <p:ext uri="{BB962C8B-B14F-4D97-AF65-F5344CB8AC3E}">
        <p14:creationId xmlns:p14="http://schemas.microsoft.com/office/powerpoint/2010/main" val="486475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3867-8D40-0F47-AF69-8A4B050DB603}"/>
              </a:ext>
            </a:extLst>
          </p:cNvPr>
          <p:cNvSpPr>
            <a:spLocks noGrp="1" noChangeAspect="1"/>
          </p:cNvSpPr>
          <p:nvPr>
            <p:ph type="ctrTitle" hasCustomPrompt="1"/>
          </p:nvPr>
        </p:nvSpPr>
        <p:spPr>
          <a:xfrm>
            <a:off x="874713" y="441325"/>
            <a:ext cx="3827916" cy="2882446"/>
          </a:xfrm>
        </p:spPr>
        <p:txBody>
          <a:bodyPr anchor="b">
            <a:normAutofit/>
          </a:bodyPr>
          <a:lstStyle>
            <a:lvl1pPr algn="l">
              <a:defRPr sz="4000" b="1" i="0">
                <a:latin typeface="Gotham Bold" panose="02000604030000020004" pitchFamily="2" charset="0"/>
              </a:defRPr>
            </a:lvl1pPr>
          </a:lstStyle>
          <a:p>
            <a:r>
              <a:rPr lang="en-US"/>
              <a:t>Presentation Name</a:t>
            </a:r>
          </a:p>
        </p:txBody>
      </p:sp>
      <p:sp>
        <p:nvSpPr>
          <p:cNvPr id="3" name="Subtitle 2">
            <a:extLst>
              <a:ext uri="{FF2B5EF4-FFF2-40B4-BE49-F238E27FC236}">
                <a16:creationId xmlns:a16="http://schemas.microsoft.com/office/drawing/2014/main" id="{9739F660-8852-B344-BDE0-D30C3DCD9A05}"/>
              </a:ext>
            </a:extLst>
          </p:cNvPr>
          <p:cNvSpPr>
            <a:spLocks noGrp="1"/>
          </p:cNvSpPr>
          <p:nvPr>
            <p:ph type="subTitle" idx="1" hasCustomPrompt="1"/>
          </p:nvPr>
        </p:nvSpPr>
        <p:spPr>
          <a:xfrm>
            <a:off x="874713" y="3802742"/>
            <a:ext cx="3827916" cy="1455057"/>
          </a:xfrm>
        </p:spPr>
        <p:txBody>
          <a:bodyPr>
            <a:normAutofit/>
          </a:bodyPr>
          <a:lstStyle>
            <a:lvl1pPr marL="0" indent="0" algn="l">
              <a:buNone/>
              <a:defRPr sz="2000" b="0" i="0">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text</a:t>
            </a:r>
          </a:p>
        </p:txBody>
      </p:sp>
      <p:cxnSp>
        <p:nvCxnSpPr>
          <p:cNvPr id="8" name="Straight Connector 7">
            <a:extLst>
              <a:ext uri="{FF2B5EF4-FFF2-40B4-BE49-F238E27FC236}">
                <a16:creationId xmlns:a16="http://schemas.microsoft.com/office/drawing/2014/main" id="{EA7241D2-6220-3C4B-AF57-9B0F5CD52A88}"/>
              </a:ext>
            </a:extLst>
          </p:cNvPr>
          <p:cNvCxnSpPr>
            <a:cxnSpLocks/>
          </p:cNvCxnSpPr>
          <p:nvPr userDrawn="1"/>
        </p:nvCxnSpPr>
        <p:spPr>
          <a:xfrm>
            <a:off x="874713" y="3541486"/>
            <a:ext cx="2216445" cy="0"/>
          </a:xfrm>
          <a:prstGeom prst="line">
            <a:avLst/>
          </a:prstGeom>
          <a:ln w="76200">
            <a:solidFill>
              <a:schemeClr val="tx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88695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357963-143F-AA4D-928D-0AB82C1364C8}"/>
              </a:ext>
            </a:extLst>
          </p:cNvPr>
          <p:cNvSpPr/>
          <p:nvPr userDrawn="1"/>
        </p:nvSpPr>
        <p:spPr>
          <a:xfrm>
            <a:off x="442913" y="0"/>
            <a:ext cx="4259716" cy="5022056"/>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F43867-8D40-0F47-AF69-8A4B050DB603}"/>
              </a:ext>
            </a:extLst>
          </p:cNvPr>
          <p:cNvSpPr>
            <a:spLocks noGrp="1" noChangeAspect="1"/>
          </p:cNvSpPr>
          <p:nvPr>
            <p:ph type="ctrTitle" hasCustomPrompt="1"/>
          </p:nvPr>
        </p:nvSpPr>
        <p:spPr>
          <a:xfrm>
            <a:off x="874713" y="441325"/>
            <a:ext cx="3594048" cy="2882446"/>
          </a:xfrm>
        </p:spPr>
        <p:txBody>
          <a:bodyPr anchor="b">
            <a:normAutofit/>
          </a:bodyPr>
          <a:lstStyle>
            <a:lvl1pPr algn="l">
              <a:defRPr sz="4000" b="1" i="0">
                <a:solidFill>
                  <a:schemeClr val="bg1"/>
                </a:solidFill>
                <a:latin typeface="Gotham Bold" panose="02000604030000020004" pitchFamily="2" charset="0"/>
              </a:defRPr>
            </a:lvl1pPr>
          </a:lstStyle>
          <a:p>
            <a:r>
              <a:rPr lang="en-US"/>
              <a:t>Presentation Name</a:t>
            </a:r>
          </a:p>
        </p:txBody>
      </p:sp>
      <p:sp>
        <p:nvSpPr>
          <p:cNvPr id="3" name="Subtitle 2">
            <a:extLst>
              <a:ext uri="{FF2B5EF4-FFF2-40B4-BE49-F238E27FC236}">
                <a16:creationId xmlns:a16="http://schemas.microsoft.com/office/drawing/2014/main" id="{9739F660-8852-B344-BDE0-D30C3DCD9A05}"/>
              </a:ext>
            </a:extLst>
          </p:cNvPr>
          <p:cNvSpPr>
            <a:spLocks noGrp="1"/>
          </p:cNvSpPr>
          <p:nvPr>
            <p:ph type="subTitle" idx="1" hasCustomPrompt="1"/>
          </p:nvPr>
        </p:nvSpPr>
        <p:spPr>
          <a:xfrm>
            <a:off x="874713" y="3802743"/>
            <a:ext cx="3594048" cy="1219314"/>
          </a:xfrm>
        </p:spPr>
        <p:txBody>
          <a:bodyPr>
            <a:normAutofit/>
          </a:bodyPr>
          <a:lstStyle>
            <a:lvl1pPr marL="0" indent="0" algn="l">
              <a:buNone/>
              <a:defRPr sz="2000" b="0" i="0">
                <a:solidFill>
                  <a:schemeClr val="tx1"/>
                </a:solidFill>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text</a:t>
            </a:r>
          </a:p>
        </p:txBody>
      </p:sp>
    </p:spTree>
    <p:extLst>
      <p:ext uri="{BB962C8B-B14F-4D97-AF65-F5344CB8AC3E}">
        <p14:creationId xmlns:p14="http://schemas.microsoft.com/office/powerpoint/2010/main" val="1509778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0FBD-4BCE-434E-A128-23D87FFF58C7}"/>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a:t>Click to edit heading</a:t>
            </a:r>
          </a:p>
        </p:txBody>
      </p:sp>
      <p:sp>
        <p:nvSpPr>
          <p:cNvPr id="3" name="Content Placeholder 2">
            <a:extLst>
              <a:ext uri="{FF2B5EF4-FFF2-40B4-BE49-F238E27FC236}">
                <a16:creationId xmlns:a16="http://schemas.microsoft.com/office/drawing/2014/main" id="{02F0F5CD-B687-B24D-AC6A-932C504701BA}"/>
              </a:ext>
            </a:extLst>
          </p:cNvPr>
          <p:cNvSpPr>
            <a:spLocks noGrp="1"/>
          </p:cNvSpPr>
          <p:nvPr>
            <p:ph idx="1" hasCustomPrompt="1"/>
          </p:nvPr>
        </p:nvSpPr>
        <p:spPr>
          <a:xfrm>
            <a:off x="874713" y="1989137"/>
            <a:ext cx="6094799" cy="4123277"/>
          </a:xfrm>
        </p:spPr>
        <p:txBody>
          <a:bodyPr/>
          <a:lstStyle>
            <a:lvl1pPr marL="0" indent="0">
              <a:lnSpc>
                <a:spcPct val="150000"/>
              </a:lnSpc>
              <a:buFontTx/>
              <a:buNone/>
              <a:defRPr sz="1600" b="0" i="0">
                <a:latin typeface="Gotham Book" panose="02000604040000020004" pitchFamily="2" charset="0"/>
              </a:defRPr>
            </a:lvl1pPr>
            <a:lvl2pPr marL="457200" indent="0">
              <a:buFontTx/>
              <a:buNone/>
              <a:defRPr sz="1600"/>
            </a:lvl2pPr>
            <a:lvl3pPr marL="914400" indent="0">
              <a:buFontTx/>
              <a:buNone/>
              <a:defRPr sz="1600"/>
            </a:lvl3pPr>
            <a:lvl4pPr marL="1371600" indent="0">
              <a:buFontTx/>
              <a:buNone/>
              <a:defRPr sz="1400"/>
            </a:lvl4pPr>
            <a:lvl5pPr marL="1828800" indent="0">
              <a:buFontTx/>
              <a:buNone/>
              <a:defRPr sz="1400"/>
            </a:lvl5pPr>
          </a:lstStyle>
          <a:p>
            <a:pPr lvl="0"/>
            <a:r>
              <a:rPr lang="en-US"/>
              <a:t>Click to edit sub heading</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934C8-DD4D-BC42-99F4-F02DB190162C}"/>
              </a:ext>
            </a:extLst>
          </p:cNvPr>
          <p:cNvSpPr>
            <a:spLocks noGrp="1"/>
          </p:cNvSpPr>
          <p:nvPr>
            <p:ph type="dt" sz="half" idx="10"/>
          </p:nvPr>
        </p:nvSpPr>
        <p:spPr/>
        <p:txBody>
          <a:bodyPr/>
          <a:lstStyle/>
          <a:p>
            <a:fld id="{CB4625B5-9D39-B743-81F3-A2814805E14F}" type="datetimeFigureOut">
              <a:rPr lang="en-US" smtClean="0"/>
              <a:t>8/26/2022</a:t>
            </a:fld>
            <a:endParaRPr lang="en-US"/>
          </a:p>
        </p:txBody>
      </p:sp>
      <p:sp>
        <p:nvSpPr>
          <p:cNvPr id="5" name="Footer Placeholder 4">
            <a:extLst>
              <a:ext uri="{FF2B5EF4-FFF2-40B4-BE49-F238E27FC236}">
                <a16:creationId xmlns:a16="http://schemas.microsoft.com/office/drawing/2014/main" id="{936BBEFE-2430-504C-99B5-5A3286AE20AC}"/>
              </a:ext>
            </a:extLst>
          </p:cNvPr>
          <p:cNvSpPr>
            <a:spLocks noGrp="1"/>
          </p:cNvSpPr>
          <p:nvPr>
            <p:ph type="ftr" sz="quarter" idx="11"/>
          </p:nvPr>
        </p:nvSpPr>
        <p:spPr>
          <a:xfrm>
            <a:off x="4128294" y="6356350"/>
            <a:ext cx="4114800" cy="365125"/>
          </a:xfrm>
        </p:spPr>
        <p:txBody>
          <a:bodyPr/>
          <a:lstStyle/>
          <a:p>
            <a:endParaRPr lang="en-US"/>
          </a:p>
        </p:txBody>
      </p:sp>
      <p:sp>
        <p:nvSpPr>
          <p:cNvPr id="6" name="Slide Number Placeholder 5">
            <a:extLst>
              <a:ext uri="{FF2B5EF4-FFF2-40B4-BE49-F238E27FC236}">
                <a16:creationId xmlns:a16="http://schemas.microsoft.com/office/drawing/2014/main" id="{289BD4B4-570A-CF4A-8A21-336E10433EA6}"/>
              </a:ext>
            </a:extLst>
          </p:cNvPr>
          <p:cNvSpPr>
            <a:spLocks noGrp="1"/>
          </p:cNvSpPr>
          <p:nvPr>
            <p:ph type="sldNum" sz="quarter" idx="12"/>
          </p:nvPr>
        </p:nvSpPr>
        <p:spPr>
          <a:xfrm>
            <a:off x="8610600" y="6356350"/>
            <a:ext cx="2886074" cy="365125"/>
          </a:xfrm>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1174236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E2D4-2C81-1840-BA9B-D96A3DEBAA93}"/>
              </a:ext>
            </a:extLst>
          </p:cNvPr>
          <p:cNvSpPr>
            <a:spLocks noGrp="1"/>
          </p:cNvSpPr>
          <p:nvPr>
            <p:ph type="title"/>
          </p:nvPr>
        </p:nvSpPr>
        <p:spPr>
          <a:xfrm>
            <a:off x="874714" y="1709738"/>
            <a:ext cx="7492452" cy="2852737"/>
          </a:xfrm>
        </p:spPr>
        <p:txBody>
          <a:bodyPr anchor="b"/>
          <a:lstStyle>
            <a:lvl1pPr>
              <a:defRPr sz="6000"/>
            </a:lvl1pPr>
          </a:lstStyle>
          <a:p>
            <a:r>
              <a:rPr lang="en-US"/>
              <a:t>Click to edit</a:t>
            </a:r>
          </a:p>
        </p:txBody>
      </p:sp>
      <p:sp>
        <p:nvSpPr>
          <p:cNvPr id="3" name="Text Placeholder 2">
            <a:extLst>
              <a:ext uri="{FF2B5EF4-FFF2-40B4-BE49-F238E27FC236}">
                <a16:creationId xmlns:a16="http://schemas.microsoft.com/office/drawing/2014/main" id="{4FCB87BC-B2D5-1948-830C-416E2376B51C}"/>
              </a:ext>
            </a:extLst>
          </p:cNvPr>
          <p:cNvSpPr>
            <a:spLocks noGrp="1"/>
          </p:cNvSpPr>
          <p:nvPr>
            <p:ph type="body" idx="1" hasCustomPrompt="1"/>
          </p:nvPr>
        </p:nvSpPr>
        <p:spPr>
          <a:xfrm>
            <a:off x="874714" y="4676553"/>
            <a:ext cx="8101012" cy="1500187"/>
          </a:xfrm>
        </p:spPr>
        <p:txBody>
          <a:bodyPr/>
          <a:lstStyle>
            <a:lvl1pPr marL="0" indent="0">
              <a:lnSpc>
                <a:spcPct val="110000"/>
              </a:lnSpc>
              <a:spcBef>
                <a:spcPts val="0"/>
              </a:spcBef>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 text</a:t>
            </a:r>
          </a:p>
        </p:txBody>
      </p:sp>
    </p:spTree>
    <p:extLst>
      <p:ext uri="{BB962C8B-B14F-4D97-AF65-F5344CB8AC3E}">
        <p14:creationId xmlns:p14="http://schemas.microsoft.com/office/powerpoint/2010/main" val="4046302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 green over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E2D4-2C81-1840-BA9B-D96A3DEBAA93}"/>
              </a:ext>
            </a:extLst>
          </p:cNvPr>
          <p:cNvSpPr>
            <a:spLocks noGrp="1"/>
          </p:cNvSpPr>
          <p:nvPr>
            <p:ph type="title" hasCustomPrompt="1"/>
          </p:nvPr>
        </p:nvSpPr>
        <p:spPr>
          <a:xfrm>
            <a:off x="874714" y="1709738"/>
            <a:ext cx="7492452" cy="2852737"/>
          </a:xfrm>
        </p:spPr>
        <p:txBody>
          <a:bodyPr anchor="b"/>
          <a:lstStyle>
            <a:lvl1pPr>
              <a:defRPr sz="6000">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4FCB87BC-B2D5-1948-830C-416E2376B51C}"/>
              </a:ext>
            </a:extLst>
          </p:cNvPr>
          <p:cNvSpPr>
            <a:spLocks noGrp="1"/>
          </p:cNvSpPr>
          <p:nvPr>
            <p:ph type="body" idx="1" hasCustomPrompt="1"/>
          </p:nvPr>
        </p:nvSpPr>
        <p:spPr>
          <a:xfrm>
            <a:off x="874714" y="4589463"/>
            <a:ext cx="8101012" cy="1500187"/>
          </a:xfrm>
        </p:spPr>
        <p:txBody>
          <a:bodyPr/>
          <a:lstStyle>
            <a:lvl1pPr marL="0" indent="0">
              <a:lnSpc>
                <a:spcPct val="11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 text</a:t>
            </a:r>
          </a:p>
        </p:txBody>
      </p:sp>
    </p:spTree>
    <p:extLst>
      <p:ext uri="{BB962C8B-B14F-4D97-AF65-F5344CB8AC3E}">
        <p14:creationId xmlns:p14="http://schemas.microsoft.com/office/powerpoint/2010/main" val="219954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E2D4-2C81-1840-BA9B-D96A3DEBAA93}"/>
              </a:ext>
            </a:extLst>
          </p:cNvPr>
          <p:cNvSpPr>
            <a:spLocks noGrp="1"/>
          </p:cNvSpPr>
          <p:nvPr>
            <p:ph type="title"/>
          </p:nvPr>
        </p:nvSpPr>
        <p:spPr>
          <a:xfrm>
            <a:off x="874714" y="1709738"/>
            <a:ext cx="7492452" cy="2852737"/>
          </a:xfrm>
        </p:spPr>
        <p:txBody>
          <a:bodyPr anchor="b"/>
          <a:lstStyle>
            <a:lvl1pPr>
              <a:defRPr sz="6000"/>
            </a:lvl1pPr>
          </a:lstStyle>
          <a:p>
            <a:r>
              <a:rPr lang="en-US"/>
              <a:t>Click to edit</a:t>
            </a:r>
          </a:p>
        </p:txBody>
      </p:sp>
      <p:sp>
        <p:nvSpPr>
          <p:cNvPr id="3" name="Text Placeholder 2">
            <a:extLst>
              <a:ext uri="{FF2B5EF4-FFF2-40B4-BE49-F238E27FC236}">
                <a16:creationId xmlns:a16="http://schemas.microsoft.com/office/drawing/2014/main" id="{4FCB87BC-B2D5-1948-830C-416E2376B51C}"/>
              </a:ext>
            </a:extLst>
          </p:cNvPr>
          <p:cNvSpPr>
            <a:spLocks noGrp="1"/>
          </p:cNvSpPr>
          <p:nvPr>
            <p:ph type="body" idx="1" hasCustomPrompt="1"/>
          </p:nvPr>
        </p:nvSpPr>
        <p:spPr>
          <a:xfrm>
            <a:off x="874714" y="4676553"/>
            <a:ext cx="8101012" cy="1500187"/>
          </a:xfrm>
        </p:spPr>
        <p:txBody>
          <a:bodyPr/>
          <a:lstStyle>
            <a:lvl1pPr marL="0" indent="0">
              <a:lnSpc>
                <a:spcPct val="110000"/>
              </a:lnSpc>
              <a:spcBef>
                <a:spcPts val="0"/>
              </a:spcBef>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 text</a:t>
            </a:r>
          </a:p>
        </p:txBody>
      </p:sp>
    </p:spTree>
    <p:extLst>
      <p:ext uri="{BB962C8B-B14F-4D97-AF65-F5344CB8AC3E}">
        <p14:creationId xmlns:p14="http://schemas.microsoft.com/office/powerpoint/2010/main" val="29933723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5AC3AC-A486-6443-874F-2B8AC9F098B5}"/>
              </a:ext>
            </a:extLst>
          </p:cNvPr>
          <p:cNvSpPr>
            <a:spLocks noChangeAspect="1"/>
          </p:cNvSpPr>
          <p:nvPr userDrawn="1"/>
        </p:nvSpPr>
        <p:spPr>
          <a:xfrm>
            <a:off x="-261256" y="0"/>
            <a:ext cx="12453256"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5" name="Title 1">
            <a:extLst>
              <a:ext uri="{FF2B5EF4-FFF2-40B4-BE49-F238E27FC236}">
                <a16:creationId xmlns:a16="http://schemas.microsoft.com/office/drawing/2014/main" id="{CF8D2AAA-EB4A-9D45-8888-0289E3D3A16A}"/>
              </a:ext>
            </a:extLst>
          </p:cNvPr>
          <p:cNvSpPr>
            <a:spLocks noGrp="1"/>
          </p:cNvSpPr>
          <p:nvPr>
            <p:ph type="title" hasCustomPrompt="1"/>
          </p:nvPr>
        </p:nvSpPr>
        <p:spPr>
          <a:xfrm>
            <a:off x="874714" y="1709738"/>
            <a:ext cx="7492452" cy="2852737"/>
          </a:xfrm>
        </p:spPr>
        <p:txBody>
          <a:bodyPr anchor="b"/>
          <a:lstStyle>
            <a:lvl1pPr>
              <a:defRPr sz="6000">
                <a:solidFill>
                  <a:schemeClr val="bg1"/>
                </a:solidFill>
              </a:defRPr>
            </a:lvl1pPr>
          </a:lstStyle>
          <a:p>
            <a:r>
              <a:rPr lang="en-US"/>
              <a:t>Click to edit title</a:t>
            </a:r>
          </a:p>
        </p:txBody>
      </p:sp>
      <p:sp>
        <p:nvSpPr>
          <p:cNvPr id="6" name="Text Placeholder 2">
            <a:extLst>
              <a:ext uri="{FF2B5EF4-FFF2-40B4-BE49-F238E27FC236}">
                <a16:creationId xmlns:a16="http://schemas.microsoft.com/office/drawing/2014/main" id="{0ECDBDB3-DEB5-8041-806F-C5339BF32583}"/>
              </a:ext>
            </a:extLst>
          </p:cNvPr>
          <p:cNvSpPr>
            <a:spLocks noGrp="1"/>
          </p:cNvSpPr>
          <p:nvPr>
            <p:ph type="body" idx="1" hasCustomPrompt="1"/>
          </p:nvPr>
        </p:nvSpPr>
        <p:spPr>
          <a:xfrm>
            <a:off x="874714" y="4589463"/>
            <a:ext cx="8101012" cy="1500187"/>
          </a:xfrm>
        </p:spPr>
        <p:txBody>
          <a:bodyPr/>
          <a:lstStyle>
            <a:lvl1pPr marL="0" indent="0">
              <a:lnSpc>
                <a:spcPct val="11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 text</a:t>
            </a:r>
          </a:p>
        </p:txBody>
      </p:sp>
    </p:spTree>
    <p:extLst>
      <p:ext uri="{BB962C8B-B14F-4D97-AF65-F5344CB8AC3E}">
        <p14:creationId xmlns:p14="http://schemas.microsoft.com/office/powerpoint/2010/main" val="2563978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6E1B-0CBF-EE40-AC84-0D595E612834}"/>
              </a:ext>
            </a:extLst>
          </p:cNvPr>
          <p:cNvSpPr>
            <a:spLocks noGrp="1"/>
          </p:cNvSpPr>
          <p:nvPr>
            <p:ph type="title" hasCustomPrompt="1"/>
          </p:nvPr>
        </p:nvSpPr>
        <p:spPr>
          <a:xfrm>
            <a:off x="874712" y="266700"/>
            <a:ext cx="7735887" cy="1325563"/>
          </a:xfrm>
        </p:spPr>
        <p:txBody>
          <a:bodyPr>
            <a:normAutofit/>
          </a:bodyPr>
          <a:lstStyle>
            <a:lvl1pPr>
              <a:defRPr sz="3200"/>
            </a:lvl1pPr>
          </a:lstStyle>
          <a:p>
            <a:r>
              <a:rPr lang="en-US"/>
              <a:t>Click to edit heading</a:t>
            </a:r>
          </a:p>
        </p:txBody>
      </p:sp>
      <p:sp>
        <p:nvSpPr>
          <p:cNvPr id="3" name="Text Placeholder 2">
            <a:extLst>
              <a:ext uri="{FF2B5EF4-FFF2-40B4-BE49-F238E27FC236}">
                <a16:creationId xmlns:a16="http://schemas.microsoft.com/office/drawing/2014/main" id="{5BA445AA-7B94-E24E-9740-493729384C13}"/>
              </a:ext>
            </a:extLst>
          </p:cNvPr>
          <p:cNvSpPr>
            <a:spLocks noGrp="1"/>
          </p:cNvSpPr>
          <p:nvPr>
            <p:ph type="body" idx="1" hasCustomPrompt="1"/>
          </p:nvPr>
        </p:nvSpPr>
        <p:spPr>
          <a:xfrm>
            <a:off x="874714" y="1989138"/>
            <a:ext cx="4992236" cy="565882"/>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 Heading</a:t>
            </a:r>
          </a:p>
        </p:txBody>
      </p:sp>
      <p:sp>
        <p:nvSpPr>
          <p:cNvPr id="4" name="Content Placeholder 3">
            <a:extLst>
              <a:ext uri="{FF2B5EF4-FFF2-40B4-BE49-F238E27FC236}">
                <a16:creationId xmlns:a16="http://schemas.microsoft.com/office/drawing/2014/main" id="{0E46258E-5CA3-DD42-A38E-243CCE03CD18}"/>
              </a:ext>
            </a:extLst>
          </p:cNvPr>
          <p:cNvSpPr>
            <a:spLocks noGrp="1"/>
          </p:cNvSpPr>
          <p:nvPr>
            <p:ph sz="half" idx="2" hasCustomPrompt="1"/>
          </p:nvPr>
        </p:nvSpPr>
        <p:spPr>
          <a:xfrm>
            <a:off x="874712" y="2651351"/>
            <a:ext cx="4992237" cy="3477987"/>
          </a:xfrm>
        </p:spPr>
        <p:txBody>
          <a:bodyPr/>
          <a:lstStyle>
            <a:lvl1pPr>
              <a:defRPr sz="1800"/>
            </a:lvl1pPr>
            <a:lvl2pPr>
              <a:defRPr sz="1600"/>
            </a:lvl2pPr>
            <a:lvl3pPr>
              <a:defRPr sz="1600"/>
            </a:lvl3pPr>
            <a:lvl4pPr>
              <a:defRPr sz="1400"/>
            </a:lvl4pPr>
            <a:lvl5pPr>
              <a:defRPr sz="1400"/>
            </a:lvl5pPr>
          </a:lstStyle>
          <a:p>
            <a:pPr lvl="0"/>
            <a:r>
              <a:rPr lang="en-US"/>
              <a:t>Edit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827097-1122-1244-B3FD-C2C76516FA0C}"/>
              </a:ext>
            </a:extLst>
          </p:cNvPr>
          <p:cNvSpPr>
            <a:spLocks noGrp="1"/>
          </p:cNvSpPr>
          <p:nvPr>
            <p:ph type="body" sz="quarter" idx="3" hasCustomPrompt="1"/>
          </p:nvPr>
        </p:nvSpPr>
        <p:spPr>
          <a:xfrm>
            <a:off x="6172199" y="1989138"/>
            <a:ext cx="5324475" cy="515936"/>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 Heading</a:t>
            </a:r>
          </a:p>
        </p:txBody>
      </p:sp>
      <p:sp>
        <p:nvSpPr>
          <p:cNvPr id="6" name="Content Placeholder 5">
            <a:extLst>
              <a:ext uri="{FF2B5EF4-FFF2-40B4-BE49-F238E27FC236}">
                <a16:creationId xmlns:a16="http://schemas.microsoft.com/office/drawing/2014/main" id="{022E4538-171D-814A-A542-7C8EE1AD21B3}"/>
              </a:ext>
            </a:extLst>
          </p:cNvPr>
          <p:cNvSpPr>
            <a:spLocks noGrp="1"/>
          </p:cNvSpPr>
          <p:nvPr>
            <p:ph sz="quarter" idx="4" hasCustomPrompt="1"/>
          </p:nvPr>
        </p:nvSpPr>
        <p:spPr>
          <a:xfrm>
            <a:off x="6172200" y="2651351"/>
            <a:ext cx="5324474" cy="3477987"/>
          </a:xfrm>
        </p:spPr>
        <p:txBody>
          <a:bodyPr/>
          <a:lstStyle>
            <a:lvl1pPr>
              <a:defRPr sz="1800"/>
            </a:lvl1pPr>
            <a:lvl2pPr>
              <a:defRPr sz="1600"/>
            </a:lvl2pPr>
            <a:lvl3pPr>
              <a:defRPr sz="1600"/>
            </a:lvl3pPr>
            <a:lvl4pPr>
              <a:defRPr sz="1400"/>
            </a:lvl4pPr>
            <a:lvl5pPr>
              <a:defRPr sz="1400"/>
            </a:lvl5pPr>
          </a:lstStyle>
          <a:p>
            <a:pPr lvl="0"/>
            <a:r>
              <a:rPr lang="en-US"/>
              <a:t>Edit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40790F-B2A3-214B-9B2B-3FC02DBE1444}"/>
              </a:ext>
            </a:extLst>
          </p:cNvPr>
          <p:cNvSpPr>
            <a:spLocks noGrp="1"/>
          </p:cNvSpPr>
          <p:nvPr>
            <p:ph type="dt" sz="half" idx="10"/>
          </p:nvPr>
        </p:nvSpPr>
        <p:spPr/>
        <p:txBody>
          <a:bodyPr/>
          <a:lstStyle/>
          <a:p>
            <a:fld id="{CB4625B5-9D39-B743-81F3-A2814805E14F}" type="datetimeFigureOut">
              <a:rPr lang="en-US" smtClean="0"/>
              <a:t>8/26/2022</a:t>
            </a:fld>
            <a:endParaRPr lang="en-US"/>
          </a:p>
        </p:txBody>
      </p:sp>
      <p:sp>
        <p:nvSpPr>
          <p:cNvPr id="8" name="Footer Placeholder 7">
            <a:extLst>
              <a:ext uri="{FF2B5EF4-FFF2-40B4-BE49-F238E27FC236}">
                <a16:creationId xmlns:a16="http://schemas.microsoft.com/office/drawing/2014/main" id="{04304866-E65D-4D45-B401-F1F9F7E7EE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C3DA59-1846-D848-B6FC-30F7701EC3B5}"/>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3395651106"/>
      </p:ext>
    </p:extLst>
  </p:cSld>
  <p:clrMapOvr>
    <a:masterClrMapping/>
  </p:clrMapOvr>
  <p:extLst>
    <p:ext uri="{DCECCB84-F9BA-43D5-87BE-67443E8EF086}">
      <p15:sldGuideLst xmlns:p15="http://schemas.microsoft.com/office/powerpoint/2012/main">
        <p15:guide id="1" pos="66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8/26/2022</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14555175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anel -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lnSpc>
                <a:spcPct val="110000"/>
              </a:lnSpc>
              <a:defRPr sz="3200"/>
            </a:lvl1pPr>
          </a:lstStyle>
          <a:p>
            <a:r>
              <a:rPr lang="en-US"/>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8/26/2022</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p:cNvSpPr>
          <p:nvPr>
            <p:ph type="body" sz="quarter" idx="13" hasCustomPrompt="1"/>
          </p:nvPr>
        </p:nvSpPr>
        <p:spPr>
          <a:xfrm>
            <a:off x="874713" y="1989138"/>
            <a:ext cx="10261601" cy="4140199"/>
          </a:xfrm>
        </p:spPr>
        <p:txBody>
          <a:bodyPr>
            <a:normAutofit/>
          </a:bodyPr>
          <a:lstStyle>
            <a:lvl1pPr marL="0" indent="0">
              <a:lnSpc>
                <a:spcPct val="110000"/>
              </a:lnSpc>
              <a:spcBef>
                <a:spcPts val="600"/>
              </a:spcBef>
              <a:spcAft>
                <a:spcPts val="600"/>
              </a:spcAft>
              <a:buFontTx/>
              <a:buNone/>
              <a:defRPr sz="1400" b="0" i="0">
                <a:latin typeface="Gotham Book" panose="02000604040000020004" pitchFamily="2" charset="0"/>
              </a:defRPr>
            </a:lvl1pPr>
            <a:lvl2pPr marL="457200" indent="0">
              <a:lnSpc>
                <a:spcPct val="110000"/>
              </a:lnSpc>
              <a:spcBef>
                <a:spcPts val="600"/>
              </a:spcBef>
              <a:spcAft>
                <a:spcPts val="600"/>
              </a:spcAft>
              <a:buFontTx/>
              <a:buNone/>
              <a:defRPr sz="1400"/>
            </a:lvl2pPr>
            <a:lvl3pPr marL="914400" indent="0">
              <a:buFontTx/>
              <a:buNone/>
              <a:defRPr/>
            </a:lvl3pPr>
            <a:lvl4pPr marL="1371600" indent="0">
              <a:buFontTx/>
              <a:buNone/>
              <a:defRPr/>
            </a:lvl4pPr>
            <a:lvl5pPr marL="1828800" indent="0">
              <a:buFontTx/>
              <a:buNone/>
              <a:defRPr/>
            </a:lvl5pPr>
          </a:lstStyle>
          <a:p>
            <a:pPr lvl="0"/>
            <a:r>
              <a:rPr lang="en-US"/>
              <a:t>Single column</a:t>
            </a:r>
          </a:p>
          <a:p>
            <a:pPr lvl="1"/>
            <a:r>
              <a:rPr lang="en-US"/>
              <a:t>Second level</a:t>
            </a:r>
          </a:p>
        </p:txBody>
      </p:sp>
    </p:spTree>
    <p:extLst>
      <p:ext uri="{BB962C8B-B14F-4D97-AF65-F5344CB8AC3E}">
        <p14:creationId xmlns:p14="http://schemas.microsoft.com/office/powerpoint/2010/main" val="1791769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text panel -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8/26/2022</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p:cNvSpPr>
          <p:nvPr>
            <p:ph type="body" sz="quarter" idx="13" hasCustomPrompt="1"/>
          </p:nvPr>
        </p:nvSpPr>
        <p:spPr>
          <a:xfrm>
            <a:off x="874713" y="1989138"/>
            <a:ext cx="10442575" cy="4140199"/>
          </a:xfrm>
        </p:spPr>
        <p:txBody>
          <a:bodyPr numCol="2" spcCol="540000">
            <a:noAutofit/>
          </a:bodyPr>
          <a:lstStyle>
            <a:lvl1pPr marL="0" indent="0">
              <a:lnSpc>
                <a:spcPct val="110000"/>
              </a:lnSpc>
              <a:spcBef>
                <a:spcPts val="600"/>
              </a:spcBef>
              <a:spcAft>
                <a:spcPts val="600"/>
              </a:spcAft>
              <a:buFontTx/>
              <a:buNone/>
              <a:defRPr sz="1400" b="0" i="0">
                <a:latin typeface="Gotham Book" panose="02000604040000020004" pitchFamily="2" charset="0"/>
              </a:defRPr>
            </a:lvl1pPr>
            <a:lvl2pPr marL="457200" indent="0">
              <a:lnSpc>
                <a:spcPct val="110000"/>
              </a:lnSpc>
              <a:spcBef>
                <a:spcPts val="600"/>
              </a:spcBef>
              <a:spcAft>
                <a:spcPts val="600"/>
              </a:spcAft>
              <a:buFontTx/>
              <a:buNone/>
              <a:defRPr sz="1400"/>
            </a:lvl2pPr>
            <a:lvl3pPr marL="914400" indent="0">
              <a:buFontTx/>
              <a:buNone/>
              <a:defRPr sz="1600"/>
            </a:lvl3pPr>
            <a:lvl4pPr marL="1371600" indent="0">
              <a:buFontTx/>
              <a:buNone/>
              <a:defRPr sz="1400"/>
            </a:lvl4pPr>
            <a:lvl5pPr marL="1828800" indent="0">
              <a:buFontTx/>
              <a:buNone/>
              <a:defRPr sz="1400"/>
            </a:lvl5pPr>
          </a:lstStyle>
          <a:p>
            <a:pPr lvl="0"/>
            <a:r>
              <a:rPr lang="en-US"/>
              <a:t>Bullets 2 column</a:t>
            </a:r>
          </a:p>
          <a:p>
            <a:pPr lvl="1"/>
            <a:r>
              <a:rPr lang="en-US"/>
              <a:t>Second level</a:t>
            </a:r>
          </a:p>
        </p:txBody>
      </p:sp>
    </p:spTree>
    <p:extLst>
      <p:ext uri="{BB962C8B-B14F-4D97-AF65-F5344CB8AC3E}">
        <p14:creationId xmlns:p14="http://schemas.microsoft.com/office/powerpoint/2010/main" val="2812775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text panel - 3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8/26/2022</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noChangeAspect="1"/>
          </p:cNvSpPr>
          <p:nvPr>
            <p:ph type="body" sz="quarter" idx="13" hasCustomPrompt="1"/>
          </p:nvPr>
        </p:nvSpPr>
        <p:spPr>
          <a:xfrm>
            <a:off x="874713" y="1989138"/>
            <a:ext cx="10442575" cy="4140352"/>
          </a:xfrm>
        </p:spPr>
        <p:txBody>
          <a:bodyPr numCol="3" spcCol="360000">
            <a:noAutofit/>
          </a:bodyPr>
          <a:lstStyle>
            <a:lvl1pPr marL="0" indent="0">
              <a:lnSpc>
                <a:spcPct val="110000"/>
              </a:lnSpc>
              <a:spcBef>
                <a:spcPts val="600"/>
              </a:spcBef>
              <a:spcAft>
                <a:spcPts val="600"/>
              </a:spcAft>
              <a:buFontTx/>
              <a:buNone/>
              <a:defRPr sz="1400" b="0" i="0">
                <a:latin typeface="Gotham Book" panose="02000604040000020004" pitchFamily="2" charset="0"/>
              </a:defRPr>
            </a:lvl1pPr>
            <a:lvl2pPr marL="0" indent="0">
              <a:lnSpc>
                <a:spcPct val="110000"/>
              </a:lnSpc>
              <a:spcBef>
                <a:spcPts val="600"/>
              </a:spcBef>
              <a:spcAft>
                <a:spcPts val="600"/>
              </a:spcAft>
              <a:buFontTx/>
              <a:buNone/>
              <a:defRPr sz="1400"/>
            </a:lvl2pPr>
            <a:lvl3pPr marL="0" indent="0">
              <a:lnSpc>
                <a:spcPct val="100000"/>
              </a:lnSpc>
              <a:spcBef>
                <a:spcPts val="600"/>
              </a:spcBef>
              <a:spcAft>
                <a:spcPts val="600"/>
              </a:spcAft>
              <a:buFontTx/>
              <a:buNone/>
              <a:defRPr sz="1400"/>
            </a:lvl3pPr>
            <a:lvl4pPr marL="0" indent="0">
              <a:lnSpc>
                <a:spcPct val="100000"/>
              </a:lnSpc>
              <a:spcBef>
                <a:spcPts val="600"/>
              </a:spcBef>
              <a:spcAft>
                <a:spcPts val="600"/>
              </a:spcAft>
              <a:buFontTx/>
              <a:buNone/>
              <a:defRPr sz="1400"/>
            </a:lvl4pPr>
            <a:lvl5pPr marL="0" indent="0" fontAlgn="t" latinLnBrk="1">
              <a:lnSpc>
                <a:spcPct val="100000"/>
              </a:lnSpc>
              <a:spcBef>
                <a:spcPts val="600"/>
              </a:spcBef>
              <a:spcAft>
                <a:spcPts val="600"/>
              </a:spcAft>
              <a:buFontTx/>
              <a:buNone/>
              <a:defRPr sz="1400"/>
            </a:lvl5pPr>
          </a:lstStyle>
          <a:p>
            <a:pPr lvl="0"/>
            <a:r>
              <a:rPr lang="en-US"/>
              <a:t>3column text</a:t>
            </a:r>
          </a:p>
          <a:p>
            <a:pPr lvl="1"/>
            <a:r>
              <a:rPr lang="en-US"/>
              <a:t>Second level</a:t>
            </a:r>
          </a:p>
        </p:txBody>
      </p:sp>
    </p:spTree>
    <p:extLst>
      <p:ext uri="{BB962C8B-B14F-4D97-AF65-F5344CB8AC3E}">
        <p14:creationId xmlns:p14="http://schemas.microsoft.com/office/powerpoint/2010/main" val="10337314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5C2F5-2DB6-CA4A-B1B4-68144D9420B1}"/>
              </a:ext>
            </a:extLst>
          </p:cNvPr>
          <p:cNvSpPr>
            <a:spLocks noGrp="1"/>
          </p:cNvSpPr>
          <p:nvPr>
            <p:ph type="dt" sz="half" idx="10"/>
          </p:nvPr>
        </p:nvSpPr>
        <p:spPr/>
        <p:txBody>
          <a:bodyPr/>
          <a:lstStyle/>
          <a:p>
            <a:fld id="{CB4625B5-9D39-B743-81F3-A2814805E14F}" type="datetimeFigureOut">
              <a:rPr lang="en-US" smtClean="0"/>
              <a:t>8/26/2022</a:t>
            </a:fld>
            <a:endParaRPr lang="en-US"/>
          </a:p>
        </p:txBody>
      </p:sp>
      <p:sp>
        <p:nvSpPr>
          <p:cNvPr id="3" name="Footer Placeholder 2">
            <a:extLst>
              <a:ext uri="{FF2B5EF4-FFF2-40B4-BE49-F238E27FC236}">
                <a16:creationId xmlns:a16="http://schemas.microsoft.com/office/drawing/2014/main" id="{10F97FA9-32CB-FF48-87E7-B71AA7C299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82BA41-6C69-3549-A671-C9530E6B9045}"/>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3177496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9357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 Profiles">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B657C475-6F3A-104C-A725-9B843B582855}"/>
              </a:ext>
            </a:extLst>
          </p:cNvPr>
          <p:cNvSpPr>
            <a:spLocks noGrp="1" noChangeAspect="1"/>
          </p:cNvSpPr>
          <p:nvPr>
            <p:ph type="pic" sz="quarter" idx="14" hasCustomPrompt="1"/>
          </p:nvPr>
        </p:nvSpPr>
        <p:spPr>
          <a:xfrm>
            <a:off x="874713" y="1989138"/>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32" name="Content Placeholder 31">
            <a:extLst>
              <a:ext uri="{FF2B5EF4-FFF2-40B4-BE49-F238E27FC236}">
                <a16:creationId xmlns:a16="http://schemas.microsoft.com/office/drawing/2014/main" id="{B4757160-F5C8-8E46-A6C7-0BDC39BA4C77}"/>
              </a:ext>
            </a:extLst>
          </p:cNvPr>
          <p:cNvSpPr>
            <a:spLocks noGrp="1"/>
          </p:cNvSpPr>
          <p:nvPr>
            <p:ph sz="quarter" idx="20"/>
          </p:nvPr>
        </p:nvSpPr>
        <p:spPr>
          <a:xfrm>
            <a:off x="874713" y="4016306"/>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38" name="Title 37">
            <a:extLst>
              <a:ext uri="{FF2B5EF4-FFF2-40B4-BE49-F238E27FC236}">
                <a16:creationId xmlns:a16="http://schemas.microsoft.com/office/drawing/2014/main" id="{35CCE8D0-1962-9D43-8E05-CE4B9066FF03}"/>
              </a:ext>
            </a:extLst>
          </p:cNvPr>
          <p:cNvSpPr>
            <a:spLocks noGrp="1"/>
          </p:cNvSpPr>
          <p:nvPr>
            <p:ph type="title" hasCustomPrompt="1"/>
          </p:nvPr>
        </p:nvSpPr>
        <p:spPr>
          <a:xfrm>
            <a:off x="874712" y="333375"/>
            <a:ext cx="7029025" cy="1260491"/>
          </a:xfrm>
        </p:spPr>
        <p:txBody>
          <a:bodyPr>
            <a:normAutofit/>
          </a:bodyPr>
          <a:lstStyle>
            <a:lvl1pPr>
              <a:defRPr sz="3200"/>
            </a:lvl1pPr>
          </a:lstStyle>
          <a:p>
            <a:r>
              <a:rPr lang="en-US"/>
              <a:t>Click to edit heading</a:t>
            </a:r>
          </a:p>
        </p:txBody>
      </p:sp>
      <p:sp>
        <p:nvSpPr>
          <p:cNvPr id="16" name="Picture Placeholder 5">
            <a:extLst>
              <a:ext uri="{FF2B5EF4-FFF2-40B4-BE49-F238E27FC236}">
                <a16:creationId xmlns:a16="http://schemas.microsoft.com/office/drawing/2014/main" id="{5A09DFDE-9B92-B74A-AFCD-C07794076DAD}"/>
              </a:ext>
            </a:extLst>
          </p:cNvPr>
          <p:cNvSpPr>
            <a:spLocks noGrp="1" noChangeAspect="1"/>
          </p:cNvSpPr>
          <p:nvPr>
            <p:ph type="pic" sz="quarter" idx="21" hasCustomPrompt="1"/>
          </p:nvPr>
        </p:nvSpPr>
        <p:spPr>
          <a:xfrm>
            <a:off x="2617404" y="1989137"/>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7" name="Content Placeholder 31">
            <a:extLst>
              <a:ext uri="{FF2B5EF4-FFF2-40B4-BE49-F238E27FC236}">
                <a16:creationId xmlns:a16="http://schemas.microsoft.com/office/drawing/2014/main" id="{D29A61BA-FF09-0948-98EB-B422E478C93D}"/>
              </a:ext>
            </a:extLst>
          </p:cNvPr>
          <p:cNvSpPr>
            <a:spLocks noGrp="1"/>
          </p:cNvSpPr>
          <p:nvPr>
            <p:ph sz="quarter" idx="22"/>
          </p:nvPr>
        </p:nvSpPr>
        <p:spPr>
          <a:xfrm>
            <a:off x="2617404" y="4016305"/>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18" name="Picture Placeholder 5">
            <a:extLst>
              <a:ext uri="{FF2B5EF4-FFF2-40B4-BE49-F238E27FC236}">
                <a16:creationId xmlns:a16="http://schemas.microsoft.com/office/drawing/2014/main" id="{04DA7536-213F-184C-8A62-F79E5425ED0B}"/>
              </a:ext>
            </a:extLst>
          </p:cNvPr>
          <p:cNvSpPr>
            <a:spLocks noGrp="1" noChangeAspect="1"/>
          </p:cNvSpPr>
          <p:nvPr>
            <p:ph type="pic" sz="quarter" idx="23" hasCustomPrompt="1"/>
          </p:nvPr>
        </p:nvSpPr>
        <p:spPr>
          <a:xfrm>
            <a:off x="4360095" y="1989137"/>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9" name="Content Placeholder 31">
            <a:extLst>
              <a:ext uri="{FF2B5EF4-FFF2-40B4-BE49-F238E27FC236}">
                <a16:creationId xmlns:a16="http://schemas.microsoft.com/office/drawing/2014/main" id="{1CE479B5-B321-2142-9ABD-CD8A19DA64AC}"/>
              </a:ext>
            </a:extLst>
          </p:cNvPr>
          <p:cNvSpPr>
            <a:spLocks noGrp="1"/>
          </p:cNvSpPr>
          <p:nvPr>
            <p:ph sz="quarter" idx="24"/>
          </p:nvPr>
        </p:nvSpPr>
        <p:spPr>
          <a:xfrm>
            <a:off x="4360095" y="4016305"/>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0" name="Picture Placeholder 5">
            <a:extLst>
              <a:ext uri="{FF2B5EF4-FFF2-40B4-BE49-F238E27FC236}">
                <a16:creationId xmlns:a16="http://schemas.microsoft.com/office/drawing/2014/main" id="{3B7CB02B-E3FD-8442-9BF5-22DA77BFA63E}"/>
              </a:ext>
            </a:extLst>
          </p:cNvPr>
          <p:cNvSpPr>
            <a:spLocks noGrp="1" noChangeAspect="1"/>
          </p:cNvSpPr>
          <p:nvPr>
            <p:ph type="pic" sz="quarter" idx="25" hasCustomPrompt="1"/>
          </p:nvPr>
        </p:nvSpPr>
        <p:spPr>
          <a:xfrm>
            <a:off x="6102786" y="1989138"/>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1" name="Content Placeholder 31">
            <a:extLst>
              <a:ext uri="{FF2B5EF4-FFF2-40B4-BE49-F238E27FC236}">
                <a16:creationId xmlns:a16="http://schemas.microsoft.com/office/drawing/2014/main" id="{994A6C7A-7B2F-7043-A3C7-53557D599554}"/>
              </a:ext>
            </a:extLst>
          </p:cNvPr>
          <p:cNvSpPr>
            <a:spLocks noGrp="1"/>
          </p:cNvSpPr>
          <p:nvPr>
            <p:ph sz="quarter" idx="26"/>
          </p:nvPr>
        </p:nvSpPr>
        <p:spPr>
          <a:xfrm>
            <a:off x="6102786" y="4016306"/>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2" name="Picture Placeholder 5">
            <a:extLst>
              <a:ext uri="{FF2B5EF4-FFF2-40B4-BE49-F238E27FC236}">
                <a16:creationId xmlns:a16="http://schemas.microsoft.com/office/drawing/2014/main" id="{CD6BD9C8-748D-CC4C-B93B-A500121AF3C5}"/>
              </a:ext>
            </a:extLst>
          </p:cNvPr>
          <p:cNvSpPr>
            <a:spLocks noGrp="1" noChangeAspect="1"/>
          </p:cNvSpPr>
          <p:nvPr>
            <p:ph type="pic" sz="quarter" idx="27" hasCustomPrompt="1"/>
          </p:nvPr>
        </p:nvSpPr>
        <p:spPr>
          <a:xfrm>
            <a:off x="7845477" y="1989137"/>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3" name="Content Placeholder 31">
            <a:extLst>
              <a:ext uri="{FF2B5EF4-FFF2-40B4-BE49-F238E27FC236}">
                <a16:creationId xmlns:a16="http://schemas.microsoft.com/office/drawing/2014/main" id="{047EDC1C-F43A-7C40-84D9-642C597CB5F9}"/>
              </a:ext>
            </a:extLst>
          </p:cNvPr>
          <p:cNvSpPr>
            <a:spLocks noGrp="1"/>
          </p:cNvSpPr>
          <p:nvPr>
            <p:ph sz="quarter" idx="28"/>
          </p:nvPr>
        </p:nvSpPr>
        <p:spPr>
          <a:xfrm>
            <a:off x="7845477" y="4016304"/>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13" name="Picture Placeholder 5">
            <a:extLst>
              <a:ext uri="{FF2B5EF4-FFF2-40B4-BE49-F238E27FC236}">
                <a16:creationId xmlns:a16="http://schemas.microsoft.com/office/drawing/2014/main" id="{93CBA220-714E-437D-AC8F-D93B7A33351D}"/>
              </a:ext>
            </a:extLst>
          </p:cNvPr>
          <p:cNvSpPr>
            <a:spLocks noGrp="1" noChangeAspect="1"/>
          </p:cNvSpPr>
          <p:nvPr>
            <p:ph type="pic" sz="quarter" idx="29" hasCustomPrompt="1"/>
          </p:nvPr>
        </p:nvSpPr>
        <p:spPr>
          <a:xfrm>
            <a:off x="9588168" y="1981254"/>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4" name="Content Placeholder 31">
            <a:extLst>
              <a:ext uri="{FF2B5EF4-FFF2-40B4-BE49-F238E27FC236}">
                <a16:creationId xmlns:a16="http://schemas.microsoft.com/office/drawing/2014/main" id="{829AE1FE-6C9C-4429-8AA0-58A91904A184}"/>
              </a:ext>
            </a:extLst>
          </p:cNvPr>
          <p:cNvSpPr>
            <a:spLocks noGrp="1"/>
          </p:cNvSpPr>
          <p:nvPr>
            <p:ph sz="quarter" idx="30"/>
          </p:nvPr>
        </p:nvSpPr>
        <p:spPr>
          <a:xfrm>
            <a:off x="9588168" y="4008421"/>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5688708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plit - quote imag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9E263F0-3953-A545-AA32-C828AECFF061}"/>
              </a:ext>
            </a:extLst>
          </p:cNvPr>
          <p:cNvSpPr/>
          <p:nvPr userDrawn="1"/>
        </p:nvSpPr>
        <p:spPr>
          <a:xfrm>
            <a:off x="0" y="0"/>
            <a:ext cx="6096000" cy="6864006"/>
          </a:xfrm>
          <a:prstGeom prst="rect">
            <a:avLst/>
          </a:prstGeom>
          <a:solidFill>
            <a:srgbClr val="20AA4D"/>
          </a:solidFill>
          <a:ln w="28575">
            <a:solidFill>
              <a:srgbClr val="5AAA60"/>
            </a:solidFill>
            <a:miter/>
          </a:ln>
        </p:spPr>
        <p:txBody>
          <a:bodyPr lIns="45719" rIns="45719" anchor="ctr"/>
          <a:lstStyle/>
          <a:p>
            <a:pPr algn="ctr">
              <a:defRPr>
                <a:solidFill>
                  <a:srgbClr val="FFFFFF"/>
                </a:solidFill>
              </a:defRPr>
            </a:pPr>
            <a:endParaRPr sz="2800"/>
          </a:p>
        </p:txBody>
      </p:sp>
      <p:sp>
        <p:nvSpPr>
          <p:cNvPr id="3" name="Picture Placeholder 5">
            <a:extLst>
              <a:ext uri="{FF2B5EF4-FFF2-40B4-BE49-F238E27FC236}">
                <a16:creationId xmlns:a16="http://schemas.microsoft.com/office/drawing/2014/main" id="{F55CC21B-D91F-C045-9F94-C3B3878324B0}"/>
              </a:ext>
            </a:extLst>
          </p:cNvPr>
          <p:cNvSpPr>
            <a:spLocks noGrp="1" noChangeAspect="1"/>
          </p:cNvSpPr>
          <p:nvPr>
            <p:ph type="pic" idx="13" hasCustomPrompt="1"/>
          </p:nvPr>
        </p:nvSpPr>
        <p:spPr>
          <a:xfrm>
            <a:off x="6095994" y="-6005"/>
            <a:ext cx="6096007" cy="6864006"/>
          </a:xfrm>
          <a:prstGeom prst="rect">
            <a:avLst/>
          </a:prstGeom>
          <a:solidFill>
            <a:schemeClr val="bg1">
              <a:lumMod val="95000"/>
            </a:schemeClr>
          </a:solidFill>
        </p:spPr>
        <p:txBody>
          <a:bodyPr lIns="91439" rIns="91439">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a:t>Click to add image</a:t>
            </a:r>
          </a:p>
        </p:txBody>
      </p:sp>
      <p:sp>
        <p:nvSpPr>
          <p:cNvPr id="4" name="Body Level One…">
            <a:extLst>
              <a:ext uri="{FF2B5EF4-FFF2-40B4-BE49-F238E27FC236}">
                <a16:creationId xmlns:a16="http://schemas.microsoft.com/office/drawing/2014/main" id="{FC0E8D9A-4DAA-994E-98EC-27890AD73981}"/>
              </a:ext>
            </a:extLst>
          </p:cNvPr>
          <p:cNvSpPr txBox="1">
            <a:spLocks noGrp="1"/>
          </p:cNvSpPr>
          <p:nvPr>
            <p:ph type="body" sz="quarter" idx="1" hasCustomPrompt="1"/>
          </p:nvPr>
        </p:nvSpPr>
        <p:spPr>
          <a:xfrm>
            <a:off x="1001863" y="638504"/>
            <a:ext cx="3999507" cy="5549462"/>
          </a:xfrm>
          <a:prstGeom prst="rect">
            <a:avLst/>
          </a:prstGeom>
        </p:spPr>
        <p:txBody>
          <a:bodyPr>
            <a:normAutofit/>
          </a:bodyPr>
          <a:lstStyle>
            <a:lvl1pPr marL="0" indent="0" algn="l">
              <a:lnSpc>
                <a:spcPct val="130000"/>
              </a:lnSpc>
              <a:spcBef>
                <a:spcPts val="0"/>
              </a:spcBef>
              <a:buSzTx/>
              <a:buFontTx/>
              <a:buNone/>
              <a:defRPr sz="2400" b="0" i="0">
                <a:solidFill>
                  <a:srgbClr val="FFFFFF"/>
                </a:solidFill>
                <a:latin typeface="Gotham Book" panose="02000604040000020004" pitchFamily="2" charset="0"/>
                <a:ea typeface="Gotham Book" panose="02000604040000020004" pitchFamily="2" charset="0"/>
                <a:cs typeface="Gotham Book" panose="02000604040000020004" pitchFamily="2" charset="0"/>
                <a:sym typeface="Gotham Medium"/>
              </a:defRPr>
            </a:lvl1pPr>
            <a:lvl2pPr marL="653142" indent="-195942" algn="ctr">
              <a:lnSpc>
                <a:spcPct val="130000"/>
              </a:lnSpc>
              <a:spcBef>
                <a:spcPts val="0"/>
              </a:spcBef>
              <a:buFontTx/>
              <a:defRPr sz="1200">
                <a:solidFill>
                  <a:srgbClr val="FFFFFF"/>
                </a:solidFill>
                <a:latin typeface="Gotham Medium"/>
                <a:ea typeface="Gotham Medium"/>
                <a:cs typeface="Gotham Medium"/>
                <a:sym typeface="Gotham Medium"/>
              </a:defRPr>
            </a:lvl2pPr>
            <a:lvl3pPr marL="1143000" indent="-228600" algn="ctr">
              <a:lnSpc>
                <a:spcPct val="130000"/>
              </a:lnSpc>
              <a:spcBef>
                <a:spcPts val="0"/>
              </a:spcBef>
              <a:buFontTx/>
              <a:defRPr sz="1200">
                <a:solidFill>
                  <a:srgbClr val="FFFFFF"/>
                </a:solidFill>
                <a:latin typeface="Gotham Medium"/>
                <a:ea typeface="Gotham Medium"/>
                <a:cs typeface="Gotham Medium"/>
                <a:sym typeface="Gotham Medium"/>
              </a:defRPr>
            </a:lvl3pPr>
            <a:lvl4pPr marL="1620981" indent="-249381" algn="ctr">
              <a:lnSpc>
                <a:spcPct val="130000"/>
              </a:lnSpc>
              <a:spcBef>
                <a:spcPts val="0"/>
              </a:spcBef>
              <a:buFontTx/>
              <a:defRPr sz="1200">
                <a:solidFill>
                  <a:srgbClr val="FFFFFF"/>
                </a:solidFill>
                <a:latin typeface="Gotham Medium"/>
                <a:ea typeface="Gotham Medium"/>
                <a:cs typeface="Gotham Medium"/>
                <a:sym typeface="Gotham Medium"/>
              </a:defRPr>
            </a:lvl4pPr>
            <a:lvl5pPr marL="2078181" indent="-249381" algn="ctr">
              <a:lnSpc>
                <a:spcPct val="130000"/>
              </a:lnSpc>
              <a:spcBef>
                <a:spcPts val="0"/>
              </a:spcBef>
              <a:buFontTx/>
              <a:defRPr sz="1200">
                <a:solidFill>
                  <a:srgbClr val="FFFFFF"/>
                </a:solidFill>
                <a:latin typeface="Gotham Medium"/>
                <a:ea typeface="Gotham Medium"/>
                <a:cs typeface="Gotham Medium"/>
                <a:sym typeface="Gotham Medium"/>
              </a:defRPr>
            </a:lvl5pPr>
          </a:lstStyle>
          <a:p>
            <a:r>
              <a:rPr lang="en-AU"/>
              <a:t>Click to add text/quote</a:t>
            </a:r>
            <a:endParaRPr/>
          </a:p>
        </p:txBody>
      </p:sp>
    </p:spTree>
    <p:extLst>
      <p:ext uri="{BB962C8B-B14F-4D97-AF65-F5344CB8AC3E}">
        <p14:creationId xmlns:p14="http://schemas.microsoft.com/office/powerpoint/2010/main" val="173934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 green over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E2D4-2C81-1840-BA9B-D96A3DEBAA93}"/>
              </a:ext>
            </a:extLst>
          </p:cNvPr>
          <p:cNvSpPr>
            <a:spLocks noGrp="1"/>
          </p:cNvSpPr>
          <p:nvPr>
            <p:ph type="title" hasCustomPrompt="1"/>
          </p:nvPr>
        </p:nvSpPr>
        <p:spPr>
          <a:xfrm>
            <a:off x="874714" y="1709738"/>
            <a:ext cx="7492452" cy="2852737"/>
          </a:xfrm>
        </p:spPr>
        <p:txBody>
          <a:bodyPr anchor="b"/>
          <a:lstStyle>
            <a:lvl1pPr>
              <a:defRPr sz="6000">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4FCB87BC-B2D5-1948-830C-416E2376B51C}"/>
              </a:ext>
            </a:extLst>
          </p:cNvPr>
          <p:cNvSpPr>
            <a:spLocks noGrp="1"/>
          </p:cNvSpPr>
          <p:nvPr>
            <p:ph type="body" idx="1" hasCustomPrompt="1"/>
          </p:nvPr>
        </p:nvSpPr>
        <p:spPr>
          <a:xfrm>
            <a:off x="874714" y="4589463"/>
            <a:ext cx="8101012" cy="1500187"/>
          </a:xfrm>
        </p:spPr>
        <p:txBody>
          <a:bodyPr/>
          <a:lstStyle>
            <a:lvl1pPr marL="0" indent="0">
              <a:lnSpc>
                <a:spcPct val="11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 text</a:t>
            </a:r>
          </a:p>
        </p:txBody>
      </p:sp>
    </p:spTree>
    <p:extLst>
      <p:ext uri="{BB962C8B-B14F-4D97-AF65-F5344CB8AC3E}">
        <p14:creationId xmlns:p14="http://schemas.microsoft.com/office/powerpoint/2010/main" val="34969304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 intro">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FE9D7BBA-8DAA-6649-BF93-74DCCEB02FF9}"/>
              </a:ext>
            </a:extLst>
          </p:cNvPr>
          <p:cNvSpPr>
            <a:spLocks noGrp="1"/>
          </p:cNvSpPr>
          <p:nvPr>
            <p:ph type="pic" sz="half" idx="14" hasCustomPrompt="1"/>
          </p:nvPr>
        </p:nvSpPr>
        <p:spPr>
          <a:xfrm>
            <a:off x="709880" y="-1"/>
            <a:ext cx="4876800" cy="6129339"/>
          </a:xfrm>
          <a:prstGeom prst="rect">
            <a:avLst/>
          </a:prstGeom>
          <a:solidFill>
            <a:schemeClr val="bg1">
              <a:lumMod val="95000"/>
            </a:schemeClr>
          </a:solidFill>
        </p:spPr>
        <p:txBody>
          <a:bodyPr lIns="91439" rIns="91439">
            <a:noAutofit/>
          </a:bodyPr>
          <a:lstStyle>
            <a:lvl1pPr marL="228600" marR="0" indent="-228600" algn="l" defTabSz="914400" eaLnBrk="1" fontAlgn="auto" latinLnBrk="0" hangingPunct="1">
              <a:lnSpc>
                <a:spcPct val="90000"/>
              </a:lnSpc>
              <a:spcBef>
                <a:spcPts val="1000"/>
              </a:spcBef>
              <a:spcAft>
                <a:spcPts val="0"/>
              </a:spcAft>
              <a:buClrTx/>
              <a:buSzPct val="100000"/>
              <a:buFont typeface="Arial"/>
              <a:buChar char="•"/>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a:t>Click to add image</a:t>
            </a:r>
          </a:p>
          <a:p>
            <a:endParaRPr/>
          </a:p>
        </p:txBody>
      </p:sp>
      <p:sp>
        <p:nvSpPr>
          <p:cNvPr id="10" name="Text Placeholder 10">
            <a:extLst>
              <a:ext uri="{FF2B5EF4-FFF2-40B4-BE49-F238E27FC236}">
                <a16:creationId xmlns:a16="http://schemas.microsoft.com/office/drawing/2014/main" id="{9CF103C5-CF9C-9543-83AE-CAA59337622B}"/>
              </a:ext>
            </a:extLst>
          </p:cNvPr>
          <p:cNvSpPr>
            <a:spLocks noGrp="1"/>
          </p:cNvSpPr>
          <p:nvPr>
            <p:ph type="body" sz="quarter" idx="19"/>
          </p:nvPr>
        </p:nvSpPr>
        <p:spPr>
          <a:xfrm>
            <a:off x="6448425" y="3436938"/>
            <a:ext cx="4324350" cy="2692400"/>
          </a:xfrm>
        </p:spPr>
        <p:txBody>
          <a:bodyPr>
            <a:normAutofit/>
          </a:bodyPr>
          <a:lstStyle>
            <a:lvl1pPr marL="0" indent="0" algn="ctr">
              <a:buFontTx/>
              <a:buNone/>
              <a:defRPr sz="1600">
                <a:solidFill>
                  <a:schemeClr val="accent2"/>
                </a:solidFill>
              </a:defRPr>
            </a:lvl1pPr>
          </a:lstStyle>
          <a:p>
            <a:pPr lvl="0"/>
            <a:r>
              <a:rPr lang="en-US"/>
              <a:t>Edit Master text styles</a:t>
            </a:r>
          </a:p>
        </p:txBody>
      </p:sp>
      <p:sp>
        <p:nvSpPr>
          <p:cNvPr id="11" name="Text Placeholder 12">
            <a:extLst>
              <a:ext uri="{FF2B5EF4-FFF2-40B4-BE49-F238E27FC236}">
                <a16:creationId xmlns:a16="http://schemas.microsoft.com/office/drawing/2014/main" id="{49D89120-2056-774E-B0AF-5FFA2A460250}"/>
              </a:ext>
            </a:extLst>
          </p:cNvPr>
          <p:cNvSpPr>
            <a:spLocks noGrp="1"/>
          </p:cNvSpPr>
          <p:nvPr>
            <p:ph type="body" sz="quarter" idx="20" hasCustomPrompt="1"/>
          </p:nvPr>
        </p:nvSpPr>
        <p:spPr>
          <a:xfrm>
            <a:off x="6448425" y="2020888"/>
            <a:ext cx="4324350" cy="898525"/>
          </a:xfrm>
        </p:spPr>
        <p:txBody>
          <a:bodyPr anchor="b">
            <a:normAutofit/>
          </a:bodyPr>
          <a:lstStyle>
            <a:lvl1pPr marL="0" indent="0" algn="ctr">
              <a:buFontTx/>
              <a:buNone/>
              <a:defRPr sz="3200" b="1" i="0">
                <a:solidFill>
                  <a:schemeClr val="accent2"/>
                </a:solidFill>
                <a:latin typeface="Gotham Bold" panose="02000604030000020004" pitchFamily="2" charset="0"/>
              </a:defRPr>
            </a:lvl1pPr>
          </a:lstStyle>
          <a:p>
            <a:pPr lvl="0"/>
            <a:r>
              <a:rPr lang="en-US"/>
              <a:t>Click to edit Edit</a:t>
            </a:r>
          </a:p>
        </p:txBody>
      </p:sp>
      <p:sp>
        <p:nvSpPr>
          <p:cNvPr id="12" name="Text Placeholder 14">
            <a:extLst>
              <a:ext uri="{FF2B5EF4-FFF2-40B4-BE49-F238E27FC236}">
                <a16:creationId xmlns:a16="http://schemas.microsoft.com/office/drawing/2014/main" id="{61883E53-7589-214D-A17E-AFFA1986CF71}"/>
              </a:ext>
            </a:extLst>
          </p:cNvPr>
          <p:cNvSpPr>
            <a:spLocks noGrp="1"/>
          </p:cNvSpPr>
          <p:nvPr>
            <p:ph type="body" sz="quarter" idx="21"/>
          </p:nvPr>
        </p:nvSpPr>
        <p:spPr>
          <a:xfrm>
            <a:off x="6448425" y="1564601"/>
            <a:ext cx="4324350" cy="325438"/>
          </a:xfrm>
        </p:spPr>
        <p:txBody>
          <a:bodyPr anchor="b">
            <a:normAutofit/>
          </a:bodyPr>
          <a:lstStyle>
            <a:lvl1pPr marL="0" indent="0" algn="ctr">
              <a:buFontTx/>
              <a:buNone/>
              <a:defRPr sz="1200"/>
            </a:lvl1pPr>
          </a:lstStyle>
          <a:p>
            <a:pPr lvl="0"/>
            <a:r>
              <a:rPr lang="en-US"/>
              <a:t>Edit Master text styles</a:t>
            </a:r>
          </a:p>
        </p:txBody>
      </p:sp>
    </p:spTree>
    <p:extLst>
      <p:ext uri="{BB962C8B-B14F-4D97-AF65-F5344CB8AC3E}">
        <p14:creationId xmlns:p14="http://schemas.microsoft.com/office/powerpoint/2010/main" val="24006515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F55CC21B-D91F-C045-9F94-C3B3878324B0}"/>
              </a:ext>
            </a:extLst>
          </p:cNvPr>
          <p:cNvSpPr>
            <a:spLocks noGrp="1"/>
          </p:cNvSpPr>
          <p:nvPr>
            <p:ph type="pic" idx="13" hasCustomPrompt="1"/>
          </p:nvPr>
        </p:nvSpPr>
        <p:spPr>
          <a:xfrm>
            <a:off x="0" y="0"/>
            <a:ext cx="12192000" cy="6864006"/>
          </a:xfrm>
          <a:prstGeom prst="rect">
            <a:avLst/>
          </a:prstGeom>
          <a:solidFill>
            <a:schemeClr val="bg1">
              <a:lumMod val="95000"/>
            </a:schemeClr>
          </a:solidFill>
        </p:spPr>
        <p:txBody>
          <a:bodyPr lIns="91439" rIns="91439">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a:t>Click to add image</a:t>
            </a:r>
          </a:p>
        </p:txBody>
      </p:sp>
    </p:spTree>
    <p:extLst>
      <p:ext uri="{BB962C8B-B14F-4D97-AF65-F5344CB8AC3E}">
        <p14:creationId xmlns:p14="http://schemas.microsoft.com/office/powerpoint/2010/main" val="1975830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Full page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F55CC21B-D91F-C045-9F94-C3B3878324B0}"/>
              </a:ext>
            </a:extLst>
          </p:cNvPr>
          <p:cNvSpPr>
            <a:spLocks noGrp="1"/>
          </p:cNvSpPr>
          <p:nvPr>
            <p:ph type="pic" idx="13" hasCustomPrompt="1"/>
          </p:nvPr>
        </p:nvSpPr>
        <p:spPr>
          <a:xfrm>
            <a:off x="0" y="0"/>
            <a:ext cx="12192000" cy="6864006"/>
          </a:xfrm>
          <a:prstGeom prst="rect">
            <a:avLst/>
          </a:prstGeom>
          <a:solidFill>
            <a:schemeClr val="bg1">
              <a:lumMod val="95000"/>
            </a:schemeClr>
          </a:solidFill>
        </p:spPr>
        <p:txBody>
          <a:bodyPr lIns="91439" rIns="91439">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a:t>Click to add image</a:t>
            </a:r>
          </a:p>
        </p:txBody>
      </p:sp>
      <p:sp>
        <p:nvSpPr>
          <p:cNvPr id="4" name="Rectangle 3">
            <a:extLst>
              <a:ext uri="{FF2B5EF4-FFF2-40B4-BE49-F238E27FC236}">
                <a16:creationId xmlns:a16="http://schemas.microsoft.com/office/drawing/2014/main" id="{E092D078-24C4-F140-AEF7-E7E7ACC5A832}"/>
              </a:ext>
            </a:extLst>
          </p:cNvPr>
          <p:cNvSpPr/>
          <p:nvPr userDrawn="1"/>
        </p:nvSpPr>
        <p:spPr>
          <a:xfrm>
            <a:off x="0" y="-6006"/>
            <a:ext cx="12192001" cy="6864006"/>
          </a:xfrm>
          <a:prstGeom prst="rect">
            <a:avLst/>
          </a:prstGeom>
          <a:solidFill>
            <a:schemeClr val="accent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5FA410E-608D-934D-AE9F-64DA39FF103B}"/>
              </a:ext>
            </a:extLst>
          </p:cNvPr>
          <p:cNvSpPr txBox="1">
            <a:spLocks/>
          </p:cNvSpPr>
          <p:nvPr userDrawn="1"/>
        </p:nvSpPr>
        <p:spPr>
          <a:xfrm>
            <a:off x="874712" y="3068638"/>
            <a:ext cx="8101013" cy="1493837"/>
          </a:xfrm>
          <a:prstGeom prst="rect">
            <a:avLst/>
          </a:prstGeom>
        </p:spPr>
        <p:txBody>
          <a:bodyPr anchor="t"/>
          <a:lstStyle>
            <a:lvl1pPr algn="l" defTabSz="914400" rtl="0" eaLnBrk="1" latinLnBrk="0" hangingPunct="1">
              <a:lnSpc>
                <a:spcPct val="90000"/>
              </a:lnSpc>
              <a:spcBef>
                <a:spcPct val="0"/>
              </a:spcBef>
              <a:buNone/>
              <a:defRPr sz="3200" b="1" i="0" kern="1200">
                <a:solidFill>
                  <a:schemeClr val="accent2"/>
                </a:solidFill>
                <a:latin typeface="Gotham Bold" panose="02000604030000020004" pitchFamily="2" charset="0"/>
                <a:ea typeface="+mj-ea"/>
                <a:cs typeface="+mj-cs"/>
              </a:defRPr>
            </a:lvl1pPr>
          </a:lstStyle>
          <a:p>
            <a:r>
              <a:rPr lang="en-US" sz="6000">
                <a:solidFill>
                  <a:schemeClr val="bg1"/>
                </a:solidFill>
              </a:rPr>
              <a:t>Section 2</a:t>
            </a:r>
          </a:p>
        </p:txBody>
      </p:sp>
    </p:spTree>
    <p:extLst>
      <p:ext uri="{BB962C8B-B14F-4D97-AF65-F5344CB8AC3E}">
        <p14:creationId xmlns:p14="http://schemas.microsoft.com/office/powerpoint/2010/main" val="41053530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ing - 2 image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8/26/2022</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5" name="Title 4">
            <a:extLst>
              <a:ext uri="{FF2B5EF4-FFF2-40B4-BE49-F238E27FC236}">
                <a16:creationId xmlns:a16="http://schemas.microsoft.com/office/drawing/2014/main" id="{91B8C1E1-D2B3-A94C-B660-8D901A3F85AE}"/>
              </a:ext>
            </a:extLst>
          </p:cNvPr>
          <p:cNvSpPr>
            <a:spLocks noGrp="1"/>
          </p:cNvSpPr>
          <p:nvPr>
            <p:ph type="title" hasCustomPrompt="1"/>
          </p:nvPr>
        </p:nvSpPr>
        <p:spPr>
          <a:xfrm>
            <a:off x="874713" y="333375"/>
            <a:ext cx="6869857" cy="1260491"/>
          </a:xfrm>
        </p:spPr>
        <p:txBody>
          <a:bodyPr>
            <a:normAutofit/>
          </a:bodyPr>
          <a:lstStyle>
            <a:lvl1pPr>
              <a:defRPr sz="3200"/>
            </a:lvl1pPr>
          </a:lstStyle>
          <a:p>
            <a:r>
              <a:rPr lang="en-US"/>
              <a:t>Click to edit heading</a:t>
            </a:r>
          </a:p>
        </p:txBody>
      </p:sp>
      <p:sp>
        <p:nvSpPr>
          <p:cNvPr id="11" name="Picture Placeholder 8">
            <a:extLst>
              <a:ext uri="{FF2B5EF4-FFF2-40B4-BE49-F238E27FC236}">
                <a16:creationId xmlns:a16="http://schemas.microsoft.com/office/drawing/2014/main" id="{5611C55D-8660-EF4F-9F89-4121C39C99EC}"/>
              </a:ext>
            </a:extLst>
          </p:cNvPr>
          <p:cNvSpPr>
            <a:spLocks noGrp="1"/>
          </p:cNvSpPr>
          <p:nvPr>
            <p:ph type="pic" sz="quarter" idx="14" hasCustomPrompt="1"/>
          </p:nvPr>
        </p:nvSpPr>
        <p:spPr>
          <a:xfrm>
            <a:off x="874713" y="1989137"/>
            <a:ext cx="5124132" cy="4132693"/>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a:t>Click to add image</a:t>
            </a:r>
          </a:p>
        </p:txBody>
      </p:sp>
      <p:sp>
        <p:nvSpPr>
          <p:cNvPr id="12" name="Picture Placeholder 8">
            <a:extLst>
              <a:ext uri="{FF2B5EF4-FFF2-40B4-BE49-F238E27FC236}">
                <a16:creationId xmlns:a16="http://schemas.microsoft.com/office/drawing/2014/main" id="{591B5272-194D-ED42-B4A0-D64ECA5B8B74}"/>
              </a:ext>
            </a:extLst>
          </p:cNvPr>
          <p:cNvSpPr>
            <a:spLocks noGrp="1"/>
          </p:cNvSpPr>
          <p:nvPr>
            <p:ph type="pic" sz="quarter" idx="15" hasCustomPrompt="1"/>
          </p:nvPr>
        </p:nvSpPr>
        <p:spPr>
          <a:xfrm>
            <a:off x="6301105" y="1989137"/>
            <a:ext cx="5195569" cy="4132693"/>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a:t>Click to add image</a:t>
            </a:r>
          </a:p>
        </p:txBody>
      </p:sp>
    </p:spTree>
    <p:extLst>
      <p:ext uri="{BB962C8B-B14F-4D97-AF65-F5344CB8AC3E}">
        <p14:creationId xmlns:p14="http://schemas.microsoft.com/office/powerpoint/2010/main" val="38747375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 image displa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8/26/2022</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9" name="Picture Placeholder 8">
            <a:extLst>
              <a:ext uri="{FF2B5EF4-FFF2-40B4-BE49-F238E27FC236}">
                <a16:creationId xmlns:a16="http://schemas.microsoft.com/office/drawing/2014/main" id="{0B897422-0615-194F-909B-82FE4004B9F1}"/>
              </a:ext>
            </a:extLst>
          </p:cNvPr>
          <p:cNvSpPr>
            <a:spLocks noGrp="1" noChangeAspect="1"/>
          </p:cNvSpPr>
          <p:nvPr>
            <p:ph type="pic" sz="quarter" idx="13" hasCustomPrompt="1"/>
          </p:nvPr>
        </p:nvSpPr>
        <p:spPr>
          <a:xfrm>
            <a:off x="695324" y="1736725"/>
            <a:ext cx="5562257" cy="4385106"/>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a:t>Click to add image</a:t>
            </a:r>
          </a:p>
        </p:txBody>
      </p:sp>
      <p:sp>
        <p:nvSpPr>
          <p:cNvPr id="11" name="Picture Placeholder 8">
            <a:extLst>
              <a:ext uri="{FF2B5EF4-FFF2-40B4-BE49-F238E27FC236}">
                <a16:creationId xmlns:a16="http://schemas.microsoft.com/office/drawing/2014/main" id="{CA1C527E-7F12-AD49-8F7E-D10E8192FE25}"/>
              </a:ext>
            </a:extLst>
          </p:cNvPr>
          <p:cNvSpPr>
            <a:spLocks noGrp="1" noChangeAspect="1"/>
          </p:cNvSpPr>
          <p:nvPr>
            <p:ph type="pic" sz="quarter" idx="16" hasCustomPrompt="1"/>
          </p:nvPr>
        </p:nvSpPr>
        <p:spPr>
          <a:xfrm>
            <a:off x="9012238" y="1736724"/>
            <a:ext cx="2484438" cy="2142250"/>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12" name="Picture Placeholder 8">
            <a:extLst>
              <a:ext uri="{FF2B5EF4-FFF2-40B4-BE49-F238E27FC236}">
                <a16:creationId xmlns:a16="http://schemas.microsoft.com/office/drawing/2014/main" id="{640A345C-05A4-824E-8736-711852D1DA49}"/>
              </a:ext>
            </a:extLst>
          </p:cNvPr>
          <p:cNvSpPr>
            <a:spLocks noGrp="1" noChangeAspect="1"/>
          </p:cNvSpPr>
          <p:nvPr>
            <p:ph type="pic" sz="quarter" idx="17" hasCustomPrompt="1"/>
          </p:nvPr>
        </p:nvSpPr>
        <p:spPr>
          <a:xfrm>
            <a:off x="9012239" y="3979581"/>
            <a:ext cx="2484436" cy="2142249"/>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15" name="Picture Placeholder 8">
            <a:extLst>
              <a:ext uri="{FF2B5EF4-FFF2-40B4-BE49-F238E27FC236}">
                <a16:creationId xmlns:a16="http://schemas.microsoft.com/office/drawing/2014/main" id="{BD63C19B-569F-6E46-9314-38F6281CBAEC}"/>
              </a:ext>
            </a:extLst>
          </p:cNvPr>
          <p:cNvSpPr>
            <a:spLocks noGrp="1" noChangeAspect="1"/>
          </p:cNvSpPr>
          <p:nvPr>
            <p:ph type="pic" sz="quarter" idx="18" hasCustomPrompt="1"/>
          </p:nvPr>
        </p:nvSpPr>
        <p:spPr>
          <a:xfrm>
            <a:off x="6392689" y="1736724"/>
            <a:ext cx="2484438" cy="2142250"/>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16" name="Picture Placeholder 8">
            <a:extLst>
              <a:ext uri="{FF2B5EF4-FFF2-40B4-BE49-F238E27FC236}">
                <a16:creationId xmlns:a16="http://schemas.microsoft.com/office/drawing/2014/main" id="{EECD908E-CEC6-5447-96B0-C5C0554F1894}"/>
              </a:ext>
            </a:extLst>
          </p:cNvPr>
          <p:cNvSpPr>
            <a:spLocks noGrp="1" noChangeAspect="1"/>
          </p:cNvSpPr>
          <p:nvPr>
            <p:ph type="pic" sz="quarter" idx="19" hasCustomPrompt="1"/>
          </p:nvPr>
        </p:nvSpPr>
        <p:spPr>
          <a:xfrm>
            <a:off x="6392690" y="3979581"/>
            <a:ext cx="2484436" cy="2142249"/>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Tree>
    <p:extLst>
      <p:ext uri="{BB962C8B-B14F-4D97-AF65-F5344CB8AC3E}">
        <p14:creationId xmlns:p14="http://schemas.microsoft.com/office/powerpoint/2010/main" val="35151947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and image">
    <p:spTree>
      <p:nvGrpSpPr>
        <p:cNvPr id="1" name=""/>
        <p:cNvGrpSpPr/>
        <p:nvPr/>
      </p:nvGrpSpPr>
      <p:grpSpPr>
        <a:xfrm>
          <a:off x="0" y="0"/>
          <a:ext cx="0" cy="0"/>
          <a:chOff x="0" y="0"/>
          <a:chExt cx="0" cy="0"/>
        </a:xfrm>
      </p:grpSpPr>
      <p:sp>
        <p:nvSpPr>
          <p:cNvPr id="23" name="Picture Placeholder 1">
            <a:extLst>
              <a:ext uri="{FF2B5EF4-FFF2-40B4-BE49-F238E27FC236}">
                <a16:creationId xmlns:a16="http://schemas.microsoft.com/office/drawing/2014/main" id="{584C4A4A-07BE-3544-A349-7DED7EBD5983}"/>
              </a:ext>
            </a:extLst>
          </p:cNvPr>
          <p:cNvSpPr>
            <a:spLocks noGrp="1"/>
          </p:cNvSpPr>
          <p:nvPr>
            <p:ph type="pic" sz="quarter" idx="10" hasCustomPrompt="1"/>
          </p:nvPr>
        </p:nvSpPr>
        <p:spPr>
          <a:xfrm>
            <a:off x="6512313" y="0"/>
            <a:ext cx="5679688" cy="6857999"/>
          </a:xfrm>
          <a:solidFill>
            <a:schemeClr val="bg1">
              <a:lumMod val="95000"/>
            </a:schemeClr>
          </a:solidFill>
        </p:spPr>
        <p:txBody>
          <a:bodyPr>
            <a:normAutofit/>
          </a:bodyPr>
          <a:lstStyle>
            <a:lvl1pPr>
              <a:defRPr sz="1800" b="0" i="0">
                <a:latin typeface="Gotham Book" panose="02000604040000020004" pitchFamily="2" charset="0"/>
              </a:defRPr>
            </a:lvl1pPr>
          </a:lstStyle>
          <a:p>
            <a:r>
              <a:rPr lang="en-US"/>
              <a:t>Click to add image</a:t>
            </a:r>
          </a:p>
        </p:txBody>
      </p:sp>
      <p:sp>
        <p:nvSpPr>
          <p:cNvPr id="24" name="Title 4">
            <a:extLst>
              <a:ext uri="{FF2B5EF4-FFF2-40B4-BE49-F238E27FC236}">
                <a16:creationId xmlns:a16="http://schemas.microsoft.com/office/drawing/2014/main" id="{6BD04C22-565E-E243-9968-1D3BBF353AF3}"/>
              </a:ext>
            </a:extLst>
          </p:cNvPr>
          <p:cNvSpPr>
            <a:spLocks noGrp="1"/>
          </p:cNvSpPr>
          <p:nvPr>
            <p:ph type="title" hasCustomPrompt="1"/>
          </p:nvPr>
        </p:nvSpPr>
        <p:spPr>
          <a:xfrm>
            <a:off x="874714" y="333375"/>
            <a:ext cx="4801257" cy="1260491"/>
          </a:xfrm>
        </p:spPr>
        <p:txBody>
          <a:bodyPr>
            <a:normAutofit/>
          </a:bodyPr>
          <a:lstStyle>
            <a:lvl1pPr>
              <a:defRPr sz="3200"/>
            </a:lvl1pPr>
          </a:lstStyle>
          <a:p>
            <a:r>
              <a:rPr lang="en-US"/>
              <a:t>Click to edit heading</a:t>
            </a:r>
          </a:p>
        </p:txBody>
      </p:sp>
    </p:spTree>
    <p:extLst>
      <p:ext uri="{BB962C8B-B14F-4D97-AF65-F5344CB8AC3E}">
        <p14:creationId xmlns:p14="http://schemas.microsoft.com/office/powerpoint/2010/main" val="3809732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image list">
    <p:spTree>
      <p:nvGrpSpPr>
        <p:cNvPr id="1" name=""/>
        <p:cNvGrpSpPr/>
        <p:nvPr/>
      </p:nvGrpSpPr>
      <p:grpSpPr>
        <a:xfrm>
          <a:off x="0" y="0"/>
          <a:ext cx="0" cy="0"/>
          <a:chOff x="0" y="0"/>
          <a:chExt cx="0" cy="0"/>
        </a:xfrm>
      </p:grpSpPr>
      <p:sp>
        <p:nvSpPr>
          <p:cNvPr id="138" name="Picture Placeholder 3">
            <a:extLst>
              <a:ext uri="{FF2B5EF4-FFF2-40B4-BE49-F238E27FC236}">
                <a16:creationId xmlns:a16="http://schemas.microsoft.com/office/drawing/2014/main" id="{E43BD0BB-A316-8F46-A81C-A58E8D472928}"/>
              </a:ext>
            </a:extLst>
          </p:cNvPr>
          <p:cNvSpPr>
            <a:spLocks noGrp="1"/>
          </p:cNvSpPr>
          <p:nvPr>
            <p:ph type="pic" sz="quarter" idx="10" hasCustomPrompt="1"/>
          </p:nvPr>
        </p:nvSpPr>
        <p:spPr>
          <a:xfrm>
            <a:off x="4222633" y="0"/>
            <a:ext cx="4178417" cy="6858000"/>
          </a:xfrm>
          <a:solidFill>
            <a:schemeClr val="bg1">
              <a:lumMod val="95000"/>
            </a:schemeClr>
          </a:solidFill>
        </p:spPr>
        <p:txBody>
          <a:bodyPr>
            <a:normAutofit/>
          </a:bodyPr>
          <a:lstStyle>
            <a:lvl1pPr>
              <a:defRPr sz="1400"/>
            </a:lvl1pPr>
          </a:lstStyle>
          <a:p>
            <a:r>
              <a:rPr lang="en-US"/>
              <a:t>Click to add image</a:t>
            </a:r>
          </a:p>
        </p:txBody>
      </p:sp>
      <p:sp>
        <p:nvSpPr>
          <p:cNvPr id="51" name="TextBox 50">
            <a:extLst>
              <a:ext uri="{FF2B5EF4-FFF2-40B4-BE49-F238E27FC236}">
                <a16:creationId xmlns:a16="http://schemas.microsoft.com/office/drawing/2014/main" id="{21A8620A-33A9-F347-A3D6-22E37AB92385}"/>
              </a:ext>
            </a:extLst>
          </p:cNvPr>
          <p:cNvSpPr txBox="1"/>
          <p:nvPr userDrawn="1"/>
        </p:nvSpPr>
        <p:spPr>
          <a:xfrm>
            <a:off x="9334503" y="2225610"/>
            <a:ext cx="2341560" cy="851327"/>
          </a:xfrm>
          <a:prstGeom prst="rect">
            <a:avLst/>
          </a:prstGeom>
          <a:noFill/>
        </p:spPr>
        <p:txBody>
          <a:bodyPr wrap="square" lIns="0" tIns="0" rIns="0" bIns="0" rtlCol="0" anchor="t">
            <a:noAutofit/>
          </a:bodyPr>
          <a:lstStyle/>
          <a:p>
            <a:r>
              <a:rPr lang="en-US" sz="1000" b="0" i="0">
                <a:solidFill>
                  <a:schemeClr val="accent2"/>
                </a:solidFill>
                <a:latin typeface="Gotham Book" panose="02000604040000020004" pitchFamily="2" charset="0"/>
              </a:rPr>
              <a:t>Therefore always free from repetition, injected </a:t>
            </a:r>
            <a:r>
              <a:rPr lang="en-US" sz="1000" b="0" i="0" err="1">
                <a:solidFill>
                  <a:schemeClr val="accent2"/>
                </a:solidFill>
                <a:latin typeface="Gotham Book" panose="02000604040000020004" pitchFamily="2" charset="0"/>
              </a:rPr>
              <a:t>humour</a:t>
            </a:r>
            <a:r>
              <a:rPr lang="en-US" sz="1000" b="0" i="0">
                <a:solidFill>
                  <a:schemeClr val="accent2"/>
                </a:solidFill>
                <a:latin typeface="Gotham Book" panose="02000604040000020004" pitchFamily="2" charset="0"/>
              </a:rPr>
              <a:t>, </a:t>
            </a:r>
          </a:p>
        </p:txBody>
      </p:sp>
      <p:sp>
        <p:nvSpPr>
          <p:cNvPr id="52" name="TextBox 51">
            <a:extLst>
              <a:ext uri="{FF2B5EF4-FFF2-40B4-BE49-F238E27FC236}">
                <a16:creationId xmlns:a16="http://schemas.microsoft.com/office/drawing/2014/main" id="{E2415A98-4A85-DE41-8608-1DBE02BF26CB}"/>
              </a:ext>
            </a:extLst>
          </p:cNvPr>
          <p:cNvSpPr txBox="1"/>
          <p:nvPr userDrawn="1"/>
        </p:nvSpPr>
        <p:spPr>
          <a:xfrm>
            <a:off x="9334500" y="1920049"/>
            <a:ext cx="1996672" cy="305561"/>
          </a:xfrm>
          <a:prstGeom prst="rect">
            <a:avLst/>
          </a:prstGeom>
          <a:noFill/>
        </p:spPr>
        <p:txBody>
          <a:bodyPr wrap="square" lIns="0" rIns="0" bIns="0" rtlCol="0" anchor="t">
            <a:noAutofit/>
          </a:bodyPr>
          <a:lstStyle/>
          <a:p>
            <a:r>
              <a:rPr lang="en-GB" sz="1200" b="1" i="0">
                <a:solidFill>
                  <a:schemeClr val="accent2"/>
                </a:solidFill>
                <a:latin typeface="Gotham Bold" panose="02000604030000020004" pitchFamily="2" charset="0"/>
              </a:rPr>
              <a:t>POINT 01</a:t>
            </a:r>
            <a:endParaRPr lang="th-TH" sz="1200" b="1" i="0">
              <a:solidFill>
                <a:schemeClr val="accent2"/>
              </a:solidFill>
              <a:latin typeface="Gotham Bold" panose="02000604030000020004" pitchFamily="2" charset="0"/>
            </a:endParaRPr>
          </a:p>
        </p:txBody>
      </p:sp>
      <p:sp>
        <p:nvSpPr>
          <p:cNvPr id="53" name="TextBox 52">
            <a:extLst>
              <a:ext uri="{FF2B5EF4-FFF2-40B4-BE49-F238E27FC236}">
                <a16:creationId xmlns:a16="http://schemas.microsoft.com/office/drawing/2014/main" id="{1D852372-AAB0-1343-91E6-356D3B28F6F7}"/>
              </a:ext>
            </a:extLst>
          </p:cNvPr>
          <p:cNvSpPr txBox="1"/>
          <p:nvPr userDrawn="1"/>
        </p:nvSpPr>
        <p:spPr>
          <a:xfrm>
            <a:off x="9334503" y="3387816"/>
            <a:ext cx="2341560" cy="851327"/>
          </a:xfrm>
          <a:prstGeom prst="rect">
            <a:avLst/>
          </a:prstGeom>
          <a:noFill/>
        </p:spPr>
        <p:txBody>
          <a:bodyPr wrap="square" lIns="0" tIns="0" rIns="0" bIns="0" rtlCol="0" anchor="t">
            <a:noAutofit/>
          </a:bodyPr>
          <a:lstStyle/>
          <a:p>
            <a:r>
              <a:rPr lang="en-US" sz="1000" b="0" i="0">
                <a:solidFill>
                  <a:schemeClr val="accent2"/>
                </a:solidFill>
                <a:latin typeface="Gotham Book" panose="02000604040000020004" pitchFamily="2" charset="0"/>
              </a:rPr>
              <a:t>Therefore always free from repetition, injected </a:t>
            </a:r>
            <a:r>
              <a:rPr lang="en-US" sz="1000" b="0" i="0" err="1">
                <a:solidFill>
                  <a:schemeClr val="accent2"/>
                </a:solidFill>
                <a:latin typeface="Gotham Book" panose="02000604040000020004" pitchFamily="2" charset="0"/>
              </a:rPr>
              <a:t>humour</a:t>
            </a:r>
            <a:r>
              <a:rPr lang="en-US" sz="1000" b="0" i="0">
                <a:solidFill>
                  <a:schemeClr val="accent2"/>
                </a:solidFill>
                <a:latin typeface="Gotham Book" panose="02000604040000020004" pitchFamily="2" charset="0"/>
              </a:rPr>
              <a:t>, </a:t>
            </a:r>
          </a:p>
        </p:txBody>
      </p:sp>
      <p:sp>
        <p:nvSpPr>
          <p:cNvPr id="54" name="TextBox 53">
            <a:extLst>
              <a:ext uri="{FF2B5EF4-FFF2-40B4-BE49-F238E27FC236}">
                <a16:creationId xmlns:a16="http://schemas.microsoft.com/office/drawing/2014/main" id="{B8694691-52E9-4D4E-8FCA-152FF9BD40CE}"/>
              </a:ext>
            </a:extLst>
          </p:cNvPr>
          <p:cNvSpPr txBox="1"/>
          <p:nvPr userDrawn="1"/>
        </p:nvSpPr>
        <p:spPr>
          <a:xfrm>
            <a:off x="9334500" y="3082255"/>
            <a:ext cx="1996672" cy="305561"/>
          </a:xfrm>
          <a:prstGeom prst="rect">
            <a:avLst/>
          </a:prstGeom>
          <a:noFill/>
        </p:spPr>
        <p:txBody>
          <a:bodyPr wrap="square" lIns="0" rIns="0" bIns="0" rtlCol="0" anchor="t">
            <a:noAutofit/>
          </a:bodyPr>
          <a:lstStyle/>
          <a:p>
            <a:r>
              <a:rPr lang="en-GB" sz="1200" b="1" i="0">
                <a:solidFill>
                  <a:schemeClr val="accent2"/>
                </a:solidFill>
                <a:latin typeface="Gotham Bold" panose="02000604030000020004" pitchFamily="2" charset="0"/>
              </a:rPr>
              <a:t>POINT 01</a:t>
            </a:r>
            <a:endParaRPr lang="th-TH" sz="1200" b="1" i="0">
              <a:solidFill>
                <a:schemeClr val="accent2"/>
              </a:solidFill>
              <a:latin typeface="Gotham Bold" panose="02000604030000020004" pitchFamily="2" charset="0"/>
            </a:endParaRPr>
          </a:p>
        </p:txBody>
      </p:sp>
      <p:sp>
        <p:nvSpPr>
          <p:cNvPr id="57" name="TextBox 56">
            <a:extLst>
              <a:ext uri="{FF2B5EF4-FFF2-40B4-BE49-F238E27FC236}">
                <a16:creationId xmlns:a16="http://schemas.microsoft.com/office/drawing/2014/main" id="{F9C2A2EC-919E-BF44-BAB2-D5F657B72ACC}"/>
              </a:ext>
            </a:extLst>
          </p:cNvPr>
          <p:cNvSpPr txBox="1"/>
          <p:nvPr userDrawn="1"/>
        </p:nvSpPr>
        <p:spPr>
          <a:xfrm>
            <a:off x="9334503" y="4521833"/>
            <a:ext cx="2341560" cy="851327"/>
          </a:xfrm>
          <a:prstGeom prst="rect">
            <a:avLst/>
          </a:prstGeom>
          <a:noFill/>
        </p:spPr>
        <p:txBody>
          <a:bodyPr wrap="square" lIns="0" tIns="0" rIns="0" bIns="0" rtlCol="0" anchor="t">
            <a:noAutofit/>
          </a:bodyPr>
          <a:lstStyle/>
          <a:p>
            <a:r>
              <a:rPr lang="en-US" sz="1000" b="0" i="0">
                <a:solidFill>
                  <a:schemeClr val="accent2"/>
                </a:solidFill>
                <a:latin typeface="Gotham Book" panose="02000604040000020004" pitchFamily="2" charset="0"/>
              </a:rPr>
              <a:t>Therefore always free from repetition, injected </a:t>
            </a:r>
            <a:r>
              <a:rPr lang="en-US" sz="1000" b="0" i="0" err="1">
                <a:solidFill>
                  <a:schemeClr val="accent2"/>
                </a:solidFill>
                <a:latin typeface="Gotham Book" panose="02000604040000020004" pitchFamily="2" charset="0"/>
              </a:rPr>
              <a:t>humour</a:t>
            </a:r>
            <a:r>
              <a:rPr lang="en-US" sz="1000" b="0" i="0">
                <a:solidFill>
                  <a:schemeClr val="accent2"/>
                </a:solidFill>
                <a:latin typeface="Gotham Book" panose="02000604040000020004" pitchFamily="2" charset="0"/>
              </a:rPr>
              <a:t>, </a:t>
            </a:r>
          </a:p>
        </p:txBody>
      </p:sp>
      <p:sp>
        <p:nvSpPr>
          <p:cNvPr id="58" name="TextBox 57">
            <a:extLst>
              <a:ext uri="{FF2B5EF4-FFF2-40B4-BE49-F238E27FC236}">
                <a16:creationId xmlns:a16="http://schemas.microsoft.com/office/drawing/2014/main" id="{B7ECB00A-5CA1-384C-87C6-61BF6ACDC93C}"/>
              </a:ext>
            </a:extLst>
          </p:cNvPr>
          <p:cNvSpPr txBox="1"/>
          <p:nvPr userDrawn="1"/>
        </p:nvSpPr>
        <p:spPr>
          <a:xfrm>
            <a:off x="9334500" y="4216272"/>
            <a:ext cx="1996672" cy="305561"/>
          </a:xfrm>
          <a:prstGeom prst="rect">
            <a:avLst/>
          </a:prstGeom>
          <a:noFill/>
        </p:spPr>
        <p:txBody>
          <a:bodyPr wrap="square" lIns="0" rIns="0" bIns="0" rtlCol="0" anchor="t">
            <a:noAutofit/>
          </a:bodyPr>
          <a:lstStyle/>
          <a:p>
            <a:r>
              <a:rPr lang="en-GB" sz="1200" b="1" i="0">
                <a:solidFill>
                  <a:schemeClr val="accent2"/>
                </a:solidFill>
                <a:latin typeface="Gotham Bold" panose="02000604030000020004" pitchFamily="2" charset="0"/>
              </a:rPr>
              <a:t>POINT 01</a:t>
            </a:r>
            <a:endParaRPr lang="th-TH" sz="1200" b="1" i="0">
              <a:solidFill>
                <a:schemeClr val="accent2"/>
              </a:solidFill>
              <a:latin typeface="Gotham Bold" panose="02000604030000020004" pitchFamily="2" charset="0"/>
            </a:endParaRPr>
          </a:p>
        </p:txBody>
      </p:sp>
      <p:sp>
        <p:nvSpPr>
          <p:cNvPr id="60" name="TextBox 59">
            <a:extLst>
              <a:ext uri="{FF2B5EF4-FFF2-40B4-BE49-F238E27FC236}">
                <a16:creationId xmlns:a16="http://schemas.microsoft.com/office/drawing/2014/main" id="{F2624736-9561-0447-B7EC-3C972D607C77}"/>
              </a:ext>
            </a:extLst>
          </p:cNvPr>
          <p:cNvSpPr txBox="1"/>
          <p:nvPr userDrawn="1"/>
        </p:nvSpPr>
        <p:spPr>
          <a:xfrm>
            <a:off x="9334503" y="5657200"/>
            <a:ext cx="2341560" cy="851327"/>
          </a:xfrm>
          <a:prstGeom prst="rect">
            <a:avLst/>
          </a:prstGeom>
          <a:noFill/>
        </p:spPr>
        <p:txBody>
          <a:bodyPr wrap="square" lIns="0" tIns="0" rIns="0" bIns="0" rtlCol="0" anchor="t">
            <a:noAutofit/>
          </a:bodyPr>
          <a:lstStyle/>
          <a:p>
            <a:r>
              <a:rPr lang="en-US" sz="1000" b="0" i="0">
                <a:solidFill>
                  <a:schemeClr val="accent2"/>
                </a:solidFill>
                <a:latin typeface="Gotham Book" panose="02000604040000020004" pitchFamily="2" charset="0"/>
              </a:rPr>
              <a:t>Therefore always free from repetition, injected </a:t>
            </a:r>
            <a:r>
              <a:rPr lang="en-US" sz="1000" b="0" i="0" err="1">
                <a:solidFill>
                  <a:schemeClr val="accent2"/>
                </a:solidFill>
                <a:latin typeface="Gotham Book" panose="02000604040000020004" pitchFamily="2" charset="0"/>
              </a:rPr>
              <a:t>humour</a:t>
            </a:r>
            <a:r>
              <a:rPr lang="en-US" sz="1000" b="0" i="0">
                <a:solidFill>
                  <a:schemeClr val="accent2"/>
                </a:solidFill>
                <a:latin typeface="Gotham Book" panose="02000604040000020004" pitchFamily="2" charset="0"/>
              </a:rPr>
              <a:t>, </a:t>
            </a:r>
          </a:p>
        </p:txBody>
      </p:sp>
      <p:sp>
        <p:nvSpPr>
          <p:cNvPr id="61" name="TextBox 60">
            <a:extLst>
              <a:ext uri="{FF2B5EF4-FFF2-40B4-BE49-F238E27FC236}">
                <a16:creationId xmlns:a16="http://schemas.microsoft.com/office/drawing/2014/main" id="{4DDCD765-225B-4443-8D6A-931E20F754DF}"/>
              </a:ext>
            </a:extLst>
          </p:cNvPr>
          <p:cNvSpPr txBox="1"/>
          <p:nvPr userDrawn="1"/>
        </p:nvSpPr>
        <p:spPr>
          <a:xfrm>
            <a:off x="9334500" y="5351639"/>
            <a:ext cx="1996672" cy="305561"/>
          </a:xfrm>
          <a:prstGeom prst="rect">
            <a:avLst/>
          </a:prstGeom>
          <a:noFill/>
        </p:spPr>
        <p:txBody>
          <a:bodyPr wrap="square" lIns="0" rIns="0" bIns="0" rtlCol="0" anchor="t">
            <a:noAutofit/>
          </a:bodyPr>
          <a:lstStyle/>
          <a:p>
            <a:r>
              <a:rPr lang="en-GB" sz="1200" b="1" i="0">
                <a:solidFill>
                  <a:schemeClr val="accent2"/>
                </a:solidFill>
                <a:latin typeface="Gotham Bold" panose="02000604030000020004" pitchFamily="2" charset="0"/>
              </a:rPr>
              <a:t>POINT 01</a:t>
            </a:r>
            <a:endParaRPr lang="th-TH" sz="1200" b="1" i="0">
              <a:solidFill>
                <a:schemeClr val="accent2"/>
              </a:solidFill>
              <a:latin typeface="Gotham Bold" panose="02000604030000020004" pitchFamily="2" charset="0"/>
            </a:endParaRPr>
          </a:p>
        </p:txBody>
      </p:sp>
      <p:sp>
        <p:nvSpPr>
          <p:cNvPr id="63" name="Rectangle 62">
            <a:extLst>
              <a:ext uri="{FF2B5EF4-FFF2-40B4-BE49-F238E27FC236}">
                <a16:creationId xmlns:a16="http://schemas.microsoft.com/office/drawing/2014/main" id="{E0B9D56F-CA81-8A41-84E9-35FA26C083ED}"/>
              </a:ext>
            </a:extLst>
          </p:cNvPr>
          <p:cNvSpPr/>
          <p:nvPr userDrawn="1"/>
        </p:nvSpPr>
        <p:spPr>
          <a:xfrm>
            <a:off x="874713" y="3179599"/>
            <a:ext cx="1855693" cy="107578"/>
          </a:xfrm>
          <a:prstGeom prst="rect">
            <a:avLst/>
          </a:prstGeom>
          <a:solidFill>
            <a:schemeClr val="tx2"/>
          </a:solidFill>
          <a:ln w="12700">
            <a:miter lim="400000"/>
          </a:ln>
        </p:spPr>
        <p:txBody>
          <a:bodyPr lIns="45719" tIns="36000" rIns="45719" anchor="ctr"/>
          <a:lstStyle/>
          <a:p>
            <a:pPr algn="ctr">
              <a:lnSpc>
                <a:spcPct val="90000"/>
              </a:lnSpc>
              <a:spcBef>
                <a:spcPts val="1000"/>
              </a:spcBef>
              <a:defRPr sz="1200" b="1">
                <a:solidFill>
                  <a:schemeClr val="accent1"/>
                </a:solidFill>
                <a:latin typeface="+mn-lt"/>
                <a:ea typeface="+mn-ea"/>
                <a:cs typeface="+mn-cs"/>
                <a:sym typeface="Gotham"/>
              </a:defRPr>
            </a:pPr>
            <a:endParaRPr sz="1200">
              <a:solidFill>
                <a:schemeClr val="bg1"/>
              </a:solidFill>
            </a:endParaRPr>
          </a:p>
        </p:txBody>
      </p:sp>
      <p:sp>
        <p:nvSpPr>
          <p:cNvPr id="3" name="Text Placeholder 2">
            <a:extLst>
              <a:ext uri="{FF2B5EF4-FFF2-40B4-BE49-F238E27FC236}">
                <a16:creationId xmlns:a16="http://schemas.microsoft.com/office/drawing/2014/main" id="{19C882C4-DCF2-DE40-9691-E0937F428D1E}"/>
              </a:ext>
            </a:extLst>
          </p:cNvPr>
          <p:cNvSpPr>
            <a:spLocks noGrp="1"/>
          </p:cNvSpPr>
          <p:nvPr>
            <p:ph type="body" sz="quarter" idx="14"/>
          </p:nvPr>
        </p:nvSpPr>
        <p:spPr>
          <a:xfrm>
            <a:off x="874713" y="3627438"/>
            <a:ext cx="3021012" cy="2728912"/>
          </a:xfrm>
        </p:spPr>
        <p:txBody>
          <a:bodyPr>
            <a:normAutofit/>
          </a:bodyPr>
          <a:lstStyle>
            <a:lvl1pPr marL="0" indent="0">
              <a:buFontTx/>
              <a:buNone/>
              <a:defRPr sz="1400"/>
            </a:lvl1pPr>
            <a:lvl2pPr marL="144463" indent="0">
              <a:buFontTx/>
              <a:buNone/>
              <a:tabLst/>
              <a:defRPr sz="1400"/>
            </a:lvl2pPr>
            <a:lvl3pPr marL="914400" indent="0">
              <a:buFontTx/>
              <a:buNone/>
              <a:defRPr/>
            </a:lvl3pPr>
            <a:lvl4pPr marL="1371600" indent="0">
              <a:buFontTx/>
              <a:buNone/>
              <a:defRPr/>
            </a:lvl4pPr>
            <a:lvl5pPr marL="1828800" indent="0">
              <a:buFontTx/>
              <a:buNone/>
              <a:defRPr/>
            </a:lvl5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E1F75696-92DA-524D-89AA-C23314B6D47B}"/>
              </a:ext>
            </a:extLst>
          </p:cNvPr>
          <p:cNvSpPr>
            <a:spLocks noGrp="1"/>
          </p:cNvSpPr>
          <p:nvPr>
            <p:ph type="body" sz="quarter" idx="15"/>
          </p:nvPr>
        </p:nvSpPr>
        <p:spPr>
          <a:xfrm>
            <a:off x="874713" y="948234"/>
            <a:ext cx="3021012" cy="560387"/>
          </a:xfrm>
        </p:spPr>
        <p:txBody>
          <a:bodyPr anchor="b"/>
          <a:lstStyle>
            <a:lvl1pPr marL="0" indent="0">
              <a:buFontTx/>
              <a:buNone/>
              <a:defRPr sz="1400"/>
            </a:lvl1pPr>
            <a:lvl2pPr marL="457200" indent="0">
              <a:buFontTx/>
              <a:buNone/>
              <a:defRPr sz="1400"/>
            </a:lvl2pPr>
          </a:lstStyle>
          <a:p>
            <a:pPr lvl="0"/>
            <a:r>
              <a:rPr lang="en-US"/>
              <a:t>Edit Master text styles</a:t>
            </a:r>
          </a:p>
        </p:txBody>
      </p:sp>
      <p:sp>
        <p:nvSpPr>
          <p:cNvPr id="7" name="Text Placeholder 6">
            <a:extLst>
              <a:ext uri="{FF2B5EF4-FFF2-40B4-BE49-F238E27FC236}">
                <a16:creationId xmlns:a16="http://schemas.microsoft.com/office/drawing/2014/main" id="{06DDA2AF-9005-284F-A8BA-D21C5CBA1833}"/>
              </a:ext>
            </a:extLst>
          </p:cNvPr>
          <p:cNvSpPr>
            <a:spLocks noGrp="1"/>
          </p:cNvSpPr>
          <p:nvPr>
            <p:ph type="body" sz="quarter" idx="16" hasCustomPrompt="1"/>
          </p:nvPr>
        </p:nvSpPr>
        <p:spPr>
          <a:xfrm>
            <a:off x="874713" y="1673225"/>
            <a:ext cx="3021012" cy="1403350"/>
          </a:xfrm>
        </p:spPr>
        <p:txBody>
          <a:bodyPr anchor="b">
            <a:normAutofit/>
          </a:bodyPr>
          <a:lstStyle>
            <a:lvl1pPr marL="0" indent="0">
              <a:buFontTx/>
              <a:buNone/>
              <a:defRPr sz="3200" b="1" i="0">
                <a:solidFill>
                  <a:schemeClr val="accent2"/>
                </a:solidFill>
                <a:latin typeface="Gotham Bold" panose="02000604030000020004" pitchFamily="2" charset="0"/>
              </a:defRPr>
            </a:lvl1pPr>
          </a:lstStyle>
          <a:p>
            <a:pPr lvl="0"/>
            <a:r>
              <a:rPr lang="en-US"/>
              <a:t>Click to edit </a:t>
            </a:r>
            <a:r>
              <a:rPr lang="en-US" err="1"/>
              <a:t>Headiing</a:t>
            </a:r>
            <a:endParaRPr lang="en-US"/>
          </a:p>
        </p:txBody>
      </p:sp>
    </p:spTree>
    <p:extLst>
      <p:ext uri="{BB962C8B-B14F-4D97-AF65-F5344CB8AC3E}">
        <p14:creationId xmlns:p14="http://schemas.microsoft.com/office/powerpoint/2010/main" val="1578252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ECCEDE-DCD5-5C49-8ECC-B2EF7103F2C1}"/>
              </a:ext>
            </a:extLst>
          </p:cNvPr>
          <p:cNvSpPr>
            <a:spLocks noGrp="1"/>
          </p:cNvSpPr>
          <p:nvPr>
            <p:ph type="pic" sz="quarter" idx="10" hasCustomPrompt="1"/>
          </p:nvPr>
        </p:nvSpPr>
        <p:spPr>
          <a:xfrm>
            <a:off x="0" y="0"/>
            <a:ext cx="12192000" cy="6858000"/>
          </a:xfrm>
        </p:spPr>
        <p:txBody>
          <a:bodyPr>
            <a:normAutofit/>
          </a:bodyPr>
          <a:lstStyle>
            <a:lvl1pPr>
              <a:defRPr sz="2000" b="0" i="0">
                <a:latin typeface="Gotham Book" panose="02000604040000020004" pitchFamily="2" charset="0"/>
              </a:defRPr>
            </a:lvl1pPr>
          </a:lstStyle>
          <a:p>
            <a:r>
              <a:rPr lang="en-US"/>
              <a:t>Click to add image</a:t>
            </a:r>
          </a:p>
        </p:txBody>
      </p:sp>
    </p:spTree>
    <p:extLst>
      <p:ext uri="{BB962C8B-B14F-4D97-AF65-F5344CB8AC3E}">
        <p14:creationId xmlns:p14="http://schemas.microsoft.com/office/powerpoint/2010/main" val="5632959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image portrai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8/26/2022</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11" name="Title 10">
            <a:extLst>
              <a:ext uri="{FF2B5EF4-FFF2-40B4-BE49-F238E27FC236}">
                <a16:creationId xmlns:a16="http://schemas.microsoft.com/office/drawing/2014/main" id="{2FEBB79D-267F-7642-BA6A-59A5B02F1DCD}"/>
              </a:ext>
            </a:extLst>
          </p:cNvPr>
          <p:cNvSpPr>
            <a:spLocks noGrp="1"/>
          </p:cNvSpPr>
          <p:nvPr>
            <p:ph type="title" hasCustomPrompt="1"/>
          </p:nvPr>
        </p:nvSpPr>
        <p:spPr/>
        <p:txBody>
          <a:bodyPr>
            <a:normAutofit/>
          </a:bodyPr>
          <a:lstStyle>
            <a:lvl1pPr>
              <a:defRPr sz="3200"/>
            </a:lvl1pPr>
          </a:lstStyle>
          <a:p>
            <a:r>
              <a:rPr lang="en-US"/>
              <a:t>Click to edit title</a:t>
            </a:r>
          </a:p>
        </p:txBody>
      </p:sp>
      <p:sp>
        <p:nvSpPr>
          <p:cNvPr id="8" name="Picture Placeholder 5">
            <a:extLst>
              <a:ext uri="{FF2B5EF4-FFF2-40B4-BE49-F238E27FC236}">
                <a16:creationId xmlns:a16="http://schemas.microsoft.com/office/drawing/2014/main" id="{C55BB531-2FAD-994F-A2E3-7CB299C080E6}"/>
              </a:ext>
            </a:extLst>
          </p:cNvPr>
          <p:cNvSpPr>
            <a:spLocks noGrp="1" noChangeAspect="1"/>
          </p:cNvSpPr>
          <p:nvPr>
            <p:ph type="pic" sz="quarter" idx="13" hasCustomPrompt="1"/>
          </p:nvPr>
        </p:nvSpPr>
        <p:spPr>
          <a:xfrm>
            <a:off x="874713" y="1989138"/>
            <a:ext cx="3256355" cy="412541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
        <p:nvSpPr>
          <p:cNvPr id="14" name="Picture Placeholder 5">
            <a:extLst>
              <a:ext uri="{FF2B5EF4-FFF2-40B4-BE49-F238E27FC236}">
                <a16:creationId xmlns:a16="http://schemas.microsoft.com/office/drawing/2014/main" id="{78ABDFBA-5710-AB4A-BA25-92E36B540A2C}"/>
              </a:ext>
            </a:extLst>
          </p:cNvPr>
          <p:cNvSpPr>
            <a:spLocks noGrp="1" noChangeAspect="1"/>
          </p:cNvSpPr>
          <p:nvPr>
            <p:ph type="pic" sz="quarter" idx="14" hasCustomPrompt="1"/>
          </p:nvPr>
        </p:nvSpPr>
        <p:spPr>
          <a:xfrm>
            <a:off x="4557516" y="1989138"/>
            <a:ext cx="3256355" cy="412541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
        <p:nvSpPr>
          <p:cNvPr id="15" name="Picture Placeholder 5">
            <a:extLst>
              <a:ext uri="{FF2B5EF4-FFF2-40B4-BE49-F238E27FC236}">
                <a16:creationId xmlns:a16="http://schemas.microsoft.com/office/drawing/2014/main" id="{08B8689C-37A6-944B-8BD8-2729F9D6340D}"/>
              </a:ext>
            </a:extLst>
          </p:cNvPr>
          <p:cNvSpPr>
            <a:spLocks noGrp="1" noChangeAspect="1"/>
          </p:cNvSpPr>
          <p:nvPr>
            <p:ph type="pic" sz="quarter" idx="15" hasCustomPrompt="1"/>
          </p:nvPr>
        </p:nvSpPr>
        <p:spPr>
          <a:xfrm>
            <a:off x="8240319" y="1989138"/>
            <a:ext cx="3256355" cy="412541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Tree>
    <p:extLst>
      <p:ext uri="{BB962C8B-B14F-4D97-AF65-F5344CB8AC3E}">
        <p14:creationId xmlns:p14="http://schemas.microsoft.com/office/powerpoint/2010/main" val="39160121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4 image clus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8/26/2022</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9" name="Picture Placeholder 8">
            <a:extLst>
              <a:ext uri="{FF2B5EF4-FFF2-40B4-BE49-F238E27FC236}">
                <a16:creationId xmlns:a16="http://schemas.microsoft.com/office/drawing/2014/main" id="{0B897422-0615-194F-909B-82FE4004B9F1}"/>
              </a:ext>
            </a:extLst>
          </p:cNvPr>
          <p:cNvSpPr>
            <a:spLocks noGrp="1" noChangeAspect="1"/>
          </p:cNvSpPr>
          <p:nvPr>
            <p:ph type="pic" sz="quarter" idx="13" hasCustomPrompt="1"/>
          </p:nvPr>
        </p:nvSpPr>
        <p:spPr>
          <a:xfrm>
            <a:off x="695325" y="579863"/>
            <a:ext cx="5316264" cy="5698082"/>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a:t>Click to add image</a:t>
            </a:r>
          </a:p>
        </p:txBody>
      </p:sp>
      <p:sp>
        <p:nvSpPr>
          <p:cNvPr id="10" name="Picture Placeholder 8">
            <a:extLst>
              <a:ext uri="{FF2B5EF4-FFF2-40B4-BE49-F238E27FC236}">
                <a16:creationId xmlns:a16="http://schemas.microsoft.com/office/drawing/2014/main" id="{944794DA-9AB5-EB4A-BCF6-0258CFBFEB1E}"/>
              </a:ext>
            </a:extLst>
          </p:cNvPr>
          <p:cNvSpPr>
            <a:spLocks noGrp="1" noChangeAspect="1"/>
          </p:cNvSpPr>
          <p:nvPr>
            <p:ph type="pic" sz="quarter" idx="14" hasCustomPrompt="1"/>
          </p:nvPr>
        </p:nvSpPr>
        <p:spPr>
          <a:xfrm>
            <a:off x="6245816" y="579863"/>
            <a:ext cx="5250858" cy="3264848"/>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8" name="Picture Placeholder 8">
            <a:extLst>
              <a:ext uri="{FF2B5EF4-FFF2-40B4-BE49-F238E27FC236}">
                <a16:creationId xmlns:a16="http://schemas.microsoft.com/office/drawing/2014/main" id="{D23B8686-A814-B444-B9A9-1EBC80BD15C7}"/>
              </a:ext>
            </a:extLst>
          </p:cNvPr>
          <p:cNvSpPr>
            <a:spLocks noGrp="1" noChangeAspect="1"/>
          </p:cNvSpPr>
          <p:nvPr>
            <p:ph type="pic" sz="quarter" idx="16" hasCustomPrompt="1"/>
          </p:nvPr>
        </p:nvSpPr>
        <p:spPr>
          <a:xfrm>
            <a:off x="9003473" y="4047893"/>
            <a:ext cx="2493202" cy="2230052"/>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11" name="Picture Placeholder 8">
            <a:extLst>
              <a:ext uri="{FF2B5EF4-FFF2-40B4-BE49-F238E27FC236}">
                <a16:creationId xmlns:a16="http://schemas.microsoft.com/office/drawing/2014/main" id="{8B6E1EA7-42FB-7C47-9C8B-8B79464AB987}"/>
              </a:ext>
            </a:extLst>
          </p:cNvPr>
          <p:cNvSpPr>
            <a:spLocks noGrp="1" noChangeAspect="1"/>
          </p:cNvSpPr>
          <p:nvPr>
            <p:ph type="pic" sz="quarter" idx="17" hasCustomPrompt="1"/>
          </p:nvPr>
        </p:nvSpPr>
        <p:spPr>
          <a:xfrm>
            <a:off x="6245816" y="4047893"/>
            <a:ext cx="2523430" cy="2230052"/>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Tree>
    <p:extLst>
      <p:ext uri="{BB962C8B-B14F-4D97-AF65-F5344CB8AC3E}">
        <p14:creationId xmlns:p14="http://schemas.microsoft.com/office/powerpoint/2010/main" val="3116519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5AC3AC-A486-6443-874F-2B8AC9F098B5}"/>
              </a:ext>
            </a:extLst>
          </p:cNvPr>
          <p:cNvSpPr>
            <a:spLocks noChangeAspect="1"/>
          </p:cNvSpPr>
          <p:nvPr userDrawn="1"/>
        </p:nvSpPr>
        <p:spPr>
          <a:xfrm>
            <a:off x="-261256" y="0"/>
            <a:ext cx="12453256"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5" name="Title 1">
            <a:extLst>
              <a:ext uri="{FF2B5EF4-FFF2-40B4-BE49-F238E27FC236}">
                <a16:creationId xmlns:a16="http://schemas.microsoft.com/office/drawing/2014/main" id="{CF8D2AAA-EB4A-9D45-8888-0289E3D3A16A}"/>
              </a:ext>
            </a:extLst>
          </p:cNvPr>
          <p:cNvSpPr>
            <a:spLocks noGrp="1"/>
          </p:cNvSpPr>
          <p:nvPr>
            <p:ph type="title" hasCustomPrompt="1"/>
          </p:nvPr>
        </p:nvSpPr>
        <p:spPr>
          <a:xfrm>
            <a:off x="874714" y="1709738"/>
            <a:ext cx="7492452" cy="2852737"/>
          </a:xfrm>
        </p:spPr>
        <p:txBody>
          <a:bodyPr anchor="b"/>
          <a:lstStyle>
            <a:lvl1pPr>
              <a:defRPr sz="6000">
                <a:solidFill>
                  <a:schemeClr val="bg1"/>
                </a:solidFill>
              </a:defRPr>
            </a:lvl1pPr>
          </a:lstStyle>
          <a:p>
            <a:r>
              <a:rPr lang="en-US"/>
              <a:t>Click to edit title</a:t>
            </a:r>
          </a:p>
        </p:txBody>
      </p:sp>
      <p:sp>
        <p:nvSpPr>
          <p:cNvPr id="6" name="Text Placeholder 2">
            <a:extLst>
              <a:ext uri="{FF2B5EF4-FFF2-40B4-BE49-F238E27FC236}">
                <a16:creationId xmlns:a16="http://schemas.microsoft.com/office/drawing/2014/main" id="{0ECDBDB3-DEB5-8041-806F-C5339BF32583}"/>
              </a:ext>
            </a:extLst>
          </p:cNvPr>
          <p:cNvSpPr>
            <a:spLocks noGrp="1"/>
          </p:cNvSpPr>
          <p:nvPr>
            <p:ph type="body" idx="1" hasCustomPrompt="1"/>
          </p:nvPr>
        </p:nvSpPr>
        <p:spPr>
          <a:xfrm>
            <a:off x="874714" y="4589463"/>
            <a:ext cx="8101012" cy="1500187"/>
          </a:xfrm>
        </p:spPr>
        <p:txBody>
          <a:bodyPr/>
          <a:lstStyle>
            <a:lvl1pPr marL="0" indent="0">
              <a:lnSpc>
                <a:spcPct val="11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 text</a:t>
            </a:r>
          </a:p>
        </p:txBody>
      </p:sp>
    </p:spTree>
    <p:extLst>
      <p:ext uri="{BB962C8B-B14F-4D97-AF65-F5344CB8AC3E}">
        <p14:creationId xmlns:p14="http://schemas.microsoft.com/office/powerpoint/2010/main" val="20249373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mage cluster and heading/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8/26/2022</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11" name="Rectangle 10">
            <a:extLst>
              <a:ext uri="{FF2B5EF4-FFF2-40B4-BE49-F238E27FC236}">
                <a16:creationId xmlns:a16="http://schemas.microsoft.com/office/drawing/2014/main" id="{F76B1116-4E2E-7540-8B2A-1108EED1AFB6}"/>
              </a:ext>
            </a:extLst>
          </p:cNvPr>
          <p:cNvSpPr/>
          <p:nvPr userDrawn="1"/>
        </p:nvSpPr>
        <p:spPr>
          <a:xfrm>
            <a:off x="5332957" y="2085143"/>
            <a:ext cx="1816928" cy="159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p>
        </p:txBody>
      </p:sp>
      <p:sp>
        <p:nvSpPr>
          <p:cNvPr id="12" name="Rectangle 11">
            <a:extLst>
              <a:ext uri="{FF2B5EF4-FFF2-40B4-BE49-F238E27FC236}">
                <a16:creationId xmlns:a16="http://schemas.microsoft.com/office/drawing/2014/main" id="{1E5952ED-1CC2-C345-9902-6E4B62F53C67}"/>
              </a:ext>
            </a:extLst>
          </p:cNvPr>
          <p:cNvSpPr/>
          <p:nvPr userDrawn="1"/>
        </p:nvSpPr>
        <p:spPr>
          <a:xfrm>
            <a:off x="7326482" y="2085143"/>
            <a:ext cx="4170193" cy="4050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p>
        </p:txBody>
      </p:sp>
      <p:sp>
        <p:nvSpPr>
          <p:cNvPr id="14" name="Rectangle 13">
            <a:extLst>
              <a:ext uri="{FF2B5EF4-FFF2-40B4-BE49-F238E27FC236}">
                <a16:creationId xmlns:a16="http://schemas.microsoft.com/office/drawing/2014/main" id="{AEC02E7E-38EF-9C4D-BB52-D150D8A1C748}"/>
              </a:ext>
            </a:extLst>
          </p:cNvPr>
          <p:cNvSpPr/>
          <p:nvPr userDrawn="1"/>
        </p:nvSpPr>
        <p:spPr>
          <a:xfrm>
            <a:off x="7514049" y="4127833"/>
            <a:ext cx="1855692" cy="107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2800">
              <a:solidFill>
                <a:schemeClr val="accent1"/>
              </a:solidFill>
            </a:endParaRPr>
          </a:p>
        </p:txBody>
      </p:sp>
      <p:sp>
        <p:nvSpPr>
          <p:cNvPr id="15" name="Text Placeholder 16">
            <a:extLst>
              <a:ext uri="{FF2B5EF4-FFF2-40B4-BE49-F238E27FC236}">
                <a16:creationId xmlns:a16="http://schemas.microsoft.com/office/drawing/2014/main" id="{DEA781BF-AAAE-284B-92E1-67BBDDCCEE77}"/>
              </a:ext>
            </a:extLst>
          </p:cNvPr>
          <p:cNvSpPr>
            <a:spLocks noGrp="1"/>
          </p:cNvSpPr>
          <p:nvPr>
            <p:ph type="body" sz="quarter" idx="12" hasCustomPrompt="1"/>
          </p:nvPr>
        </p:nvSpPr>
        <p:spPr>
          <a:xfrm>
            <a:off x="7514049" y="4456005"/>
            <a:ext cx="3622264" cy="1507474"/>
          </a:xfrm>
        </p:spPr>
        <p:txBody>
          <a:bodyPr>
            <a:noAutofit/>
          </a:bodyPr>
          <a:lstStyle>
            <a:lvl1pPr marL="0" indent="0" algn="l">
              <a:lnSpc>
                <a:spcPct val="130000"/>
              </a:lnSpc>
              <a:spcBef>
                <a:spcPts val="0"/>
              </a:spcBef>
              <a:buNone/>
              <a:defRPr sz="1100" b="0" baseline="0">
                <a:solidFill>
                  <a:schemeClr val="bg1"/>
                </a:solidFill>
                <a:latin typeface="+mn-lt"/>
              </a:defRPr>
            </a:lvl1pPr>
          </a:lstStyle>
          <a:p>
            <a:pPr lvl="0"/>
            <a:r>
              <a:rPr lang="en-US"/>
              <a:t>Content here</a:t>
            </a:r>
            <a:endParaRPr lang="th-TH"/>
          </a:p>
        </p:txBody>
      </p:sp>
      <p:sp>
        <p:nvSpPr>
          <p:cNvPr id="16" name="Text Placeholder 16">
            <a:extLst>
              <a:ext uri="{FF2B5EF4-FFF2-40B4-BE49-F238E27FC236}">
                <a16:creationId xmlns:a16="http://schemas.microsoft.com/office/drawing/2014/main" id="{A20356E5-897E-8A42-8090-00CBA3785653}"/>
              </a:ext>
            </a:extLst>
          </p:cNvPr>
          <p:cNvSpPr>
            <a:spLocks noGrp="1"/>
          </p:cNvSpPr>
          <p:nvPr>
            <p:ph type="body" sz="quarter" idx="13" hasCustomPrompt="1"/>
          </p:nvPr>
        </p:nvSpPr>
        <p:spPr>
          <a:xfrm>
            <a:off x="7514049" y="2391206"/>
            <a:ext cx="3622264" cy="329719"/>
          </a:xfrm>
        </p:spPr>
        <p:txBody>
          <a:bodyPr anchor="t">
            <a:noAutofit/>
          </a:bodyPr>
          <a:lstStyle>
            <a:lvl1pPr marL="0" indent="0" algn="l">
              <a:lnSpc>
                <a:spcPct val="100000"/>
              </a:lnSpc>
              <a:buNone/>
              <a:defRPr sz="1100" b="1" baseline="0">
                <a:solidFill>
                  <a:schemeClr val="bg1"/>
                </a:solidFill>
                <a:latin typeface="+mn-lt"/>
              </a:defRPr>
            </a:lvl1pPr>
          </a:lstStyle>
          <a:p>
            <a:pPr lvl="0"/>
            <a:r>
              <a:rPr lang="en-US"/>
              <a:t>Additional Content</a:t>
            </a:r>
            <a:endParaRPr lang="th-TH"/>
          </a:p>
        </p:txBody>
      </p:sp>
      <p:sp>
        <p:nvSpPr>
          <p:cNvPr id="17" name="Text Placeholder 16">
            <a:extLst>
              <a:ext uri="{FF2B5EF4-FFF2-40B4-BE49-F238E27FC236}">
                <a16:creationId xmlns:a16="http://schemas.microsoft.com/office/drawing/2014/main" id="{99C97856-E366-1A40-AFEB-D4A19F37D052}"/>
              </a:ext>
            </a:extLst>
          </p:cNvPr>
          <p:cNvSpPr>
            <a:spLocks noGrp="1"/>
          </p:cNvSpPr>
          <p:nvPr>
            <p:ph type="body" sz="quarter" idx="14" hasCustomPrompt="1"/>
          </p:nvPr>
        </p:nvSpPr>
        <p:spPr>
          <a:xfrm>
            <a:off x="7514049" y="2890611"/>
            <a:ext cx="3622264" cy="1067536"/>
          </a:xfrm>
        </p:spPr>
        <p:txBody>
          <a:bodyPr anchor="t">
            <a:noAutofit/>
          </a:bodyPr>
          <a:lstStyle>
            <a:lvl1pPr marL="0" indent="0" algn="l" defTabSz="914400" rtl="0" eaLnBrk="1" latinLnBrk="0" hangingPunct="1">
              <a:lnSpc>
                <a:spcPct val="100000"/>
              </a:lnSpc>
              <a:spcBef>
                <a:spcPct val="0"/>
              </a:spcBef>
              <a:buNone/>
              <a:defRPr lang="th-TH" sz="3200" b="1" i="0" kern="1200" spc="0" baseline="0" dirty="0">
                <a:solidFill>
                  <a:schemeClr val="bg1"/>
                </a:solidFill>
                <a:latin typeface="Gotham Bold" panose="02000604030000020004" pitchFamily="2" charset="0"/>
                <a:ea typeface="+mj-ea"/>
                <a:cs typeface="+mj-cs"/>
              </a:defRPr>
            </a:lvl1pPr>
          </a:lstStyle>
          <a:p>
            <a:pPr lvl="0"/>
            <a:r>
              <a:rPr lang="en-US"/>
              <a:t>Title here</a:t>
            </a:r>
          </a:p>
        </p:txBody>
      </p:sp>
      <p:sp>
        <p:nvSpPr>
          <p:cNvPr id="18" name="Picture Placeholder 5">
            <a:extLst>
              <a:ext uri="{FF2B5EF4-FFF2-40B4-BE49-F238E27FC236}">
                <a16:creationId xmlns:a16="http://schemas.microsoft.com/office/drawing/2014/main" id="{7893815B-FE46-634E-A523-4FE9DFD6CA6B}"/>
              </a:ext>
            </a:extLst>
          </p:cNvPr>
          <p:cNvSpPr>
            <a:spLocks noGrp="1" noChangeAspect="1"/>
          </p:cNvSpPr>
          <p:nvPr>
            <p:ph type="pic" sz="quarter" idx="10" hasCustomPrompt="1"/>
          </p:nvPr>
        </p:nvSpPr>
        <p:spPr>
          <a:xfrm>
            <a:off x="695325" y="333375"/>
            <a:ext cx="4461035" cy="3345776"/>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
        <p:nvSpPr>
          <p:cNvPr id="19" name="Picture Placeholder 5">
            <a:extLst>
              <a:ext uri="{FF2B5EF4-FFF2-40B4-BE49-F238E27FC236}">
                <a16:creationId xmlns:a16="http://schemas.microsoft.com/office/drawing/2014/main" id="{266D8FAD-0B1E-6645-A536-E1FDEA0FFEA4}"/>
              </a:ext>
            </a:extLst>
          </p:cNvPr>
          <p:cNvSpPr>
            <a:spLocks noGrp="1" noChangeAspect="1"/>
          </p:cNvSpPr>
          <p:nvPr>
            <p:ph type="pic" sz="quarter" idx="15" hasCustomPrompt="1"/>
          </p:nvPr>
        </p:nvSpPr>
        <p:spPr>
          <a:xfrm>
            <a:off x="695326" y="3842071"/>
            <a:ext cx="6454560" cy="229368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
        <p:nvSpPr>
          <p:cNvPr id="20" name="Picture Placeholder 5">
            <a:extLst>
              <a:ext uri="{FF2B5EF4-FFF2-40B4-BE49-F238E27FC236}">
                <a16:creationId xmlns:a16="http://schemas.microsoft.com/office/drawing/2014/main" id="{2F342496-5EBA-194F-B884-B3487EA424BA}"/>
              </a:ext>
            </a:extLst>
          </p:cNvPr>
          <p:cNvSpPr>
            <a:spLocks noGrp="1" noChangeAspect="1"/>
          </p:cNvSpPr>
          <p:nvPr>
            <p:ph type="pic" sz="quarter" idx="16" hasCustomPrompt="1"/>
          </p:nvPr>
        </p:nvSpPr>
        <p:spPr>
          <a:xfrm>
            <a:off x="7326482" y="344986"/>
            <a:ext cx="4170193" cy="1570471"/>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
        <p:nvSpPr>
          <p:cNvPr id="21" name="Picture Placeholder 5">
            <a:extLst>
              <a:ext uri="{FF2B5EF4-FFF2-40B4-BE49-F238E27FC236}">
                <a16:creationId xmlns:a16="http://schemas.microsoft.com/office/drawing/2014/main" id="{FB3E6B2E-3E5A-4942-BA3C-CD8296E832FC}"/>
              </a:ext>
            </a:extLst>
          </p:cNvPr>
          <p:cNvSpPr>
            <a:spLocks noGrp="1" noChangeAspect="1"/>
          </p:cNvSpPr>
          <p:nvPr>
            <p:ph type="pic" sz="quarter" idx="17" hasCustomPrompt="1"/>
          </p:nvPr>
        </p:nvSpPr>
        <p:spPr>
          <a:xfrm>
            <a:off x="5332957" y="323367"/>
            <a:ext cx="1816928" cy="1588848"/>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Tree>
    <p:extLst>
      <p:ext uri="{BB962C8B-B14F-4D97-AF65-F5344CB8AC3E}">
        <p14:creationId xmlns:p14="http://schemas.microsoft.com/office/powerpoint/2010/main" val="4814043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 image and descriptio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8/26/2022</a:t>
            </a:fld>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17" name="Picture Placeholder 5">
            <a:extLst>
              <a:ext uri="{FF2B5EF4-FFF2-40B4-BE49-F238E27FC236}">
                <a16:creationId xmlns:a16="http://schemas.microsoft.com/office/drawing/2014/main" id="{B9D704FA-71F6-7B44-BFFB-9713486AE1C6}"/>
              </a:ext>
            </a:extLst>
          </p:cNvPr>
          <p:cNvSpPr>
            <a:spLocks noGrp="1" noChangeAspect="1"/>
          </p:cNvSpPr>
          <p:nvPr>
            <p:ph type="pic" sz="quarter" idx="14" hasCustomPrompt="1"/>
          </p:nvPr>
        </p:nvSpPr>
        <p:spPr>
          <a:xfrm>
            <a:off x="888419"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8" name="Picture Placeholder 5">
            <a:extLst>
              <a:ext uri="{FF2B5EF4-FFF2-40B4-BE49-F238E27FC236}">
                <a16:creationId xmlns:a16="http://schemas.microsoft.com/office/drawing/2014/main" id="{22330C18-A0F5-3241-B29C-140246DB954F}"/>
              </a:ext>
            </a:extLst>
          </p:cNvPr>
          <p:cNvSpPr>
            <a:spLocks noGrp="1" noChangeAspect="1"/>
          </p:cNvSpPr>
          <p:nvPr>
            <p:ph type="pic" sz="quarter" idx="15" hasCustomPrompt="1"/>
          </p:nvPr>
        </p:nvSpPr>
        <p:spPr>
          <a:xfrm>
            <a:off x="2642777"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9" name="Picture Placeholder 5">
            <a:extLst>
              <a:ext uri="{FF2B5EF4-FFF2-40B4-BE49-F238E27FC236}">
                <a16:creationId xmlns:a16="http://schemas.microsoft.com/office/drawing/2014/main" id="{727A628F-5816-B14E-A8FF-818D51536AF8}"/>
              </a:ext>
            </a:extLst>
          </p:cNvPr>
          <p:cNvSpPr>
            <a:spLocks noGrp="1" noChangeAspect="1"/>
          </p:cNvSpPr>
          <p:nvPr>
            <p:ph type="pic" sz="quarter" idx="16" hasCustomPrompt="1"/>
          </p:nvPr>
        </p:nvSpPr>
        <p:spPr>
          <a:xfrm>
            <a:off x="4397135"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0" name="Picture Placeholder 5">
            <a:extLst>
              <a:ext uri="{FF2B5EF4-FFF2-40B4-BE49-F238E27FC236}">
                <a16:creationId xmlns:a16="http://schemas.microsoft.com/office/drawing/2014/main" id="{2ECA5483-6075-C24A-8E63-959A96A67F0F}"/>
              </a:ext>
            </a:extLst>
          </p:cNvPr>
          <p:cNvSpPr>
            <a:spLocks noGrp="1" noChangeAspect="1"/>
          </p:cNvSpPr>
          <p:nvPr>
            <p:ph type="pic" sz="quarter" idx="17" hasCustomPrompt="1"/>
          </p:nvPr>
        </p:nvSpPr>
        <p:spPr>
          <a:xfrm>
            <a:off x="6151493"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1" name="Picture Placeholder 5">
            <a:extLst>
              <a:ext uri="{FF2B5EF4-FFF2-40B4-BE49-F238E27FC236}">
                <a16:creationId xmlns:a16="http://schemas.microsoft.com/office/drawing/2014/main" id="{B9DEBADD-44AA-E34E-8B90-96B2B8270D2E}"/>
              </a:ext>
            </a:extLst>
          </p:cNvPr>
          <p:cNvSpPr>
            <a:spLocks noGrp="1" noChangeAspect="1"/>
          </p:cNvSpPr>
          <p:nvPr>
            <p:ph type="pic" sz="quarter" idx="18" hasCustomPrompt="1"/>
          </p:nvPr>
        </p:nvSpPr>
        <p:spPr>
          <a:xfrm>
            <a:off x="7905851"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2" name="Picture Placeholder 5">
            <a:extLst>
              <a:ext uri="{FF2B5EF4-FFF2-40B4-BE49-F238E27FC236}">
                <a16:creationId xmlns:a16="http://schemas.microsoft.com/office/drawing/2014/main" id="{55BB111D-429B-8B48-9464-3BDB1F2F41A0}"/>
              </a:ext>
            </a:extLst>
          </p:cNvPr>
          <p:cNvSpPr>
            <a:spLocks noGrp="1" noChangeAspect="1"/>
          </p:cNvSpPr>
          <p:nvPr>
            <p:ph type="pic" sz="quarter" idx="19" hasCustomPrompt="1"/>
          </p:nvPr>
        </p:nvSpPr>
        <p:spPr>
          <a:xfrm>
            <a:off x="9660208"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3" name="Content Placeholder 31">
            <a:extLst>
              <a:ext uri="{FF2B5EF4-FFF2-40B4-BE49-F238E27FC236}">
                <a16:creationId xmlns:a16="http://schemas.microsoft.com/office/drawing/2014/main" id="{7DA3160F-884E-BE4E-A8B5-0D9713FCC1C0}"/>
              </a:ext>
            </a:extLst>
          </p:cNvPr>
          <p:cNvSpPr>
            <a:spLocks noGrp="1"/>
          </p:cNvSpPr>
          <p:nvPr>
            <p:ph sz="quarter" idx="20"/>
          </p:nvPr>
        </p:nvSpPr>
        <p:spPr>
          <a:xfrm>
            <a:off x="874711" y="4129838"/>
            <a:ext cx="1670788" cy="1999500"/>
          </a:xfrm>
        </p:spPr>
        <p:txBody>
          <a:bodyPr>
            <a:noAutofit/>
          </a:bodyPr>
          <a:lstStyle>
            <a:lvl1pPr marL="0" indent="0">
              <a:buFontTx/>
              <a:buNone/>
              <a:defRPr sz="1000"/>
            </a:lvl1pPr>
            <a:lvl2pPr marL="136525" indent="0" algn="l">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4" name="Content Placeholder 31">
            <a:extLst>
              <a:ext uri="{FF2B5EF4-FFF2-40B4-BE49-F238E27FC236}">
                <a16:creationId xmlns:a16="http://schemas.microsoft.com/office/drawing/2014/main" id="{1EBBBA14-67D4-0F48-8199-4BF0240F5F7C}"/>
              </a:ext>
            </a:extLst>
          </p:cNvPr>
          <p:cNvSpPr>
            <a:spLocks noGrp="1"/>
          </p:cNvSpPr>
          <p:nvPr>
            <p:ph sz="quarter" idx="21"/>
          </p:nvPr>
        </p:nvSpPr>
        <p:spPr>
          <a:xfrm>
            <a:off x="2642777" y="4129838"/>
            <a:ext cx="1657080"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5" name="Content Placeholder 31">
            <a:extLst>
              <a:ext uri="{FF2B5EF4-FFF2-40B4-BE49-F238E27FC236}">
                <a16:creationId xmlns:a16="http://schemas.microsoft.com/office/drawing/2014/main" id="{8F9992DF-DE38-9F47-8284-F381DB4A9499}"/>
              </a:ext>
            </a:extLst>
          </p:cNvPr>
          <p:cNvSpPr>
            <a:spLocks noGrp="1"/>
          </p:cNvSpPr>
          <p:nvPr>
            <p:ph sz="quarter" idx="22"/>
          </p:nvPr>
        </p:nvSpPr>
        <p:spPr>
          <a:xfrm>
            <a:off x="4395943" y="4129838"/>
            <a:ext cx="1657350"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6" name="Content Placeholder 31">
            <a:extLst>
              <a:ext uri="{FF2B5EF4-FFF2-40B4-BE49-F238E27FC236}">
                <a16:creationId xmlns:a16="http://schemas.microsoft.com/office/drawing/2014/main" id="{F0F217B0-9B18-7646-B341-1D80E9A6D15D}"/>
              </a:ext>
            </a:extLst>
          </p:cNvPr>
          <p:cNvSpPr>
            <a:spLocks noGrp="1"/>
          </p:cNvSpPr>
          <p:nvPr>
            <p:ph sz="quarter" idx="23"/>
          </p:nvPr>
        </p:nvSpPr>
        <p:spPr>
          <a:xfrm>
            <a:off x="6149379" y="4129838"/>
            <a:ext cx="1659194"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7" name="Content Placeholder 31">
            <a:extLst>
              <a:ext uri="{FF2B5EF4-FFF2-40B4-BE49-F238E27FC236}">
                <a16:creationId xmlns:a16="http://schemas.microsoft.com/office/drawing/2014/main" id="{0C3FFF3A-AFEA-164A-B748-3EB28ED43584}"/>
              </a:ext>
            </a:extLst>
          </p:cNvPr>
          <p:cNvSpPr>
            <a:spLocks noGrp="1"/>
          </p:cNvSpPr>
          <p:nvPr>
            <p:ph sz="quarter" idx="24"/>
          </p:nvPr>
        </p:nvSpPr>
        <p:spPr>
          <a:xfrm>
            <a:off x="7903737" y="4129838"/>
            <a:ext cx="1659194"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8" name="Content Placeholder 31">
            <a:extLst>
              <a:ext uri="{FF2B5EF4-FFF2-40B4-BE49-F238E27FC236}">
                <a16:creationId xmlns:a16="http://schemas.microsoft.com/office/drawing/2014/main" id="{A5EACB40-C1B6-7249-8D22-A1E8E324977C}"/>
              </a:ext>
            </a:extLst>
          </p:cNvPr>
          <p:cNvSpPr>
            <a:spLocks noGrp="1"/>
          </p:cNvSpPr>
          <p:nvPr>
            <p:ph sz="quarter" idx="25"/>
          </p:nvPr>
        </p:nvSpPr>
        <p:spPr>
          <a:xfrm>
            <a:off x="9658095" y="4129838"/>
            <a:ext cx="1659193" cy="1999500"/>
          </a:xfrm>
        </p:spPr>
        <p:txBody>
          <a:bodyPr>
            <a:noAutofit/>
          </a:bodyPr>
          <a:lstStyle>
            <a:lvl1pPr marL="0" indent="0">
              <a:buFontTx/>
              <a:buNone/>
              <a:defRPr sz="1000"/>
            </a:lvl1pPr>
            <a:lvl2pPr marL="95250"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9" name="Title 37">
            <a:extLst>
              <a:ext uri="{FF2B5EF4-FFF2-40B4-BE49-F238E27FC236}">
                <a16:creationId xmlns:a16="http://schemas.microsoft.com/office/drawing/2014/main" id="{1C5A625B-237D-4140-8553-57A89A41A660}"/>
              </a:ext>
            </a:extLst>
          </p:cNvPr>
          <p:cNvSpPr>
            <a:spLocks noGrp="1"/>
          </p:cNvSpPr>
          <p:nvPr>
            <p:ph type="title" hasCustomPrompt="1"/>
          </p:nvPr>
        </p:nvSpPr>
        <p:spPr>
          <a:xfrm>
            <a:off x="874712" y="333375"/>
            <a:ext cx="7029025" cy="1260491"/>
          </a:xfrm>
        </p:spPr>
        <p:txBody>
          <a:bodyPr>
            <a:normAutofit/>
          </a:bodyPr>
          <a:lstStyle>
            <a:lvl1pPr>
              <a:defRPr sz="3200"/>
            </a:lvl1pPr>
          </a:lstStyle>
          <a:p>
            <a:r>
              <a:rPr lang="en-US"/>
              <a:t>Click to edit title</a:t>
            </a:r>
          </a:p>
        </p:txBody>
      </p:sp>
    </p:spTree>
    <p:extLst>
      <p:ext uri="{BB962C8B-B14F-4D97-AF65-F5344CB8AC3E}">
        <p14:creationId xmlns:p14="http://schemas.microsoft.com/office/powerpoint/2010/main" val="11105800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8/26/2022</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11" name="Picture Placeholder 5">
            <a:extLst>
              <a:ext uri="{FF2B5EF4-FFF2-40B4-BE49-F238E27FC236}">
                <a16:creationId xmlns:a16="http://schemas.microsoft.com/office/drawing/2014/main" id="{E71A4EC4-20FD-764D-87DC-D7ACAAB232DC}"/>
              </a:ext>
            </a:extLst>
          </p:cNvPr>
          <p:cNvSpPr>
            <a:spLocks noGrp="1"/>
          </p:cNvSpPr>
          <p:nvPr>
            <p:ph type="pic" sz="quarter" idx="14" hasCustomPrompt="1"/>
          </p:nvPr>
        </p:nvSpPr>
        <p:spPr>
          <a:xfrm>
            <a:off x="695325"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2" name="Picture Placeholder 5">
            <a:extLst>
              <a:ext uri="{FF2B5EF4-FFF2-40B4-BE49-F238E27FC236}">
                <a16:creationId xmlns:a16="http://schemas.microsoft.com/office/drawing/2014/main" id="{435BEEFF-8F6F-A141-9934-18F5F11773E2}"/>
              </a:ext>
            </a:extLst>
          </p:cNvPr>
          <p:cNvSpPr>
            <a:spLocks noGrp="1"/>
          </p:cNvSpPr>
          <p:nvPr>
            <p:ph type="pic" sz="quarter" idx="15" hasCustomPrompt="1"/>
          </p:nvPr>
        </p:nvSpPr>
        <p:spPr>
          <a:xfrm>
            <a:off x="695325" y="3929210"/>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3" name="Picture Placeholder 5">
            <a:extLst>
              <a:ext uri="{FF2B5EF4-FFF2-40B4-BE49-F238E27FC236}">
                <a16:creationId xmlns:a16="http://schemas.microsoft.com/office/drawing/2014/main" id="{7F7DAD24-F015-B448-8B76-6B2928618282}"/>
              </a:ext>
            </a:extLst>
          </p:cNvPr>
          <p:cNvSpPr>
            <a:spLocks noGrp="1"/>
          </p:cNvSpPr>
          <p:nvPr>
            <p:ph type="pic" sz="quarter" idx="16" hasCustomPrompt="1"/>
          </p:nvPr>
        </p:nvSpPr>
        <p:spPr>
          <a:xfrm>
            <a:off x="4429012"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4" name="Picture Placeholder 5">
            <a:extLst>
              <a:ext uri="{FF2B5EF4-FFF2-40B4-BE49-F238E27FC236}">
                <a16:creationId xmlns:a16="http://schemas.microsoft.com/office/drawing/2014/main" id="{0E2B7707-D543-7D48-BB98-51D110AEAE37}"/>
              </a:ext>
            </a:extLst>
          </p:cNvPr>
          <p:cNvSpPr>
            <a:spLocks noGrp="1"/>
          </p:cNvSpPr>
          <p:nvPr>
            <p:ph type="pic" sz="quarter" idx="17" hasCustomPrompt="1"/>
          </p:nvPr>
        </p:nvSpPr>
        <p:spPr>
          <a:xfrm>
            <a:off x="4429012" y="3929210"/>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5" name="Picture Placeholder 5">
            <a:extLst>
              <a:ext uri="{FF2B5EF4-FFF2-40B4-BE49-F238E27FC236}">
                <a16:creationId xmlns:a16="http://schemas.microsoft.com/office/drawing/2014/main" id="{55B32590-C785-E348-B125-1715754486BD}"/>
              </a:ext>
            </a:extLst>
          </p:cNvPr>
          <p:cNvSpPr>
            <a:spLocks noGrp="1"/>
          </p:cNvSpPr>
          <p:nvPr>
            <p:ph type="pic" sz="quarter" idx="18" hasCustomPrompt="1"/>
          </p:nvPr>
        </p:nvSpPr>
        <p:spPr>
          <a:xfrm>
            <a:off x="8162699"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6" name="Picture Placeholder 5">
            <a:extLst>
              <a:ext uri="{FF2B5EF4-FFF2-40B4-BE49-F238E27FC236}">
                <a16:creationId xmlns:a16="http://schemas.microsoft.com/office/drawing/2014/main" id="{3E372A00-A2C4-634E-86FD-9DBE0EA6C01C}"/>
              </a:ext>
            </a:extLst>
          </p:cNvPr>
          <p:cNvSpPr>
            <a:spLocks noGrp="1"/>
          </p:cNvSpPr>
          <p:nvPr>
            <p:ph type="pic" sz="quarter" idx="19" hasCustomPrompt="1"/>
          </p:nvPr>
        </p:nvSpPr>
        <p:spPr>
          <a:xfrm>
            <a:off x="8162699" y="3929210"/>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Tree>
    <p:extLst>
      <p:ext uri="{BB962C8B-B14F-4D97-AF65-F5344CB8AC3E}">
        <p14:creationId xmlns:p14="http://schemas.microsoft.com/office/powerpoint/2010/main" val="2126135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and list/Chart/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A68AB-7EFD-5D43-BD00-8C8CD0B1DC69}"/>
              </a:ext>
            </a:extLst>
          </p:cNvPr>
          <p:cNvSpPr>
            <a:spLocks noGrp="1"/>
          </p:cNvSpPr>
          <p:nvPr>
            <p:ph type="title" hasCustomPrompt="1"/>
          </p:nvPr>
        </p:nvSpPr>
        <p:spPr>
          <a:xfrm>
            <a:off x="874713" y="341087"/>
            <a:ext cx="6407435" cy="1251175"/>
          </a:xfrm>
        </p:spPr>
        <p:txBody>
          <a:bodyPr anchor="b"/>
          <a:lstStyle>
            <a:lvl1pPr>
              <a:defRPr sz="3200"/>
            </a:lvl1pPr>
          </a:lstStyle>
          <a:p>
            <a:r>
              <a:rPr lang="en-US"/>
              <a:t>Click to edit heading</a:t>
            </a:r>
          </a:p>
        </p:txBody>
      </p:sp>
      <p:sp>
        <p:nvSpPr>
          <p:cNvPr id="3" name="Content Placeholder 2">
            <a:extLst>
              <a:ext uri="{FF2B5EF4-FFF2-40B4-BE49-F238E27FC236}">
                <a16:creationId xmlns:a16="http://schemas.microsoft.com/office/drawing/2014/main" id="{2295DAA1-74DC-8243-9A72-213691177907}"/>
              </a:ext>
            </a:extLst>
          </p:cNvPr>
          <p:cNvSpPr>
            <a:spLocks noGrp="1"/>
          </p:cNvSpPr>
          <p:nvPr>
            <p:ph idx="1"/>
          </p:nvPr>
        </p:nvSpPr>
        <p:spPr>
          <a:xfrm>
            <a:off x="5243513" y="1997076"/>
            <a:ext cx="6088855" cy="3871912"/>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9FBA8-199E-C243-904E-28C5D0E64C06}"/>
              </a:ext>
            </a:extLst>
          </p:cNvPr>
          <p:cNvSpPr>
            <a:spLocks noGrp="1"/>
          </p:cNvSpPr>
          <p:nvPr>
            <p:ph type="body" sz="half" idx="2" hasCustomPrompt="1"/>
          </p:nvPr>
        </p:nvSpPr>
        <p:spPr>
          <a:xfrm>
            <a:off x="874714" y="1989138"/>
            <a:ext cx="4061618" cy="3879850"/>
          </a:xfrm>
        </p:spPr>
        <p:txBody>
          <a:bodyPr/>
          <a:lstStyle>
            <a:lvl1pPr marL="0" indent="0">
              <a:buNone/>
              <a:defRPr sz="1600" b="0" i="0">
                <a:latin typeface="Gotham Book" panose="0200060404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5" name="Date Placeholder 4">
            <a:extLst>
              <a:ext uri="{FF2B5EF4-FFF2-40B4-BE49-F238E27FC236}">
                <a16:creationId xmlns:a16="http://schemas.microsoft.com/office/drawing/2014/main" id="{73796F1E-CE86-BB4C-A07C-3D54679E04E3}"/>
              </a:ext>
            </a:extLst>
          </p:cNvPr>
          <p:cNvSpPr>
            <a:spLocks noGrp="1"/>
          </p:cNvSpPr>
          <p:nvPr>
            <p:ph type="dt" sz="half" idx="10"/>
          </p:nvPr>
        </p:nvSpPr>
        <p:spPr/>
        <p:txBody>
          <a:bodyPr/>
          <a:lstStyle/>
          <a:p>
            <a:fld id="{CB4625B5-9D39-B743-81F3-A2814805E14F}" type="datetimeFigureOut">
              <a:rPr lang="en-US" smtClean="0"/>
              <a:t>8/26/2022</a:t>
            </a:fld>
            <a:endParaRPr lang="en-US"/>
          </a:p>
        </p:txBody>
      </p:sp>
      <p:sp>
        <p:nvSpPr>
          <p:cNvPr id="6" name="Footer Placeholder 5">
            <a:extLst>
              <a:ext uri="{FF2B5EF4-FFF2-40B4-BE49-F238E27FC236}">
                <a16:creationId xmlns:a16="http://schemas.microsoft.com/office/drawing/2014/main" id="{AA6D71AE-F38B-C148-A72A-7AA4F6A61A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B148E3-4992-9545-B503-E4F13ED657B3}"/>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1179797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34D09B-E1D7-E843-905A-ABA989DCCFA2}"/>
              </a:ext>
            </a:extLst>
          </p:cNvPr>
          <p:cNvSpPr>
            <a:spLocks noGrp="1"/>
          </p:cNvSpPr>
          <p:nvPr>
            <p:ph type="pic" idx="1" hasCustomPrompt="1"/>
          </p:nvPr>
        </p:nvSpPr>
        <p:spPr>
          <a:xfrm>
            <a:off x="5183187" y="1989138"/>
            <a:ext cx="6313487" cy="4140200"/>
          </a:xfrm>
          <a:solidFill>
            <a:schemeClr val="bg1">
              <a:lumMod val="95000"/>
            </a:schemeClr>
          </a:solidFill>
        </p:spPr>
        <p:txBody>
          <a:bodyPr>
            <a:normAutofit/>
          </a:bodyPr>
          <a:lstStyle>
            <a:lvl1pPr marL="0" indent="0">
              <a:buNone/>
              <a:defRPr sz="1800" b="0" i="0">
                <a:latin typeface="Gotham Book" panose="0200060404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add image</a:t>
            </a:r>
          </a:p>
        </p:txBody>
      </p:sp>
      <p:sp>
        <p:nvSpPr>
          <p:cNvPr id="5" name="Date Placeholder 4">
            <a:extLst>
              <a:ext uri="{FF2B5EF4-FFF2-40B4-BE49-F238E27FC236}">
                <a16:creationId xmlns:a16="http://schemas.microsoft.com/office/drawing/2014/main" id="{EBDB1BDC-0701-2F41-A41D-1CEFD024EC83}"/>
              </a:ext>
            </a:extLst>
          </p:cNvPr>
          <p:cNvSpPr>
            <a:spLocks noGrp="1"/>
          </p:cNvSpPr>
          <p:nvPr>
            <p:ph type="dt" sz="half" idx="10"/>
          </p:nvPr>
        </p:nvSpPr>
        <p:spPr/>
        <p:txBody>
          <a:bodyPr/>
          <a:lstStyle/>
          <a:p>
            <a:fld id="{CB4625B5-9D39-B743-81F3-A2814805E14F}" type="datetimeFigureOut">
              <a:rPr lang="en-US" smtClean="0"/>
              <a:t>8/26/2022</a:t>
            </a:fld>
            <a:endParaRPr lang="en-US"/>
          </a:p>
        </p:txBody>
      </p:sp>
      <p:sp>
        <p:nvSpPr>
          <p:cNvPr id="6" name="Footer Placeholder 5">
            <a:extLst>
              <a:ext uri="{FF2B5EF4-FFF2-40B4-BE49-F238E27FC236}">
                <a16:creationId xmlns:a16="http://schemas.microsoft.com/office/drawing/2014/main" id="{5763B795-25BE-5741-9353-C28715D1C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351AA-302C-2041-9DDD-15B7592F3F03}"/>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8" name="Title 1">
            <a:extLst>
              <a:ext uri="{FF2B5EF4-FFF2-40B4-BE49-F238E27FC236}">
                <a16:creationId xmlns:a16="http://schemas.microsoft.com/office/drawing/2014/main" id="{9A14EEE5-B4A5-6C44-81D9-F9F63DD716AD}"/>
              </a:ext>
            </a:extLst>
          </p:cNvPr>
          <p:cNvSpPr>
            <a:spLocks noGrp="1"/>
          </p:cNvSpPr>
          <p:nvPr>
            <p:ph type="title" hasCustomPrompt="1"/>
          </p:nvPr>
        </p:nvSpPr>
        <p:spPr>
          <a:xfrm>
            <a:off x="874712" y="326574"/>
            <a:ext cx="6919459" cy="1265689"/>
          </a:xfrm>
        </p:spPr>
        <p:txBody>
          <a:bodyPr anchor="b"/>
          <a:lstStyle>
            <a:lvl1pPr>
              <a:defRPr sz="3200"/>
            </a:lvl1pPr>
          </a:lstStyle>
          <a:p>
            <a:r>
              <a:rPr lang="en-US"/>
              <a:t>Click to edit heading</a:t>
            </a:r>
          </a:p>
        </p:txBody>
      </p:sp>
      <p:sp>
        <p:nvSpPr>
          <p:cNvPr id="9" name="Text Placeholder 3">
            <a:extLst>
              <a:ext uri="{FF2B5EF4-FFF2-40B4-BE49-F238E27FC236}">
                <a16:creationId xmlns:a16="http://schemas.microsoft.com/office/drawing/2014/main" id="{4AF3474B-FFD9-CE42-91E1-D59AF481AE7D}"/>
              </a:ext>
            </a:extLst>
          </p:cNvPr>
          <p:cNvSpPr>
            <a:spLocks noGrp="1"/>
          </p:cNvSpPr>
          <p:nvPr>
            <p:ph type="body" sz="half" idx="2" hasCustomPrompt="1"/>
          </p:nvPr>
        </p:nvSpPr>
        <p:spPr>
          <a:xfrm>
            <a:off x="874713" y="1989138"/>
            <a:ext cx="3957867" cy="4140200"/>
          </a:xfrm>
        </p:spPr>
        <p:txBody>
          <a:bodyPr/>
          <a:lstStyle>
            <a:lvl1pPr marL="0" indent="0">
              <a:buNone/>
              <a:defRPr sz="1600" b="0" i="0">
                <a:latin typeface="Gotham Book" panose="0200060404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Tree>
    <p:extLst>
      <p:ext uri="{BB962C8B-B14F-4D97-AF65-F5344CB8AC3E}">
        <p14:creationId xmlns:p14="http://schemas.microsoft.com/office/powerpoint/2010/main" val="28509159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28A8D7-35D4-784B-9ECA-1761744F6688}"/>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a:ln>
                <a:noFill/>
              </a:ln>
              <a:solidFill>
                <a:srgbClr val="5AAA60"/>
              </a:solidFill>
              <a:effectLst/>
              <a:uFillTx/>
              <a:latin typeface="+mn-lt"/>
              <a:ea typeface="+mn-ea"/>
              <a:cs typeface="+mn-cs"/>
              <a:sym typeface="Gotham"/>
            </a:endParaRPr>
          </a:p>
        </p:txBody>
      </p:sp>
      <p:sp>
        <p:nvSpPr>
          <p:cNvPr id="8" name="Title 1">
            <a:extLst>
              <a:ext uri="{FF2B5EF4-FFF2-40B4-BE49-F238E27FC236}">
                <a16:creationId xmlns:a16="http://schemas.microsoft.com/office/drawing/2014/main" id="{7E51C4F6-85DD-B846-8F99-E4249FBF3546}"/>
              </a:ext>
            </a:extLst>
          </p:cNvPr>
          <p:cNvSpPr>
            <a:spLocks noGrp="1"/>
          </p:cNvSpPr>
          <p:nvPr>
            <p:ph type="title" hasCustomPrompt="1"/>
          </p:nvPr>
        </p:nvSpPr>
        <p:spPr>
          <a:xfrm>
            <a:off x="695325" y="333375"/>
            <a:ext cx="10909299" cy="5795963"/>
          </a:xfrm>
        </p:spPr>
        <p:txBody>
          <a:bodyPr anchor="ctr">
            <a:normAutofit/>
          </a:bodyPr>
          <a:lstStyle>
            <a:lvl1pPr algn="ctr">
              <a:defRPr sz="6600">
                <a:solidFill>
                  <a:schemeClr val="bg1"/>
                </a:solidFill>
              </a:defRPr>
            </a:lvl1pPr>
          </a:lstStyle>
          <a:p>
            <a:r>
              <a:rPr lang="en-US"/>
              <a:t>Thank you</a:t>
            </a:r>
          </a:p>
        </p:txBody>
      </p:sp>
    </p:spTree>
    <p:extLst>
      <p:ext uri="{BB962C8B-B14F-4D97-AF65-F5344CB8AC3E}">
        <p14:creationId xmlns:p14="http://schemas.microsoft.com/office/powerpoint/2010/main" val="10392548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62998A-B206-624B-A746-DF3D06756E43}"/>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a:ln>
                <a:noFill/>
              </a:ln>
              <a:solidFill>
                <a:srgbClr val="5AAA60"/>
              </a:solidFill>
              <a:effectLst/>
              <a:uFillTx/>
              <a:latin typeface="+mn-lt"/>
              <a:ea typeface="+mn-ea"/>
              <a:cs typeface="+mn-cs"/>
              <a:sym typeface="Gotham"/>
            </a:endParaRPr>
          </a:p>
        </p:txBody>
      </p:sp>
      <p:pic>
        <p:nvPicPr>
          <p:cNvPr id="5" name="Picture 4">
            <a:extLst>
              <a:ext uri="{FF2B5EF4-FFF2-40B4-BE49-F238E27FC236}">
                <a16:creationId xmlns:a16="http://schemas.microsoft.com/office/drawing/2014/main" id="{FA6804DC-BD74-F143-9F32-69B30B1D8D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70731" y="2295289"/>
            <a:ext cx="5450537" cy="2267422"/>
          </a:xfrm>
          <a:prstGeom prst="rect">
            <a:avLst/>
          </a:prstGeom>
        </p:spPr>
      </p:pic>
    </p:spTree>
    <p:extLst>
      <p:ext uri="{BB962C8B-B14F-4D97-AF65-F5344CB8AC3E}">
        <p14:creationId xmlns:p14="http://schemas.microsoft.com/office/powerpoint/2010/main" val="31099256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28A8D7-35D4-784B-9ECA-1761744F6688}"/>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a:ln>
                <a:noFill/>
              </a:ln>
              <a:solidFill>
                <a:srgbClr val="5AAA60"/>
              </a:solidFill>
              <a:effectLst/>
              <a:uFillTx/>
              <a:latin typeface="+mn-lt"/>
              <a:ea typeface="+mn-ea"/>
              <a:cs typeface="+mn-cs"/>
              <a:sym typeface="Gotham"/>
            </a:endParaRPr>
          </a:p>
        </p:txBody>
      </p:sp>
      <p:pic>
        <p:nvPicPr>
          <p:cNvPr id="6" name="Picture 5">
            <a:extLst>
              <a:ext uri="{FF2B5EF4-FFF2-40B4-BE49-F238E27FC236}">
                <a16:creationId xmlns:a16="http://schemas.microsoft.com/office/drawing/2014/main" id="{937A2C33-E647-6849-8C56-44C82377AF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4713" y="564841"/>
            <a:ext cx="3007113" cy="982587"/>
          </a:xfrm>
          <a:prstGeom prst="rect">
            <a:avLst/>
          </a:prstGeom>
        </p:spPr>
      </p:pic>
      <p:sp>
        <p:nvSpPr>
          <p:cNvPr id="7" name="TextBox 6">
            <a:extLst>
              <a:ext uri="{FF2B5EF4-FFF2-40B4-BE49-F238E27FC236}">
                <a16:creationId xmlns:a16="http://schemas.microsoft.com/office/drawing/2014/main" id="{DF61537F-2615-7B4A-A3B0-0CBEE5DBED1A}"/>
              </a:ext>
            </a:extLst>
          </p:cNvPr>
          <p:cNvSpPr txBox="1"/>
          <p:nvPr userDrawn="1"/>
        </p:nvSpPr>
        <p:spPr>
          <a:xfrm>
            <a:off x="833148" y="4407642"/>
            <a:ext cx="2976134"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b">
            <a:spAutoFit/>
          </a:bodyPr>
          <a:lstStyle/>
          <a:p>
            <a:r>
              <a:rPr kumimoji="0" lang="en-AU" sz="1600" b="0" i="0" u="none" strike="noStrike" cap="none" spc="0" normalizeH="0" baseline="0">
                <a:ln>
                  <a:noFill/>
                </a:ln>
                <a:solidFill>
                  <a:schemeClr val="bg1"/>
                </a:solidFill>
                <a:effectLst/>
                <a:uFillTx/>
                <a:latin typeface="Gotham Medium" panose="02000604030000020004" pitchFamily="2" charset="0"/>
                <a:ea typeface="Montserrat Light"/>
                <a:cs typeface="Montserrat Light"/>
                <a:sym typeface="Montserrat Light"/>
              </a:rPr>
              <a:t>Outdoor Media Association</a:t>
            </a:r>
          </a:p>
          <a:p>
            <a: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t>Suite 504, 80 William Street</a:t>
            </a:r>
            <a:b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t>East Sydney NSW 2011 </a:t>
            </a:r>
            <a:b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t>T Office  02 9357 9900</a:t>
            </a:r>
            <a:b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t>F 02 8356 9500 </a:t>
            </a:r>
            <a:b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err="1">
                <a:ln>
                  <a:noFill/>
                </a:ln>
                <a:solidFill>
                  <a:schemeClr val="bg1"/>
                </a:solidFill>
                <a:effectLst/>
                <a:uFillTx/>
                <a:latin typeface="Gotham Book" panose="02000604040000020004" pitchFamily="2" charset="0"/>
                <a:ea typeface="Montserrat Light"/>
                <a:cs typeface="Montserrat Light"/>
                <a:sym typeface="Montserrat Light"/>
              </a:rPr>
              <a:t>info@oma.org.au</a:t>
            </a:r>
            <a:b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err="1">
                <a:ln>
                  <a:noFill/>
                </a:ln>
                <a:solidFill>
                  <a:schemeClr val="bg1"/>
                </a:solidFill>
                <a:effectLst/>
                <a:uFillTx/>
                <a:latin typeface="Gotham Book" panose="02000604040000020004" pitchFamily="2" charset="0"/>
                <a:ea typeface="Montserrat Light"/>
                <a:cs typeface="Montserrat Light"/>
                <a:sym typeface="Montserrat Light"/>
              </a:rPr>
              <a:t>www.oma.org.au</a:t>
            </a:r>
            <a:endPar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endParaRPr>
          </a:p>
        </p:txBody>
      </p:sp>
    </p:spTree>
    <p:extLst>
      <p:ext uri="{BB962C8B-B14F-4D97-AF65-F5344CB8AC3E}">
        <p14:creationId xmlns:p14="http://schemas.microsoft.com/office/powerpoint/2010/main" val="13393185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6566C31-339A-DD42-9A9F-12FD3131EFD9}"/>
              </a:ext>
            </a:extLst>
          </p:cNvPr>
          <p:cNvSpPr txBox="1"/>
          <p:nvPr userDrawn="1"/>
        </p:nvSpPr>
        <p:spPr>
          <a:xfrm>
            <a:off x="874713" y="4407642"/>
            <a:ext cx="3522720"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b">
            <a:spAutoFit/>
          </a:bodyPr>
          <a:lstStyle/>
          <a:p>
            <a:r>
              <a:rPr kumimoji="0" lang="en-AU" sz="1600" b="0" i="0" u="none" strike="noStrike" cap="none" spc="0" normalizeH="0" baseline="0">
                <a:ln>
                  <a:noFill/>
                </a:ln>
                <a:solidFill>
                  <a:schemeClr val="accent2"/>
                </a:solidFill>
                <a:effectLst/>
                <a:uFillTx/>
                <a:latin typeface="Gotham Medium" panose="02000604030000020004" pitchFamily="2" charset="0"/>
                <a:ea typeface="Montserrat Light"/>
                <a:cs typeface="Montserrat Light"/>
                <a:sym typeface="Montserrat Light"/>
              </a:rPr>
              <a:t>Outdoor Media Association</a:t>
            </a:r>
          </a:p>
          <a:p>
            <a: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t>Suite 504, 80 William Street</a:t>
            </a:r>
            <a:b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t>East Sydney NSW 2011 </a:t>
            </a:r>
            <a:b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t>T Office  02 9357 9900</a:t>
            </a:r>
            <a:b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t>F 02 8356 9500 </a:t>
            </a:r>
            <a:b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err="1">
                <a:ln>
                  <a:noFill/>
                </a:ln>
                <a:solidFill>
                  <a:schemeClr val="accent2"/>
                </a:solidFill>
                <a:effectLst/>
                <a:uFillTx/>
                <a:latin typeface="Gotham Book" panose="02000604040000020004" pitchFamily="2" charset="0"/>
                <a:ea typeface="Montserrat Light"/>
                <a:cs typeface="Montserrat Light"/>
                <a:sym typeface="Montserrat Light"/>
              </a:rPr>
              <a:t>info@oma.org.au</a:t>
            </a:r>
            <a:b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err="1">
                <a:ln>
                  <a:noFill/>
                </a:ln>
                <a:solidFill>
                  <a:schemeClr val="accent2"/>
                </a:solidFill>
                <a:effectLst/>
                <a:uFillTx/>
                <a:latin typeface="Gotham Book" panose="02000604040000020004" pitchFamily="2" charset="0"/>
                <a:ea typeface="Montserrat Light"/>
                <a:cs typeface="Montserrat Light"/>
                <a:sym typeface="Montserrat Light"/>
              </a:rPr>
              <a:t>www.oma.org.au</a:t>
            </a:r>
            <a:endPar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endParaRPr>
          </a:p>
        </p:txBody>
      </p:sp>
    </p:spTree>
    <p:extLst>
      <p:ext uri="{BB962C8B-B14F-4D97-AF65-F5344CB8AC3E}">
        <p14:creationId xmlns:p14="http://schemas.microsoft.com/office/powerpoint/2010/main" val="2195360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6E1B-0CBF-EE40-AC84-0D595E612834}"/>
              </a:ext>
            </a:extLst>
          </p:cNvPr>
          <p:cNvSpPr>
            <a:spLocks noGrp="1"/>
          </p:cNvSpPr>
          <p:nvPr>
            <p:ph type="title" hasCustomPrompt="1"/>
          </p:nvPr>
        </p:nvSpPr>
        <p:spPr>
          <a:xfrm>
            <a:off x="874712" y="266700"/>
            <a:ext cx="7735887" cy="1325563"/>
          </a:xfrm>
        </p:spPr>
        <p:txBody>
          <a:bodyPr>
            <a:normAutofit/>
          </a:bodyPr>
          <a:lstStyle>
            <a:lvl1pPr>
              <a:defRPr sz="3200"/>
            </a:lvl1pPr>
          </a:lstStyle>
          <a:p>
            <a:r>
              <a:rPr lang="en-US"/>
              <a:t>Click to edit heading</a:t>
            </a:r>
          </a:p>
        </p:txBody>
      </p:sp>
      <p:sp>
        <p:nvSpPr>
          <p:cNvPr id="3" name="Text Placeholder 2">
            <a:extLst>
              <a:ext uri="{FF2B5EF4-FFF2-40B4-BE49-F238E27FC236}">
                <a16:creationId xmlns:a16="http://schemas.microsoft.com/office/drawing/2014/main" id="{5BA445AA-7B94-E24E-9740-493729384C13}"/>
              </a:ext>
            </a:extLst>
          </p:cNvPr>
          <p:cNvSpPr>
            <a:spLocks noGrp="1"/>
          </p:cNvSpPr>
          <p:nvPr>
            <p:ph type="body" idx="1" hasCustomPrompt="1"/>
          </p:nvPr>
        </p:nvSpPr>
        <p:spPr>
          <a:xfrm>
            <a:off x="874714" y="1989138"/>
            <a:ext cx="4992236" cy="565882"/>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 Heading</a:t>
            </a:r>
          </a:p>
        </p:txBody>
      </p:sp>
      <p:sp>
        <p:nvSpPr>
          <p:cNvPr id="4" name="Content Placeholder 3">
            <a:extLst>
              <a:ext uri="{FF2B5EF4-FFF2-40B4-BE49-F238E27FC236}">
                <a16:creationId xmlns:a16="http://schemas.microsoft.com/office/drawing/2014/main" id="{0E46258E-5CA3-DD42-A38E-243CCE03CD18}"/>
              </a:ext>
            </a:extLst>
          </p:cNvPr>
          <p:cNvSpPr>
            <a:spLocks noGrp="1"/>
          </p:cNvSpPr>
          <p:nvPr>
            <p:ph sz="half" idx="2" hasCustomPrompt="1"/>
          </p:nvPr>
        </p:nvSpPr>
        <p:spPr>
          <a:xfrm>
            <a:off x="874712" y="2651351"/>
            <a:ext cx="4992237" cy="3477987"/>
          </a:xfrm>
        </p:spPr>
        <p:txBody>
          <a:bodyPr/>
          <a:lstStyle>
            <a:lvl1pPr>
              <a:defRPr sz="1800"/>
            </a:lvl1pPr>
            <a:lvl2pPr>
              <a:defRPr sz="1600"/>
            </a:lvl2pPr>
            <a:lvl3pPr>
              <a:defRPr sz="1600"/>
            </a:lvl3pPr>
            <a:lvl4pPr>
              <a:defRPr sz="1400"/>
            </a:lvl4pPr>
            <a:lvl5pPr>
              <a:defRPr sz="1400"/>
            </a:lvl5pPr>
          </a:lstStyle>
          <a:p>
            <a:pPr lvl="0"/>
            <a:r>
              <a:rPr lang="en-US"/>
              <a:t>Edit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827097-1122-1244-B3FD-C2C76516FA0C}"/>
              </a:ext>
            </a:extLst>
          </p:cNvPr>
          <p:cNvSpPr>
            <a:spLocks noGrp="1"/>
          </p:cNvSpPr>
          <p:nvPr>
            <p:ph type="body" sz="quarter" idx="3" hasCustomPrompt="1"/>
          </p:nvPr>
        </p:nvSpPr>
        <p:spPr>
          <a:xfrm>
            <a:off x="6172199" y="1989138"/>
            <a:ext cx="5324475" cy="515936"/>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 Heading</a:t>
            </a:r>
          </a:p>
        </p:txBody>
      </p:sp>
      <p:sp>
        <p:nvSpPr>
          <p:cNvPr id="6" name="Content Placeholder 5">
            <a:extLst>
              <a:ext uri="{FF2B5EF4-FFF2-40B4-BE49-F238E27FC236}">
                <a16:creationId xmlns:a16="http://schemas.microsoft.com/office/drawing/2014/main" id="{022E4538-171D-814A-A542-7C8EE1AD21B3}"/>
              </a:ext>
            </a:extLst>
          </p:cNvPr>
          <p:cNvSpPr>
            <a:spLocks noGrp="1"/>
          </p:cNvSpPr>
          <p:nvPr>
            <p:ph sz="quarter" idx="4" hasCustomPrompt="1"/>
          </p:nvPr>
        </p:nvSpPr>
        <p:spPr>
          <a:xfrm>
            <a:off x="6172200" y="2651351"/>
            <a:ext cx="5324474" cy="3477987"/>
          </a:xfrm>
        </p:spPr>
        <p:txBody>
          <a:bodyPr/>
          <a:lstStyle>
            <a:lvl1pPr>
              <a:defRPr sz="1800"/>
            </a:lvl1pPr>
            <a:lvl2pPr>
              <a:defRPr sz="1600"/>
            </a:lvl2pPr>
            <a:lvl3pPr>
              <a:defRPr sz="1600"/>
            </a:lvl3pPr>
            <a:lvl4pPr>
              <a:defRPr sz="1400"/>
            </a:lvl4pPr>
            <a:lvl5pPr>
              <a:defRPr sz="1400"/>
            </a:lvl5pPr>
          </a:lstStyle>
          <a:p>
            <a:pPr lvl="0"/>
            <a:r>
              <a:rPr lang="en-US"/>
              <a:t>Edit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40790F-B2A3-214B-9B2B-3FC02DBE1444}"/>
              </a:ext>
            </a:extLst>
          </p:cNvPr>
          <p:cNvSpPr>
            <a:spLocks noGrp="1"/>
          </p:cNvSpPr>
          <p:nvPr>
            <p:ph type="dt" sz="half" idx="10"/>
          </p:nvPr>
        </p:nvSpPr>
        <p:spPr/>
        <p:txBody>
          <a:bodyPr/>
          <a:lstStyle/>
          <a:p>
            <a:fld id="{CB4625B5-9D39-B743-81F3-A2814805E14F}" type="datetimeFigureOut">
              <a:rPr lang="en-US" smtClean="0"/>
              <a:t>8/26/2022</a:t>
            </a:fld>
            <a:endParaRPr lang="en-US"/>
          </a:p>
        </p:txBody>
      </p:sp>
      <p:sp>
        <p:nvSpPr>
          <p:cNvPr id="8" name="Footer Placeholder 7">
            <a:extLst>
              <a:ext uri="{FF2B5EF4-FFF2-40B4-BE49-F238E27FC236}">
                <a16:creationId xmlns:a16="http://schemas.microsoft.com/office/drawing/2014/main" id="{04304866-E65D-4D45-B401-F1F9F7E7EE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C3DA59-1846-D848-B6FC-30F7701EC3B5}"/>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2390443909"/>
      </p:ext>
    </p:extLst>
  </p:cSld>
  <p:clrMapOvr>
    <a:masterClrMapping/>
  </p:clrMapOvr>
  <p:extLst>
    <p:ext uri="{DCECCB84-F9BA-43D5-87BE-67443E8EF086}">
      <p15:sldGuideLst xmlns:p15="http://schemas.microsoft.com/office/powerpoint/2012/main">
        <p15:guide id="1" pos="66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8/26/2022</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263838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anel -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lnSpc>
                <a:spcPct val="110000"/>
              </a:lnSpc>
              <a:defRPr sz="3200"/>
            </a:lvl1pPr>
          </a:lstStyle>
          <a:p>
            <a:r>
              <a:rPr lang="en-US"/>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8/26/2022</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p:cNvSpPr>
          <p:nvPr>
            <p:ph type="body" sz="quarter" idx="13" hasCustomPrompt="1"/>
          </p:nvPr>
        </p:nvSpPr>
        <p:spPr>
          <a:xfrm>
            <a:off x="874713" y="1989138"/>
            <a:ext cx="10261601" cy="4140199"/>
          </a:xfrm>
        </p:spPr>
        <p:txBody>
          <a:bodyPr>
            <a:normAutofit/>
          </a:bodyPr>
          <a:lstStyle>
            <a:lvl1pPr marL="0" indent="0">
              <a:lnSpc>
                <a:spcPct val="110000"/>
              </a:lnSpc>
              <a:spcBef>
                <a:spcPts val="600"/>
              </a:spcBef>
              <a:spcAft>
                <a:spcPts val="600"/>
              </a:spcAft>
              <a:buFontTx/>
              <a:buNone/>
              <a:defRPr sz="1400" b="0" i="0">
                <a:latin typeface="Gotham Book" panose="02000604040000020004" pitchFamily="2" charset="0"/>
              </a:defRPr>
            </a:lvl1pPr>
            <a:lvl2pPr marL="457200" indent="0">
              <a:lnSpc>
                <a:spcPct val="110000"/>
              </a:lnSpc>
              <a:spcBef>
                <a:spcPts val="600"/>
              </a:spcBef>
              <a:spcAft>
                <a:spcPts val="600"/>
              </a:spcAft>
              <a:buFontTx/>
              <a:buNone/>
              <a:defRPr sz="1400"/>
            </a:lvl2pPr>
            <a:lvl3pPr marL="914400" indent="0">
              <a:buFontTx/>
              <a:buNone/>
              <a:defRPr/>
            </a:lvl3pPr>
            <a:lvl4pPr marL="1371600" indent="0">
              <a:buFontTx/>
              <a:buNone/>
              <a:defRPr/>
            </a:lvl4pPr>
            <a:lvl5pPr marL="1828800" indent="0">
              <a:buFontTx/>
              <a:buNone/>
              <a:defRPr/>
            </a:lvl5pPr>
          </a:lstStyle>
          <a:p>
            <a:pPr lvl="0"/>
            <a:r>
              <a:rPr lang="en-US"/>
              <a:t>Single column</a:t>
            </a:r>
          </a:p>
          <a:p>
            <a:pPr lvl="1"/>
            <a:r>
              <a:rPr lang="en-US"/>
              <a:t>Second level</a:t>
            </a:r>
          </a:p>
        </p:txBody>
      </p:sp>
    </p:spTree>
    <p:extLst>
      <p:ext uri="{BB962C8B-B14F-4D97-AF65-F5344CB8AC3E}">
        <p14:creationId xmlns:p14="http://schemas.microsoft.com/office/powerpoint/2010/main" val="26314807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image" Target="../media/image3.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06D771-A1A8-5C4F-BFFF-670F3BF049C0}"/>
              </a:ext>
            </a:extLst>
          </p:cNvPr>
          <p:cNvSpPr>
            <a:spLocks noGrp="1"/>
          </p:cNvSpPr>
          <p:nvPr>
            <p:ph type="title"/>
          </p:nvPr>
        </p:nvSpPr>
        <p:spPr>
          <a:xfrm>
            <a:off x="874713" y="333375"/>
            <a:ext cx="7735887" cy="1260491"/>
          </a:xfrm>
          <a:prstGeom prst="rect">
            <a:avLst/>
          </a:prstGeom>
        </p:spPr>
        <p:txBody>
          <a:bodyPr vert="horz" lIns="0" tIns="0" rIns="0" bIns="0" rtlCol="0" anchor="b">
            <a:normAutofit/>
          </a:bodyPr>
          <a:lstStyle/>
          <a:p>
            <a:r>
              <a:rPr lang="en-US"/>
              <a:t>Click to edit title</a:t>
            </a:r>
          </a:p>
        </p:txBody>
      </p:sp>
      <p:sp>
        <p:nvSpPr>
          <p:cNvPr id="3" name="Text Placeholder 2">
            <a:extLst>
              <a:ext uri="{FF2B5EF4-FFF2-40B4-BE49-F238E27FC236}">
                <a16:creationId xmlns:a16="http://schemas.microsoft.com/office/drawing/2014/main" id="{DB13BF7F-11F6-1C4D-99CF-CE562BB3F0AF}"/>
              </a:ext>
            </a:extLst>
          </p:cNvPr>
          <p:cNvSpPr>
            <a:spLocks noGrp="1"/>
          </p:cNvSpPr>
          <p:nvPr>
            <p:ph type="body" idx="1"/>
          </p:nvPr>
        </p:nvSpPr>
        <p:spPr>
          <a:xfrm>
            <a:off x="874713" y="1989137"/>
            <a:ext cx="10621962" cy="414020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C0A62-22C4-9744-AECC-3519B6958B94}"/>
              </a:ext>
            </a:extLst>
          </p:cNvPr>
          <p:cNvSpPr>
            <a:spLocks noGrp="1"/>
          </p:cNvSpPr>
          <p:nvPr>
            <p:ph type="dt" sz="half" idx="2"/>
          </p:nvPr>
        </p:nvSpPr>
        <p:spPr>
          <a:xfrm>
            <a:off x="874713" y="6356350"/>
            <a:ext cx="2886075" cy="365125"/>
          </a:xfrm>
          <a:prstGeom prst="rect">
            <a:avLst/>
          </a:prstGeom>
        </p:spPr>
        <p:txBody>
          <a:bodyPr vert="horz" lIns="91440" tIns="45720" rIns="91440" bIns="45720" rtlCol="0" anchor="ctr"/>
          <a:lstStyle>
            <a:lvl1pPr algn="l">
              <a:defRPr sz="1200" b="0" i="0">
                <a:solidFill>
                  <a:schemeClr val="tx1">
                    <a:tint val="75000"/>
                  </a:schemeClr>
                </a:solidFill>
                <a:latin typeface="Gotham Book" panose="02000604040000020004" pitchFamily="2" charset="0"/>
              </a:defRPr>
            </a:lvl1pPr>
          </a:lstStyle>
          <a:p>
            <a:fld id="{CB4625B5-9D39-B743-81F3-A2814805E14F}" type="datetimeFigureOut">
              <a:rPr lang="en-US" smtClean="0"/>
              <a:pPr/>
              <a:t>8/26/2022</a:t>
            </a:fld>
            <a:endParaRPr lang="en-US"/>
          </a:p>
        </p:txBody>
      </p:sp>
      <p:sp>
        <p:nvSpPr>
          <p:cNvPr id="5" name="Footer Placeholder 4">
            <a:extLst>
              <a:ext uri="{FF2B5EF4-FFF2-40B4-BE49-F238E27FC236}">
                <a16:creationId xmlns:a16="http://schemas.microsoft.com/office/drawing/2014/main" id="{8CF717E9-455A-F348-8C78-C71CE2020400}"/>
              </a:ext>
            </a:extLst>
          </p:cNvPr>
          <p:cNvSpPr>
            <a:spLocks noGrp="1"/>
          </p:cNvSpPr>
          <p:nvPr>
            <p:ph type="ftr" sz="quarter" idx="3"/>
          </p:nvPr>
        </p:nvSpPr>
        <p:spPr>
          <a:xfrm>
            <a:off x="4128294"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otham Book" panose="02000604040000020004" pitchFamily="2" charset="0"/>
              </a:defRPr>
            </a:lvl1pPr>
          </a:lstStyle>
          <a:p>
            <a:endParaRPr lang="en-US"/>
          </a:p>
        </p:txBody>
      </p:sp>
      <p:sp>
        <p:nvSpPr>
          <p:cNvPr id="6" name="Slide Number Placeholder 5">
            <a:extLst>
              <a:ext uri="{FF2B5EF4-FFF2-40B4-BE49-F238E27FC236}">
                <a16:creationId xmlns:a16="http://schemas.microsoft.com/office/drawing/2014/main" id="{38C0806C-1593-2F4B-AA00-85AC9AF61E70}"/>
              </a:ext>
            </a:extLst>
          </p:cNvPr>
          <p:cNvSpPr>
            <a:spLocks noGrp="1"/>
          </p:cNvSpPr>
          <p:nvPr>
            <p:ph type="sldNum" sz="quarter" idx="4"/>
          </p:nvPr>
        </p:nvSpPr>
        <p:spPr>
          <a:xfrm>
            <a:off x="8610600" y="6356350"/>
            <a:ext cx="2886074" cy="365125"/>
          </a:xfrm>
          <a:prstGeom prst="rect">
            <a:avLst/>
          </a:prstGeom>
        </p:spPr>
        <p:txBody>
          <a:bodyPr vert="horz" lIns="91440" tIns="45720" rIns="91440" bIns="45720" rtlCol="0" anchor="ctr"/>
          <a:lstStyle>
            <a:lvl1pPr algn="r">
              <a:defRPr sz="1200" b="0" i="0">
                <a:solidFill>
                  <a:schemeClr val="tx1">
                    <a:tint val="75000"/>
                  </a:schemeClr>
                </a:solidFill>
                <a:latin typeface="Gotham Book" panose="02000604040000020004" pitchFamily="2" charset="0"/>
              </a:defRPr>
            </a:lvl1pPr>
          </a:lstStyle>
          <a:p>
            <a:fld id="{182ED1F7-0DAF-604F-AAD0-0B909AFF8955}" type="slidenum">
              <a:rPr lang="en-US" smtClean="0"/>
              <a:pPr/>
              <a:t>‹#›</a:t>
            </a:fld>
            <a:endParaRPr lang="en-US"/>
          </a:p>
        </p:txBody>
      </p:sp>
    </p:spTree>
    <p:extLst>
      <p:ext uri="{BB962C8B-B14F-4D97-AF65-F5344CB8AC3E}">
        <p14:creationId xmlns:p14="http://schemas.microsoft.com/office/powerpoint/2010/main" val="23790944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719" r:id="rId5"/>
    <p:sldLayoutId id="2147483682" r:id="rId6"/>
    <p:sldLayoutId id="2147483684" r:id="rId7"/>
    <p:sldLayoutId id="2147483685" r:id="rId8"/>
    <p:sldLayoutId id="2147483715" r:id="rId9"/>
    <p:sldLayoutId id="2147483716" r:id="rId10"/>
    <p:sldLayoutId id="2147483717" r:id="rId11"/>
    <p:sldLayoutId id="2147483686" r:id="rId12"/>
    <p:sldLayoutId id="2147483687" r:id="rId13"/>
    <p:sldLayoutId id="2147483696" r:id="rId14"/>
    <p:sldLayoutId id="2147483694" r:id="rId15"/>
    <p:sldLayoutId id="2147483703" r:id="rId16"/>
    <p:sldLayoutId id="2147483697" r:id="rId17"/>
    <p:sldLayoutId id="2147483718" r:id="rId18"/>
    <p:sldLayoutId id="2147483688" r:id="rId19"/>
    <p:sldLayoutId id="2147483689" r:id="rId20"/>
    <p:sldLayoutId id="2147483714" r:id="rId21"/>
    <p:sldLayoutId id="2147483711" r:id="rId22"/>
    <p:sldLayoutId id="2147483698" r:id="rId23"/>
    <p:sldLayoutId id="2147483708" r:id="rId24"/>
    <p:sldLayoutId id="2147483676" r:id="rId25"/>
    <p:sldLayoutId id="2147483709" r:id="rId26"/>
    <p:sldLayoutId id="2147483706" r:id="rId27"/>
    <p:sldLayoutId id="2147483707" r:id="rId28"/>
    <p:sldLayoutId id="2147483690" r:id="rId29"/>
    <p:sldLayoutId id="2147483691" r:id="rId30"/>
    <p:sldLayoutId id="2147483705" r:id="rId31"/>
    <p:sldLayoutId id="2147483700" r:id="rId32"/>
    <p:sldLayoutId id="2147483701" r:id="rId33"/>
    <p:sldLayoutId id="2147483702" r:id="rId34"/>
  </p:sldLayoutIdLst>
  <p:txStyles>
    <p:titleStyle>
      <a:lvl1pPr algn="l" defTabSz="914400" rtl="0" eaLnBrk="1" latinLnBrk="0" hangingPunct="1">
        <a:lnSpc>
          <a:spcPct val="110000"/>
        </a:lnSpc>
        <a:spcBef>
          <a:spcPct val="0"/>
        </a:spcBef>
        <a:buNone/>
        <a:defRPr sz="3200" b="1" i="0" kern="1200">
          <a:solidFill>
            <a:schemeClr val="accent2"/>
          </a:solidFill>
          <a:latin typeface="Gotham Bold" panose="02000604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Gotham Medium" panose="02000604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otham Book" panose="02000604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otham Book" panose="02000604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otham Book" panose="02000604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otham Book" panose="02000604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 userDrawn="1">
          <p15:clr>
            <a:srgbClr val="F26B43"/>
          </p15:clr>
        </p15:guide>
        <p15:guide id="2" pos="7355" userDrawn="1">
          <p15:clr>
            <a:srgbClr val="F26B43"/>
          </p15:clr>
        </p15:guide>
        <p15:guide id="4" orient="horz" pos="3861">
          <p15:clr>
            <a:srgbClr val="F26B43"/>
          </p15:clr>
        </p15:guide>
        <p15:guide id="7" pos="5881" userDrawn="1">
          <p15:clr>
            <a:srgbClr val="F26B43"/>
          </p15:clr>
        </p15:guide>
        <p15:guide id="8" orient="horz" pos="210">
          <p15:clr>
            <a:srgbClr val="F26B43"/>
          </p15:clr>
        </p15:guide>
        <p15:guide id="9" orient="horz" pos="1003">
          <p15:clr>
            <a:srgbClr val="F26B43"/>
          </p15:clr>
        </p15:guide>
        <p15:guide id="10" orient="horz" pos="1253" userDrawn="1">
          <p15:clr>
            <a:srgbClr val="F26B43"/>
          </p15:clr>
        </p15:guide>
        <p15:guide id="11" orient="horz" pos="663" userDrawn="1">
          <p15:clr>
            <a:srgbClr val="F26B43"/>
          </p15:clr>
        </p15:guide>
        <p15:guide id="14" pos="438" userDrawn="1">
          <p15:clr>
            <a:srgbClr val="F26B43"/>
          </p15:clr>
        </p15:guide>
        <p15:guide id="15" pos="7242" userDrawn="1">
          <p15:clr>
            <a:srgbClr val="F26B43"/>
          </p15:clr>
        </p15:guide>
        <p15:guide id="16" orient="horz" pos="193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06D771-A1A8-5C4F-BFFF-670F3BF049C0}"/>
              </a:ext>
            </a:extLst>
          </p:cNvPr>
          <p:cNvSpPr>
            <a:spLocks noGrp="1"/>
          </p:cNvSpPr>
          <p:nvPr>
            <p:ph type="title"/>
          </p:nvPr>
        </p:nvSpPr>
        <p:spPr>
          <a:xfrm>
            <a:off x="874713" y="333375"/>
            <a:ext cx="7735887" cy="1260491"/>
          </a:xfrm>
          <a:prstGeom prst="rect">
            <a:avLst/>
          </a:prstGeom>
        </p:spPr>
        <p:txBody>
          <a:bodyPr vert="horz" lIns="0" tIns="0" rIns="0" bIns="0" rtlCol="0" anchor="b">
            <a:normAutofit/>
          </a:bodyPr>
          <a:lstStyle/>
          <a:p>
            <a:r>
              <a:rPr lang="en-US"/>
              <a:t>Click to edit title</a:t>
            </a:r>
          </a:p>
        </p:txBody>
      </p:sp>
      <p:sp>
        <p:nvSpPr>
          <p:cNvPr id="3" name="Text Placeholder 2">
            <a:extLst>
              <a:ext uri="{FF2B5EF4-FFF2-40B4-BE49-F238E27FC236}">
                <a16:creationId xmlns:a16="http://schemas.microsoft.com/office/drawing/2014/main" id="{DB13BF7F-11F6-1C4D-99CF-CE562BB3F0AF}"/>
              </a:ext>
            </a:extLst>
          </p:cNvPr>
          <p:cNvSpPr>
            <a:spLocks noGrp="1"/>
          </p:cNvSpPr>
          <p:nvPr>
            <p:ph type="body" idx="1"/>
          </p:nvPr>
        </p:nvSpPr>
        <p:spPr>
          <a:xfrm>
            <a:off x="874713" y="1989137"/>
            <a:ext cx="10621962" cy="414020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C0A62-22C4-9744-AECC-3519B6958B94}"/>
              </a:ext>
            </a:extLst>
          </p:cNvPr>
          <p:cNvSpPr>
            <a:spLocks noGrp="1"/>
          </p:cNvSpPr>
          <p:nvPr>
            <p:ph type="dt" sz="half" idx="2"/>
          </p:nvPr>
        </p:nvSpPr>
        <p:spPr>
          <a:xfrm>
            <a:off x="874713" y="6356350"/>
            <a:ext cx="2886075" cy="365125"/>
          </a:xfrm>
          <a:prstGeom prst="rect">
            <a:avLst/>
          </a:prstGeom>
        </p:spPr>
        <p:txBody>
          <a:bodyPr vert="horz" lIns="91440" tIns="45720" rIns="91440" bIns="45720" rtlCol="0" anchor="ctr"/>
          <a:lstStyle>
            <a:lvl1pPr algn="l">
              <a:defRPr sz="1200" b="0" i="0">
                <a:solidFill>
                  <a:schemeClr val="tx1">
                    <a:tint val="75000"/>
                  </a:schemeClr>
                </a:solidFill>
                <a:latin typeface="Gotham Book" panose="02000604040000020004" pitchFamily="2" charset="0"/>
              </a:defRPr>
            </a:lvl1pPr>
          </a:lstStyle>
          <a:p>
            <a:fld id="{CB4625B5-9D39-B743-81F3-A2814805E14F}" type="datetimeFigureOut">
              <a:rPr lang="en-US" smtClean="0"/>
              <a:pPr/>
              <a:t>8/26/2022</a:t>
            </a:fld>
            <a:endParaRPr lang="en-US"/>
          </a:p>
        </p:txBody>
      </p:sp>
      <p:sp>
        <p:nvSpPr>
          <p:cNvPr id="5" name="Footer Placeholder 4">
            <a:extLst>
              <a:ext uri="{FF2B5EF4-FFF2-40B4-BE49-F238E27FC236}">
                <a16:creationId xmlns:a16="http://schemas.microsoft.com/office/drawing/2014/main" id="{8CF717E9-455A-F348-8C78-C71CE2020400}"/>
              </a:ext>
            </a:extLst>
          </p:cNvPr>
          <p:cNvSpPr>
            <a:spLocks noGrp="1"/>
          </p:cNvSpPr>
          <p:nvPr>
            <p:ph type="ftr" sz="quarter" idx="3"/>
          </p:nvPr>
        </p:nvSpPr>
        <p:spPr>
          <a:xfrm>
            <a:off x="4128294"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otham Book" panose="02000604040000020004" pitchFamily="2" charset="0"/>
              </a:defRPr>
            </a:lvl1pPr>
          </a:lstStyle>
          <a:p>
            <a:endParaRPr lang="en-US"/>
          </a:p>
        </p:txBody>
      </p:sp>
      <p:sp>
        <p:nvSpPr>
          <p:cNvPr id="6" name="Slide Number Placeholder 5">
            <a:extLst>
              <a:ext uri="{FF2B5EF4-FFF2-40B4-BE49-F238E27FC236}">
                <a16:creationId xmlns:a16="http://schemas.microsoft.com/office/drawing/2014/main" id="{38C0806C-1593-2F4B-AA00-85AC9AF61E70}"/>
              </a:ext>
            </a:extLst>
          </p:cNvPr>
          <p:cNvSpPr>
            <a:spLocks noGrp="1"/>
          </p:cNvSpPr>
          <p:nvPr>
            <p:ph type="sldNum" sz="quarter" idx="4"/>
          </p:nvPr>
        </p:nvSpPr>
        <p:spPr>
          <a:xfrm>
            <a:off x="8610600" y="6356350"/>
            <a:ext cx="2886074" cy="365125"/>
          </a:xfrm>
          <a:prstGeom prst="rect">
            <a:avLst/>
          </a:prstGeom>
        </p:spPr>
        <p:txBody>
          <a:bodyPr vert="horz" lIns="91440" tIns="45720" rIns="91440" bIns="45720" rtlCol="0" anchor="ctr"/>
          <a:lstStyle>
            <a:lvl1pPr algn="r">
              <a:defRPr sz="1200" b="0" i="0">
                <a:solidFill>
                  <a:schemeClr val="tx1">
                    <a:tint val="75000"/>
                  </a:schemeClr>
                </a:solidFill>
                <a:latin typeface="Gotham Book" panose="02000604040000020004" pitchFamily="2" charset="0"/>
              </a:defRPr>
            </a:lvl1pPr>
          </a:lstStyle>
          <a:p>
            <a:fld id="{182ED1F7-0DAF-604F-AAD0-0B909AFF8955}" type="slidenum">
              <a:rPr lang="en-US" smtClean="0"/>
              <a:pPr/>
              <a:t>‹#›</a:t>
            </a:fld>
            <a:endParaRPr lang="en-US"/>
          </a:p>
        </p:txBody>
      </p:sp>
      <p:pic>
        <p:nvPicPr>
          <p:cNvPr id="8" name="Picture 7">
            <a:extLst>
              <a:ext uri="{FF2B5EF4-FFF2-40B4-BE49-F238E27FC236}">
                <a16:creationId xmlns:a16="http://schemas.microsoft.com/office/drawing/2014/main" id="{1E0D8443-8AE0-3344-A4A4-7509A7050738}"/>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9094516" y="0"/>
            <a:ext cx="2581547" cy="1073923"/>
          </a:xfrm>
          <a:prstGeom prst="rect">
            <a:avLst/>
          </a:prstGeom>
        </p:spPr>
      </p:pic>
    </p:spTree>
    <p:extLst>
      <p:ext uri="{BB962C8B-B14F-4D97-AF65-F5344CB8AC3E}">
        <p14:creationId xmlns:p14="http://schemas.microsoft.com/office/powerpoint/2010/main" val="4542431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Lst>
  <p:txStyles>
    <p:titleStyle>
      <a:lvl1pPr algn="l" defTabSz="914400" rtl="0" eaLnBrk="1" latinLnBrk="0" hangingPunct="1">
        <a:lnSpc>
          <a:spcPct val="110000"/>
        </a:lnSpc>
        <a:spcBef>
          <a:spcPct val="0"/>
        </a:spcBef>
        <a:buNone/>
        <a:defRPr sz="3200" b="1" i="0" kern="1200">
          <a:solidFill>
            <a:schemeClr val="accent2"/>
          </a:solidFill>
          <a:latin typeface="Gotham Bold" panose="02000604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Gotham Medium" panose="02000604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otham Book" panose="02000604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otham Book" panose="02000604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otham Book" panose="02000604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otham Book" panose="02000604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
          <p15:clr>
            <a:srgbClr val="F26B43"/>
          </p15:clr>
        </p15:guide>
        <p15:guide id="2" pos="7355">
          <p15:clr>
            <a:srgbClr val="F26B43"/>
          </p15:clr>
        </p15:guide>
        <p15:guide id="4" orient="horz" pos="3861">
          <p15:clr>
            <a:srgbClr val="F26B43"/>
          </p15:clr>
        </p15:guide>
        <p15:guide id="7" pos="5881">
          <p15:clr>
            <a:srgbClr val="F26B43"/>
          </p15:clr>
        </p15:guide>
        <p15:guide id="8" orient="horz" pos="210">
          <p15:clr>
            <a:srgbClr val="F26B43"/>
          </p15:clr>
        </p15:guide>
        <p15:guide id="9" orient="horz" pos="1003">
          <p15:clr>
            <a:srgbClr val="F26B43"/>
          </p15:clr>
        </p15:guide>
        <p15:guide id="10" orient="horz" pos="1253">
          <p15:clr>
            <a:srgbClr val="F26B43"/>
          </p15:clr>
        </p15:guide>
        <p15:guide id="11" orient="horz" pos="663">
          <p15:clr>
            <a:srgbClr val="F26B43"/>
          </p15:clr>
        </p15:guide>
        <p15:guide id="14" pos="438">
          <p15:clr>
            <a:srgbClr val="F26B43"/>
          </p15:clr>
        </p15:guide>
        <p15:guide id="15" pos="7242">
          <p15:clr>
            <a:srgbClr val="F26B43"/>
          </p15:clr>
        </p15:guide>
        <p15:guide id="16" orient="horz" pos="193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0.xml"/><Relationship Id="rId1" Type="http://schemas.openxmlformats.org/officeDocument/2006/relationships/tags" Target="../tags/tag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s://www.oma.org.au/anatomy-out-home" TargetMode="External"/><Relationship Id="rId2" Type="http://schemas.openxmlformats.org/officeDocument/2006/relationships/slideLayout" Target="../slideLayouts/slideLayout3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ky, outdoor, sign&#10;&#10;Description automatically generated">
            <a:extLst>
              <a:ext uri="{FF2B5EF4-FFF2-40B4-BE49-F238E27FC236}">
                <a16:creationId xmlns:a16="http://schemas.microsoft.com/office/drawing/2014/main" id="{B86496A2-542F-FC36-04D0-346583A414B3}"/>
              </a:ext>
            </a:extLst>
          </p:cNvPr>
          <p:cNvPicPr>
            <a:picLocks noChangeAspect="1"/>
          </p:cNvPicPr>
          <p:nvPr/>
        </p:nvPicPr>
        <p:blipFill>
          <a:blip r:embed="rId4"/>
          <a:stretch>
            <a:fillRect/>
          </a:stretch>
        </p:blipFill>
        <p:spPr>
          <a:xfrm>
            <a:off x="-2483" y="4587"/>
            <a:ext cx="12194483" cy="6853413"/>
          </a:xfrm>
          <a:prstGeom prst="rect">
            <a:avLst/>
          </a:prstGeom>
        </p:spPr>
      </p:pic>
      <p:sp>
        <p:nvSpPr>
          <p:cNvPr id="11" name="Rectangle 10">
            <a:extLst>
              <a:ext uri="{FF2B5EF4-FFF2-40B4-BE49-F238E27FC236}">
                <a16:creationId xmlns:a16="http://schemas.microsoft.com/office/drawing/2014/main" id="{BD5758B5-5781-AA41-BFA4-F29CB9533B83}"/>
              </a:ext>
            </a:extLst>
          </p:cNvPr>
          <p:cNvSpPr>
            <a:spLocks noChangeAspect="1"/>
          </p:cNvSpPr>
          <p:nvPr/>
        </p:nvSpPr>
        <p:spPr>
          <a:xfrm>
            <a:off x="683450" y="0"/>
            <a:ext cx="5026890" cy="5633357"/>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ED501CB6-00ED-6B46-BED9-248D8DFA75C4}"/>
              </a:ext>
            </a:extLst>
          </p:cNvPr>
          <p:cNvSpPr>
            <a:spLocks noGrp="1"/>
          </p:cNvSpPr>
          <p:nvPr>
            <p:ph type="ctrTitle"/>
          </p:nvPr>
        </p:nvSpPr>
        <p:spPr>
          <a:xfrm>
            <a:off x="958571" y="1850794"/>
            <a:ext cx="5001872" cy="3958867"/>
          </a:xfrm>
        </p:spPr>
        <p:txBody>
          <a:bodyPr anchor="t">
            <a:noAutofit/>
          </a:bodyPr>
          <a:lstStyle>
            <a:lvl1pPr algn="l">
              <a:defRPr sz="4400" b="1" i="0">
                <a:solidFill>
                  <a:schemeClr val="bg1"/>
                </a:solidFill>
                <a:latin typeface="Gotham Bold" panose="02000604030000020004" pitchFamily="2" charset="0"/>
              </a:defRPr>
            </a:lvl1pPr>
          </a:lstStyle>
          <a:p>
            <a:br>
              <a:rPr lang="en-US" sz="4000"/>
            </a:br>
            <a:endParaRPr lang="en-US" sz="4000"/>
          </a:p>
        </p:txBody>
      </p:sp>
      <p:sp>
        <p:nvSpPr>
          <p:cNvPr id="13" name="Subtitle 2">
            <a:extLst>
              <a:ext uri="{FF2B5EF4-FFF2-40B4-BE49-F238E27FC236}">
                <a16:creationId xmlns:a16="http://schemas.microsoft.com/office/drawing/2014/main" id="{F48CB742-8F14-814F-BB8A-C039035E671C}"/>
              </a:ext>
            </a:extLst>
          </p:cNvPr>
          <p:cNvSpPr>
            <a:spLocks noGrp="1"/>
          </p:cNvSpPr>
          <p:nvPr>
            <p:ph type="subTitle" idx="1"/>
          </p:nvPr>
        </p:nvSpPr>
        <p:spPr>
          <a:xfrm>
            <a:off x="985002" y="4918471"/>
            <a:ext cx="3826669" cy="1415359"/>
          </a:xfrm>
        </p:spPr>
        <p:txBody>
          <a:bodyPr/>
          <a:lstStyle>
            <a:lvl1pPr marL="0" indent="0" algn="l">
              <a:buNone/>
              <a:defRPr sz="2400" b="0" i="0">
                <a:solidFill>
                  <a:schemeClr val="tx1"/>
                </a:solidFill>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b="1">
                <a:solidFill>
                  <a:schemeClr val="bg1"/>
                </a:solidFill>
                <a:latin typeface="Gotham Book" pitchFamily="50" charset="0"/>
                <a:cs typeface="Gotham Book" pitchFamily="50" charset="0"/>
              </a:rPr>
              <a:t>August 2022</a:t>
            </a:r>
          </a:p>
        </p:txBody>
      </p:sp>
      <p:cxnSp>
        <p:nvCxnSpPr>
          <p:cNvPr id="14" name="Straight Connector 13">
            <a:extLst>
              <a:ext uri="{FF2B5EF4-FFF2-40B4-BE49-F238E27FC236}">
                <a16:creationId xmlns:a16="http://schemas.microsoft.com/office/drawing/2014/main" id="{B0B499F3-AE75-5646-A17E-79E67C050447}"/>
              </a:ext>
            </a:extLst>
          </p:cNvPr>
          <p:cNvCxnSpPr>
            <a:cxnSpLocks/>
          </p:cNvCxnSpPr>
          <p:nvPr/>
        </p:nvCxnSpPr>
        <p:spPr>
          <a:xfrm>
            <a:off x="958572" y="4713047"/>
            <a:ext cx="2092845" cy="0"/>
          </a:xfrm>
          <a:prstGeom prst="line">
            <a:avLst/>
          </a:prstGeom>
          <a:ln w="76200">
            <a:solidFill>
              <a:schemeClr val="bg1"/>
            </a:solidFill>
          </a:ln>
        </p:spPr>
        <p:style>
          <a:lnRef idx="3">
            <a:schemeClr val="accent2"/>
          </a:lnRef>
          <a:fillRef idx="0">
            <a:schemeClr val="accent2"/>
          </a:fillRef>
          <a:effectRef idx="2">
            <a:schemeClr val="accent2"/>
          </a:effectRef>
          <a:fontRef idx="minor">
            <a:schemeClr val="tx1"/>
          </a:fontRef>
        </p:style>
      </p:cxnSp>
      <p:pic>
        <p:nvPicPr>
          <p:cNvPr id="10" name="Picture 9" descr="AnatomyOfOoh.png">
            <a:extLst>
              <a:ext uri="{FF2B5EF4-FFF2-40B4-BE49-F238E27FC236}">
                <a16:creationId xmlns:a16="http://schemas.microsoft.com/office/drawing/2014/main" id="{38C83070-7124-43E0-8EA5-5424C6770C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5002" y="176305"/>
            <a:ext cx="2276174" cy="1426036"/>
          </a:xfrm>
          <a:prstGeom prst="rect">
            <a:avLst/>
          </a:prstGeom>
        </p:spPr>
      </p:pic>
      <p:pic>
        <p:nvPicPr>
          <p:cNvPr id="15" name="Picture 14">
            <a:extLst>
              <a:ext uri="{FF2B5EF4-FFF2-40B4-BE49-F238E27FC236}">
                <a16:creationId xmlns:a16="http://schemas.microsoft.com/office/drawing/2014/main" id="{CF427827-30CB-48E9-9FDD-E814E6CFC9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73763" y="0"/>
            <a:ext cx="2581547" cy="1073923"/>
          </a:xfrm>
          <a:prstGeom prst="rect">
            <a:avLst/>
          </a:prstGeom>
        </p:spPr>
      </p:pic>
      <p:sp>
        <p:nvSpPr>
          <p:cNvPr id="2" name="TextBox 1">
            <a:extLst>
              <a:ext uri="{FF2B5EF4-FFF2-40B4-BE49-F238E27FC236}">
                <a16:creationId xmlns:a16="http://schemas.microsoft.com/office/drawing/2014/main" id="{9B169CDA-4A9E-F22E-620B-386ECBF7B59E}"/>
              </a:ext>
            </a:extLst>
          </p:cNvPr>
          <p:cNvSpPr txBox="1"/>
          <p:nvPr/>
        </p:nvSpPr>
        <p:spPr>
          <a:xfrm>
            <a:off x="759438" y="2455310"/>
            <a:ext cx="3826669" cy="1938992"/>
          </a:xfrm>
          <a:prstGeom prst="rect">
            <a:avLst/>
          </a:prstGeom>
          <a:noFill/>
        </p:spPr>
        <p:txBody>
          <a:bodyPr wrap="square" lIns="91440" tIns="45720" rIns="91440" bIns="45720" rtlCol="0" anchor="t">
            <a:spAutoFit/>
          </a:bodyPr>
          <a:lstStyle/>
          <a:p>
            <a:r>
              <a:rPr lang="en-AU" sz="4000">
                <a:solidFill>
                  <a:schemeClr val="bg1"/>
                </a:solidFill>
                <a:latin typeface="Gotham Bold"/>
                <a:cs typeface="Gotham Bold" pitchFamily="50" charset="0"/>
              </a:rPr>
              <a:t>OOH works at every stage of the funnel </a:t>
            </a:r>
            <a:endParaRPr lang="en-AU" sz="4000">
              <a:solidFill>
                <a:schemeClr val="bg1"/>
              </a:solidFill>
              <a:latin typeface="Gotham Bold" pitchFamily="50" charset="0"/>
              <a:cs typeface="Gotham Bold" pitchFamily="50" charset="0"/>
            </a:endParaRPr>
          </a:p>
        </p:txBody>
      </p:sp>
    </p:spTree>
    <p:custDataLst>
      <p:tags r:id="rId1"/>
    </p:custDataLst>
    <p:extLst>
      <p:ext uri="{BB962C8B-B14F-4D97-AF65-F5344CB8AC3E}">
        <p14:creationId xmlns:p14="http://schemas.microsoft.com/office/powerpoint/2010/main" val="76447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85E7A1-CDB5-4904-A084-450F129524DE}"/>
              </a:ext>
            </a:extLst>
          </p:cNvPr>
          <p:cNvSpPr>
            <a:spLocks noGrp="1"/>
          </p:cNvSpPr>
          <p:nvPr>
            <p:ph type="body" sz="quarter" idx="20"/>
          </p:nvPr>
        </p:nvSpPr>
        <p:spPr>
          <a:xfrm>
            <a:off x="6770255" y="1407952"/>
            <a:ext cx="4818088" cy="1233579"/>
          </a:xfrm>
        </p:spPr>
        <p:txBody>
          <a:bodyPr>
            <a:noAutofit/>
          </a:bodyPr>
          <a:lstStyle/>
          <a:p>
            <a:pPr defTabSz="1219170">
              <a:lnSpc>
                <a:spcPct val="100000"/>
              </a:lnSpc>
              <a:spcBef>
                <a:spcPts val="0"/>
              </a:spcBef>
            </a:pPr>
            <a:r>
              <a:rPr lang="en-AU">
                <a:solidFill>
                  <a:srgbClr val="C00000"/>
                </a:solidFill>
              </a:rPr>
              <a:t>Where is Out of Home in the sales funnel?</a:t>
            </a:r>
          </a:p>
        </p:txBody>
      </p:sp>
      <p:sp>
        <p:nvSpPr>
          <p:cNvPr id="9" name="TextBox 8">
            <a:extLst>
              <a:ext uri="{FF2B5EF4-FFF2-40B4-BE49-F238E27FC236}">
                <a16:creationId xmlns:a16="http://schemas.microsoft.com/office/drawing/2014/main" id="{D6749B6A-7F0C-4DE1-BD14-0610E6BF1772}"/>
              </a:ext>
            </a:extLst>
          </p:cNvPr>
          <p:cNvSpPr txBox="1"/>
          <p:nvPr/>
        </p:nvSpPr>
        <p:spPr>
          <a:xfrm>
            <a:off x="6096000" y="3470055"/>
            <a:ext cx="5649951" cy="523220"/>
          </a:xfrm>
          <a:prstGeom prst="rect">
            <a:avLst/>
          </a:prstGeom>
          <a:noFill/>
        </p:spPr>
        <p:txBody>
          <a:bodyPr wrap="square" rtlCol="0">
            <a:spAutoFit/>
          </a:bodyPr>
          <a:lstStyle/>
          <a:p>
            <a:pPr lvl="0">
              <a:defRPr/>
            </a:pPr>
            <a:endParaRPr lang="en-US" sz="1400">
              <a:solidFill>
                <a:srgbClr val="55504C">
                  <a:lumMod val="75000"/>
                </a:srgbClr>
              </a:solidFill>
              <a:latin typeface="Gotham Book" pitchFamily="50" charset="0"/>
              <a:cs typeface="Gotham Book" pitchFamily="50" charset="0"/>
            </a:endParaRPr>
          </a:p>
          <a:p>
            <a:pPr lvl="0">
              <a:defRPr/>
            </a:pPr>
            <a:endParaRPr kumimoji="0" lang="en-US" sz="1400" b="0" i="0" u="none" strike="noStrike" kern="1200" cap="none" spc="0" normalizeH="0" baseline="0" noProof="0">
              <a:ln>
                <a:noFill/>
              </a:ln>
              <a:solidFill>
                <a:srgbClr val="55504C">
                  <a:lumMod val="75000"/>
                </a:srgbClr>
              </a:solidFill>
              <a:effectLst/>
              <a:uLnTx/>
              <a:uFillTx/>
              <a:latin typeface="Gotham Book" pitchFamily="50" charset="0"/>
              <a:ea typeface="+mn-ea"/>
              <a:cs typeface="Gotham Book" pitchFamily="50" charset="0"/>
            </a:endParaRPr>
          </a:p>
        </p:txBody>
      </p:sp>
      <p:sp>
        <p:nvSpPr>
          <p:cNvPr id="8" name="Rectangle 7">
            <a:extLst>
              <a:ext uri="{FF2B5EF4-FFF2-40B4-BE49-F238E27FC236}">
                <a16:creationId xmlns:a16="http://schemas.microsoft.com/office/drawing/2014/main" id="{CCE77A9B-579E-4DF4-8ED0-04B87F632782}"/>
              </a:ext>
            </a:extLst>
          </p:cNvPr>
          <p:cNvSpPr/>
          <p:nvPr/>
        </p:nvSpPr>
        <p:spPr>
          <a:xfrm>
            <a:off x="8164064" y="2866677"/>
            <a:ext cx="1855693" cy="107578"/>
          </a:xfrm>
          <a:prstGeom prst="rect">
            <a:avLst/>
          </a:prstGeom>
          <a:solidFill>
            <a:srgbClr val="55504D"/>
          </a:solidFill>
          <a:ln w="12700">
            <a:miter lim="400000"/>
          </a:ln>
        </p:spPr>
        <p:txBody>
          <a:bodyPr lIns="45719" rIns="45719" anchor="ctr"/>
          <a:lstStyle/>
          <a:p>
            <a:pPr marL="0" marR="0" lvl="0" indent="0" algn="ctr" defTabSz="914400" rtl="0" eaLnBrk="1" fontAlgn="auto" latinLnBrk="0" hangingPunct="1">
              <a:lnSpc>
                <a:spcPct val="90000"/>
              </a:lnSpc>
              <a:spcBef>
                <a:spcPts val="1000"/>
              </a:spcBef>
              <a:spcAft>
                <a:spcPts val="0"/>
              </a:spcAft>
              <a:buClrTx/>
              <a:buSzTx/>
              <a:buFontTx/>
              <a:buNone/>
              <a:tabLst/>
              <a:defRPr sz="1200" b="1">
                <a:solidFill>
                  <a:srgbClr val="28BFD7"/>
                </a:solidFill>
                <a:latin typeface="+mn-lt"/>
                <a:ea typeface="+mn-ea"/>
                <a:cs typeface="+mn-cs"/>
                <a:sym typeface="Gotham"/>
              </a:defRPr>
            </a:pPr>
            <a:endParaRPr kumimoji="0" sz="1200" b="1" i="0" u="none" strike="noStrike" kern="1200" cap="none" spc="0" normalizeH="0" baseline="0" noProof="0">
              <a:ln>
                <a:noFill/>
              </a:ln>
              <a:solidFill>
                <a:srgbClr val="FFFFFF"/>
              </a:solidFill>
              <a:effectLst/>
              <a:uLnTx/>
              <a:uFillTx/>
              <a:latin typeface="Calibri" panose="020F0502020204030204"/>
              <a:ea typeface="+mn-ea"/>
              <a:cs typeface="+mn-cs"/>
              <a:sym typeface="Gotham"/>
            </a:endParaRPr>
          </a:p>
        </p:txBody>
      </p:sp>
      <p:sp>
        <p:nvSpPr>
          <p:cNvPr id="6" name="TextBox 5">
            <a:extLst>
              <a:ext uri="{FF2B5EF4-FFF2-40B4-BE49-F238E27FC236}">
                <a16:creationId xmlns:a16="http://schemas.microsoft.com/office/drawing/2014/main" id="{4CC410CB-8362-80F1-78A4-7674F243E778}"/>
              </a:ext>
            </a:extLst>
          </p:cNvPr>
          <p:cNvSpPr txBox="1"/>
          <p:nvPr/>
        </p:nvSpPr>
        <p:spPr>
          <a:xfrm>
            <a:off x="6770254" y="3235566"/>
            <a:ext cx="5080001" cy="2585323"/>
          </a:xfrm>
          <a:prstGeom prst="rect">
            <a:avLst/>
          </a:prstGeom>
          <a:noFill/>
        </p:spPr>
        <p:txBody>
          <a:bodyPr wrap="square" lIns="91440" tIns="45720" rIns="91440" bIns="45720" anchor="t">
            <a:spAutoFit/>
          </a:bodyPr>
          <a:lstStyle/>
          <a:p>
            <a:r>
              <a:rPr lang="en-AU" dirty="0"/>
              <a:t>According to a study by the Outdoor Advertising Association of America (OAAA) done in May this year, Out of Home (OOH) while remaining at the top of the funnel for High Impact is also moving down the funnel, driving action and spurring purchases.</a:t>
            </a:r>
            <a:endParaRPr lang="en-AU" dirty="0">
              <a:cs typeface="Calibri"/>
            </a:endParaRPr>
          </a:p>
          <a:p>
            <a:endParaRPr lang="en-AU" dirty="0"/>
          </a:p>
          <a:p>
            <a:r>
              <a:rPr lang="en-AU" dirty="0"/>
              <a:t>In this month’s Anatomy of OOH, we dig into the study to see how OOH and Online work together to increase ROI. </a:t>
            </a:r>
          </a:p>
        </p:txBody>
      </p:sp>
      <p:sp>
        <p:nvSpPr>
          <p:cNvPr id="2" name="TextBox 1">
            <a:extLst>
              <a:ext uri="{FF2B5EF4-FFF2-40B4-BE49-F238E27FC236}">
                <a16:creationId xmlns:a16="http://schemas.microsoft.com/office/drawing/2014/main" id="{AA03E9B6-EFB9-4604-CE67-48F6A6910AD8}"/>
              </a:ext>
            </a:extLst>
          </p:cNvPr>
          <p:cNvSpPr txBox="1"/>
          <p:nvPr/>
        </p:nvSpPr>
        <p:spPr>
          <a:xfrm>
            <a:off x="6593456" y="6317598"/>
            <a:ext cx="3990109" cy="246221"/>
          </a:xfrm>
          <a:prstGeom prst="rect">
            <a:avLst/>
          </a:prstGeom>
          <a:noFill/>
        </p:spPr>
        <p:txBody>
          <a:bodyPr wrap="square" rtlCol="0">
            <a:spAutoFit/>
          </a:bodyPr>
          <a:lstStyle/>
          <a:p>
            <a:r>
              <a:rPr lang="en-AU" sz="1000"/>
              <a:t>Source: OAAA </a:t>
            </a:r>
            <a:r>
              <a:rPr lang="en-AU" sz="1000" err="1"/>
              <a:t>Comscore</a:t>
            </a:r>
            <a:r>
              <a:rPr lang="en-AU" sz="1000"/>
              <a:t> Online Activation Study, May 2022</a:t>
            </a:r>
          </a:p>
        </p:txBody>
      </p:sp>
      <p:pic>
        <p:nvPicPr>
          <p:cNvPr id="20" name="Picture 19" descr="A picture containing text, building, outdoor, ground&#10;&#10;Description automatically generated">
            <a:extLst>
              <a:ext uri="{FF2B5EF4-FFF2-40B4-BE49-F238E27FC236}">
                <a16:creationId xmlns:a16="http://schemas.microsoft.com/office/drawing/2014/main" id="{8DE111B1-546E-E607-C184-828E03E428B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0" y="-1"/>
            <a:ext cx="6096000" cy="6858001"/>
          </a:xfrm>
          <a:prstGeom prst="rect">
            <a:avLst/>
          </a:prstGeom>
        </p:spPr>
      </p:pic>
      <p:sp>
        <p:nvSpPr>
          <p:cNvPr id="21" name="Rectangle 20">
            <a:extLst>
              <a:ext uri="{FF2B5EF4-FFF2-40B4-BE49-F238E27FC236}">
                <a16:creationId xmlns:a16="http://schemas.microsoft.com/office/drawing/2014/main" id="{BD5A2037-7FBB-FFB9-1969-2F07A95E8A38}"/>
              </a:ext>
            </a:extLst>
          </p:cNvPr>
          <p:cNvSpPr/>
          <p:nvPr/>
        </p:nvSpPr>
        <p:spPr>
          <a:xfrm>
            <a:off x="2752417" y="1061883"/>
            <a:ext cx="713454" cy="1253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4177621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4D45-42CD-42C7-B634-C5A7231BB0F4}"/>
              </a:ext>
            </a:extLst>
          </p:cNvPr>
          <p:cNvSpPr>
            <a:spLocks noGrp="1"/>
          </p:cNvSpPr>
          <p:nvPr>
            <p:ph type="title"/>
          </p:nvPr>
        </p:nvSpPr>
        <p:spPr>
          <a:xfrm>
            <a:off x="774653" y="309705"/>
            <a:ext cx="5636658" cy="549275"/>
          </a:xfrm>
        </p:spPr>
        <p:txBody>
          <a:bodyPr anchor="t">
            <a:noAutofit/>
          </a:bodyPr>
          <a:lstStyle/>
          <a:p>
            <a:r>
              <a:rPr lang="en-AU" sz="3600">
                <a:solidFill>
                  <a:schemeClr val="tx2">
                    <a:lumMod val="75000"/>
                  </a:schemeClr>
                </a:solidFill>
                <a:latin typeface="Gotham Bold"/>
                <a:cs typeface="Gotham Bold" pitchFamily="50" charset="0"/>
              </a:rPr>
              <a:t>OOH drives online search</a:t>
            </a:r>
            <a:br>
              <a:rPr lang="en-AU" sz="3600">
                <a:latin typeface="Gotham Bold"/>
                <a:cs typeface="Gotham Bold" pitchFamily="50" charset="0"/>
              </a:rPr>
            </a:br>
            <a:endParaRPr lang="en-AU" sz="3600">
              <a:solidFill>
                <a:schemeClr val="tx2">
                  <a:lumMod val="75000"/>
                </a:schemeClr>
              </a:solidFill>
              <a:latin typeface="Gotham Bold"/>
              <a:cs typeface="Gotham Bold" pitchFamily="50" charset="0"/>
            </a:endParaRPr>
          </a:p>
        </p:txBody>
      </p:sp>
      <p:grpSp>
        <p:nvGrpSpPr>
          <p:cNvPr id="4" name="Group 3">
            <a:extLst>
              <a:ext uri="{FF2B5EF4-FFF2-40B4-BE49-F238E27FC236}">
                <a16:creationId xmlns:a16="http://schemas.microsoft.com/office/drawing/2014/main" id="{2A946C13-74C5-B1D2-9CC1-6A8CCD6A7F8A}"/>
              </a:ext>
            </a:extLst>
          </p:cNvPr>
          <p:cNvGrpSpPr/>
          <p:nvPr/>
        </p:nvGrpSpPr>
        <p:grpSpPr>
          <a:xfrm>
            <a:off x="774653" y="1869991"/>
            <a:ext cx="4749153" cy="3355383"/>
            <a:chOff x="723801" y="1925444"/>
            <a:chExt cx="4749153" cy="3231654"/>
          </a:xfrm>
        </p:grpSpPr>
        <p:sp>
          <p:nvSpPr>
            <p:cNvPr id="23" name="TextBox 22">
              <a:extLst>
                <a:ext uri="{FF2B5EF4-FFF2-40B4-BE49-F238E27FC236}">
                  <a16:creationId xmlns:a16="http://schemas.microsoft.com/office/drawing/2014/main" id="{33A22FE8-C762-4DCB-8C72-CB3E41EBE0CE}"/>
                </a:ext>
              </a:extLst>
            </p:cNvPr>
            <p:cNvSpPr txBox="1"/>
            <p:nvPr/>
          </p:nvSpPr>
          <p:spPr>
            <a:xfrm>
              <a:off x="723801" y="1925444"/>
              <a:ext cx="4749153" cy="2215991"/>
            </a:xfrm>
            <a:prstGeom prst="rect">
              <a:avLst/>
            </a:prstGeom>
            <a:noFill/>
          </p:spPr>
          <p:txBody>
            <a:bodyPr wrap="square" rtlCol="0">
              <a:spAutoFit/>
            </a:bodyPr>
            <a:lstStyle/>
            <a:p>
              <a:pPr algn="ctr"/>
              <a:r>
                <a:rPr lang="en-AU" sz="13800">
                  <a:solidFill>
                    <a:srgbClr val="00CCFF"/>
                  </a:solidFill>
                  <a:latin typeface="Gotham Bold" pitchFamily="50" charset="0"/>
                  <a:cs typeface="Gotham Bold" pitchFamily="50" charset="0"/>
                </a:rPr>
                <a:t>41</a:t>
              </a:r>
              <a:r>
                <a:rPr lang="en-AU" sz="6600">
                  <a:solidFill>
                    <a:srgbClr val="00CCFF"/>
                  </a:solidFill>
                  <a:latin typeface="Gotham Bold" pitchFamily="50" charset="0"/>
                  <a:cs typeface="Gotham Bold" pitchFamily="50" charset="0"/>
                </a:rPr>
                <a:t>%</a:t>
              </a:r>
              <a:endParaRPr lang="en-AU" sz="8000">
                <a:solidFill>
                  <a:srgbClr val="00CCFF"/>
                </a:solidFill>
                <a:latin typeface="Gotham Bold" pitchFamily="50" charset="0"/>
                <a:cs typeface="Gotham Bold" pitchFamily="50" charset="0"/>
              </a:endParaRPr>
            </a:p>
          </p:txBody>
        </p:sp>
        <p:sp>
          <p:nvSpPr>
            <p:cNvPr id="3" name="TextBox 2">
              <a:extLst>
                <a:ext uri="{FF2B5EF4-FFF2-40B4-BE49-F238E27FC236}">
                  <a16:creationId xmlns:a16="http://schemas.microsoft.com/office/drawing/2014/main" id="{00430D02-1FB7-4AF5-B592-7C08F784ED8A}"/>
                </a:ext>
              </a:extLst>
            </p:cNvPr>
            <p:cNvSpPr txBox="1"/>
            <p:nvPr/>
          </p:nvSpPr>
          <p:spPr>
            <a:xfrm>
              <a:off x="723801" y="4141435"/>
              <a:ext cx="4749152" cy="1015663"/>
            </a:xfrm>
            <a:prstGeom prst="rect">
              <a:avLst/>
            </a:prstGeom>
            <a:noFill/>
          </p:spPr>
          <p:txBody>
            <a:bodyPr wrap="square" lIns="91440" tIns="45720" rIns="91440" bIns="45720" rtlCol="0" anchor="t">
              <a:spAutoFit/>
            </a:bodyPr>
            <a:lstStyle/>
            <a:p>
              <a:r>
                <a:rPr lang="en-US" sz="2000" b="0" i="0">
                  <a:solidFill>
                    <a:srgbClr val="000000"/>
                  </a:solidFill>
                  <a:effectLst/>
                  <a:latin typeface="Source Sans Pro"/>
                  <a:ea typeface="Source Sans Pro"/>
                </a:rPr>
                <a:t>of </a:t>
              </a:r>
              <a:r>
                <a:rPr lang="en-US" sz="2000">
                  <a:solidFill>
                    <a:srgbClr val="000000"/>
                  </a:solidFill>
                  <a:latin typeface="Source Sans Pro"/>
                  <a:ea typeface="Source Sans Pro"/>
                </a:rPr>
                <a:t>people</a:t>
              </a:r>
              <a:r>
                <a:rPr lang="en-US" sz="2000" b="0" i="0">
                  <a:solidFill>
                    <a:srgbClr val="000000"/>
                  </a:solidFill>
                  <a:effectLst/>
                  <a:latin typeface="Source Sans Pro"/>
                  <a:ea typeface="Source Sans Pro"/>
                </a:rPr>
                <a:t> who see an OOH ad will use a search engine to gain more information about the product or service.</a:t>
              </a:r>
              <a:endParaRPr lang="en-AU" sz="2000">
                <a:solidFill>
                  <a:schemeClr val="tx2">
                    <a:lumMod val="75000"/>
                  </a:schemeClr>
                </a:solidFill>
                <a:latin typeface="Source Sans Pro"/>
                <a:ea typeface="Source Sans Pro"/>
                <a:cs typeface="Gotham Book" pitchFamily="50" charset="0"/>
              </a:endParaRPr>
            </a:p>
          </p:txBody>
        </p:sp>
      </p:grpSp>
      <p:sp>
        <p:nvSpPr>
          <p:cNvPr id="5" name="TextBox 4">
            <a:extLst>
              <a:ext uri="{FF2B5EF4-FFF2-40B4-BE49-F238E27FC236}">
                <a16:creationId xmlns:a16="http://schemas.microsoft.com/office/drawing/2014/main" id="{C763F549-D892-F795-54A3-BC73E98DA7EF}"/>
              </a:ext>
            </a:extLst>
          </p:cNvPr>
          <p:cNvSpPr txBox="1"/>
          <p:nvPr/>
        </p:nvSpPr>
        <p:spPr>
          <a:xfrm>
            <a:off x="774653" y="6225438"/>
            <a:ext cx="3990109" cy="246221"/>
          </a:xfrm>
          <a:prstGeom prst="rect">
            <a:avLst/>
          </a:prstGeom>
          <a:noFill/>
        </p:spPr>
        <p:txBody>
          <a:bodyPr wrap="square" rtlCol="0">
            <a:spAutoFit/>
          </a:bodyPr>
          <a:lstStyle/>
          <a:p>
            <a:r>
              <a:rPr lang="en-AU" sz="1000"/>
              <a:t>Source: OAAA </a:t>
            </a:r>
            <a:r>
              <a:rPr lang="en-AU" sz="1000" err="1"/>
              <a:t>Comscore</a:t>
            </a:r>
            <a:r>
              <a:rPr lang="en-AU" sz="1000"/>
              <a:t> Online Activation Study, May 2022</a:t>
            </a:r>
          </a:p>
        </p:txBody>
      </p:sp>
      <p:pic>
        <p:nvPicPr>
          <p:cNvPr id="19" name="Picture 18" descr="A picture containing building, outdoor, road, street&#10;&#10;Description automatically generated">
            <a:extLst>
              <a:ext uri="{FF2B5EF4-FFF2-40B4-BE49-F238E27FC236}">
                <a16:creationId xmlns:a16="http://schemas.microsoft.com/office/drawing/2014/main" id="{51B55217-EC41-B5F8-AD12-C1E7AB4D91E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096000" y="0"/>
            <a:ext cx="6096000" cy="6858000"/>
          </a:xfrm>
          <a:prstGeom prst="rect">
            <a:avLst/>
          </a:prstGeom>
        </p:spPr>
      </p:pic>
    </p:spTree>
    <p:custDataLst>
      <p:tags r:id="rId1"/>
    </p:custDataLst>
    <p:extLst>
      <p:ext uri="{BB962C8B-B14F-4D97-AF65-F5344CB8AC3E}">
        <p14:creationId xmlns:p14="http://schemas.microsoft.com/office/powerpoint/2010/main" val="202359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4D45-42CD-42C7-B634-C5A7231BB0F4}"/>
              </a:ext>
            </a:extLst>
          </p:cNvPr>
          <p:cNvSpPr>
            <a:spLocks noGrp="1"/>
          </p:cNvSpPr>
          <p:nvPr>
            <p:ph type="title"/>
          </p:nvPr>
        </p:nvSpPr>
        <p:spPr>
          <a:xfrm>
            <a:off x="6750871" y="376048"/>
            <a:ext cx="5441129" cy="549275"/>
          </a:xfrm>
        </p:spPr>
        <p:txBody>
          <a:bodyPr anchor="t">
            <a:noAutofit/>
          </a:bodyPr>
          <a:lstStyle/>
          <a:p>
            <a:r>
              <a:rPr lang="en-AU" sz="3600">
                <a:solidFill>
                  <a:schemeClr val="tx2">
                    <a:lumMod val="75000"/>
                  </a:schemeClr>
                </a:solidFill>
                <a:latin typeface="Gotham Bold"/>
                <a:cs typeface="Gotham Bold" pitchFamily="50" charset="0"/>
              </a:rPr>
              <a:t>OOH helps activate online video viewing</a:t>
            </a:r>
          </a:p>
        </p:txBody>
      </p:sp>
      <p:grpSp>
        <p:nvGrpSpPr>
          <p:cNvPr id="4" name="Group 3">
            <a:extLst>
              <a:ext uri="{FF2B5EF4-FFF2-40B4-BE49-F238E27FC236}">
                <a16:creationId xmlns:a16="http://schemas.microsoft.com/office/drawing/2014/main" id="{75C7615E-C5A7-3742-50FF-C1F9D36A4520}"/>
              </a:ext>
            </a:extLst>
          </p:cNvPr>
          <p:cNvGrpSpPr/>
          <p:nvPr/>
        </p:nvGrpSpPr>
        <p:grpSpPr>
          <a:xfrm>
            <a:off x="6750871" y="2230916"/>
            <a:ext cx="4749153" cy="2923877"/>
            <a:chOff x="737247" y="2251465"/>
            <a:chExt cx="4749153" cy="2923877"/>
          </a:xfrm>
        </p:grpSpPr>
        <p:sp>
          <p:nvSpPr>
            <p:cNvPr id="23" name="TextBox 22">
              <a:extLst>
                <a:ext uri="{FF2B5EF4-FFF2-40B4-BE49-F238E27FC236}">
                  <a16:creationId xmlns:a16="http://schemas.microsoft.com/office/drawing/2014/main" id="{33A22FE8-C762-4DCB-8C72-CB3E41EBE0CE}"/>
                </a:ext>
              </a:extLst>
            </p:cNvPr>
            <p:cNvSpPr txBox="1"/>
            <p:nvPr/>
          </p:nvSpPr>
          <p:spPr>
            <a:xfrm>
              <a:off x="737247" y="2251465"/>
              <a:ext cx="4749153" cy="2215991"/>
            </a:xfrm>
            <a:prstGeom prst="rect">
              <a:avLst/>
            </a:prstGeom>
            <a:noFill/>
          </p:spPr>
          <p:txBody>
            <a:bodyPr wrap="square" rtlCol="0">
              <a:spAutoFit/>
            </a:bodyPr>
            <a:lstStyle/>
            <a:p>
              <a:pPr algn="ctr"/>
              <a:r>
                <a:rPr lang="en-AU" sz="13800">
                  <a:solidFill>
                    <a:srgbClr val="00CCFF"/>
                  </a:solidFill>
                  <a:latin typeface="Gotham Bold" pitchFamily="50" charset="0"/>
                  <a:cs typeface="Gotham Bold" pitchFamily="50" charset="0"/>
                </a:rPr>
                <a:t>30</a:t>
              </a:r>
              <a:r>
                <a:rPr lang="en-AU" sz="6600">
                  <a:solidFill>
                    <a:srgbClr val="00CCFF"/>
                  </a:solidFill>
                  <a:latin typeface="Gotham Bold" pitchFamily="50" charset="0"/>
                  <a:cs typeface="Gotham Bold" pitchFamily="50" charset="0"/>
                </a:rPr>
                <a:t>%</a:t>
              </a:r>
              <a:endParaRPr lang="en-AU" sz="8000">
                <a:solidFill>
                  <a:srgbClr val="00CCFF"/>
                </a:solidFill>
                <a:latin typeface="Gotham Bold" pitchFamily="50" charset="0"/>
                <a:cs typeface="Gotham Bold" pitchFamily="50" charset="0"/>
              </a:endParaRPr>
            </a:p>
          </p:txBody>
        </p:sp>
        <p:sp>
          <p:nvSpPr>
            <p:cNvPr id="3" name="TextBox 2">
              <a:extLst>
                <a:ext uri="{FF2B5EF4-FFF2-40B4-BE49-F238E27FC236}">
                  <a16:creationId xmlns:a16="http://schemas.microsoft.com/office/drawing/2014/main" id="{00430D02-1FB7-4AF5-B592-7C08F784ED8A}"/>
                </a:ext>
              </a:extLst>
            </p:cNvPr>
            <p:cNvSpPr txBox="1"/>
            <p:nvPr/>
          </p:nvSpPr>
          <p:spPr>
            <a:xfrm>
              <a:off x="737248" y="4467456"/>
              <a:ext cx="4749152" cy="707886"/>
            </a:xfrm>
            <a:prstGeom prst="rect">
              <a:avLst/>
            </a:prstGeom>
            <a:noFill/>
          </p:spPr>
          <p:txBody>
            <a:bodyPr wrap="square" lIns="91440" tIns="45720" rIns="91440" bIns="45720" rtlCol="0" anchor="t">
              <a:spAutoFit/>
            </a:bodyPr>
            <a:lstStyle/>
            <a:p>
              <a:r>
                <a:rPr lang="en-US" sz="2000" b="0" i="0">
                  <a:solidFill>
                    <a:srgbClr val="000000"/>
                  </a:solidFill>
                  <a:effectLst/>
                  <a:latin typeface="Source Sans Pro"/>
                  <a:ea typeface="Source Sans Pro"/>
                </a:rPr>
                <a:t>of </a:t>
              </a:r>
              <a:r>
                <a:rPr lang="en-US" sz="2000">
                  <a:solidFill>
                    <a:srgbClr val="000000"/>
                  </a:solidFill>
                  <a:latin typeface="Source Sans Pro"/>
                  <a:ea typeface="Source Sans Pro"/>
                </a:rPr>
                <a:t>people</a:t>
              </a:r>
              <a:r>
                <a:rPr lang="en-US" sz="2000" b="0" i="0">
                  <a:solidFill>
                    <a:srgbClr val="000000"/>
                  </a:solidFill>
                  <a:effectLst/>
                  <a:latin typeface="Source Sans Pro"/>
                  <a:ea typeface="Source Sans Pro"/>
                </a:rPr>
                <a:t> searched for a video after seeing an OOH ad. </a:t>
              </a:r>
              <a:endParaRPr lang="en-AU" sz="2000">
                <a:solidFill>
                  <a:schemeClr val="tx2">
                    <a:lumMod val="75000"/>
                  </a:schemeClr>
                </a:solidFill>
                <a:highlight>
                  <a:srgbClr val="FFFF00"/>
                </a:highlight>
                <a:latin typeface="Gotham Book" pitchFamily="50" charset="0"/>
                <a:cs typeface="Gotham Book" pitchFamily="50" charset="0"/>
              </a:endParaRPr>
            </a:p>
          </p:txBody>
        </p:sp>
      </p:grpSp>
      <p:sp>
        <p:nvSpPr>
          <p:cNvPr id="7" name="TextBox 6">
            <a:extLst>
              <a:ext uri="{FF2B5EF4-FFF2-40B4-BE49-F238E27FC236}">
                <a16:creationId xmlns:a16="http://schemas.microsoft.com/office/drawing/2014/main" id="{27BD0875-A5AC-F4BC-7FC6-DDE2329B4395}"/>
              </a:ext>
            </a:extLst>
          </p:cNvPr>
          <p:cNvSpPr txBox="1"/>
          <p:nvPr/>
        </p:nvSpPr>
        <p:spPr>
          <a:xfrm>
            <a:off x="6750871" y="6271744"/>
            <a:ext cx="3990109" cy="246221"/>
          </a:xfrm>
          <a:prstGeom prst="rect">
            <a:avLst/>
          </a:prstGeom>
          <a:noFill/>
        </p:spPr>
        <p:txBody>
          <a:bodyPr wrap="square" rtlCol="0">
            <a:spAutoFit/>
          </a:bodyPr>
          <a:lstStyle/>
          <a:p>
            <a:r>
              <a:rPr lang="en-AU" sz="1000"/>
              <a:t>Source: OAAA </a:t>
            </a:r>
            <a:r>
              <a:rPr lang="en-AU" sz="1000" err="1"/>
              <a:t>Comscore</a:t>
            </a:r>
            <a:r>
              <a:rPr lang="en-AU" sz="1000"/>
              <a:t> Online Activation Study, May 2022</a:t>
            </a:r>
          </a:p>
        </p:txBody>
      </p:sp>
      <p:pic>
        <p:nvPicPr>
          <p:cNvPr id="10" name="Picture 9" descr="Graphical user interface, website&#10;&#10;Description automatically generated">
            <a:extLst>
              <a:ext uri="{FF2B5EF4-FFF2-40B4-BE49-F238E27FC236}">
                <a16:creationId xmlns:a16="http://schemas.microsoft.com/office/drawing/2014/main" id="{36ACBB52-BDD5-E93B-3616-D93C49B845F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2518" y="0"/>
            <a:ext cx="6178518" cy="6858000"/>
          </a:xfrm>
          <a:prstGeom prst="rect">
            <a:avLst/>
          </a:prstGeom>
        </p:spPr>
      </p:pic>
    </p:spTree>
    <p:custDataLst>
      <p:tags r:id="rId1"/>
    </p:custDataLst>
    <p:extLst>
      <p:ext uri="{BB962C8B-B14F-4D97-AF65-F5344CB8AC3E}">
        <p14:creationId xmlns:p14="http://schemas.microsoft.com/office/powerpoint/2010/main" val="2221314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4D45-42CD-42C7-B634-C5A7231BB0F4}"/>
              </a:ext>
            </a:extLst>
          </p:cNvPr>
          <p:cNvSpPr>
            <a:spLocks noGrp="1"/>
          </p:cNvSpPr>
          <p:nvPr>
            <p:ph type="title"/>
          </p:nvPr>
        </p:nvSpPr>
        <p:spPr>
          <a:xfrm>
            <a:off x="456475" y="487474"/>
            <a:ext cx="5085330" cy="549275"/>
          </a:xfrm>
        </p:spPr>
        <p:txBody>
          <a:bodyPr anchor="t">
            <a:noAutofit/>
          </a:bodyPr>
          <a:lstStyle/>
          <a:p>
            <a:r>
              <a:rPr lang="en-AU" sz="3600">
                <a:solidFill>
                  <a:schemeClr val="tx2">
                    <a:lumMod val="75000"/>
                  </a:schemeClr>
                </a:solidFill>
                <a:latin typeface="Gotham Bold" pitchFamily="50" charset="0"/>
                <a:cs typeface="Gotham Bold" pitchFamily="50" charset="0"/>
              </a:rPr>
              <a:t>OOH drives website traffic</a:t>
            </a:r>
          </a:p>
        </p:txBody>
      </p:sp>
      <p:grpSp>
        <p:nvGrpSpPr>
          <p:cNvPr id="6" name="Group 5">
            <a:extLst>
              <a:ext uri="{FF2B5EF4-FFF2-40B4-BE49-F238E27FC236}">
                <a16:creationId xmlns:a16="http://schemas.microsoft.com/office/drawing/2014/main" id="{D057A643-6DAE-C81C-0421-31565789B68A}"/>
              </a:ext>
            </a:extLst>
          </p:cNvPr>
          <p:cNvGrpSpPr/>
          <p:nvPr/>
        </p:nvGrpSpPr>
        <p:grpSpPr>
          <a:xfrm>
            <a:off x="522139" y="2147105"/>
            <a:ext cx="4749153" cy="2923877"/>
            <a:chOff x="6770495" y="2467281"/>
            <a:chExt cx="4749153" cy="2923877"/>
          </a:xfrm>
        </p:grpSpPr>
        <p:sp>
          <p:nvSpPr>
            <p:cNvPr id="23" name="TextBox 22">
              <a:extLst>
                <a:ext uri="{FF2B5EF4-FFF2-40B4-BE49-F238E27FC236}">
                  <a16:creationId xmlns:a16="http://schemas.microsoft.com/office/drawing/2014/main" id="{33A22FE8-C762-4DCB-8C72-CB3E41EBE0CE}"/>
                </a:ext>
              </a:extLst>
            </p:cNvPr>
            <p:cNvSpPr txBox="1"/>
            <p:nvPr/>
          </p:nvSpPr>
          <p:spPr>
            <a:xfrm>
              <a:off x="6770495" y="2467281"/>
              <a:ext cx="4749153" cy="2215991"/>
            </a:xfrm>
            <a:prstGeom prst="rect">
              <a:avLst/>
            </a:prstGeom>
            <a:noFill/>
          </p:spPr>
          <p:txBody>
            <a:bodyPr wrap="square" rtlCol="0">
              <a:spAutoFit/>
            </a:bodyPr>
            <a:lstStyle/>
            <a:p>
              <a:pPr algn="ctr"/>
              <a:r>
                <a:rPr lang="en-AU" sz="13800">
                  <a:solidFill>
                    <a:srgbClr val="00CCFF"/>
                  </a:solidFill>
                  <a:latin typeface="Gotham Bold" pitchFamily="50" charset="0"/>
                  <a:cs typeface="Gotham Bold" pitchFamily="50" charset="0"/>
                </a:rPr>
                <a:t>28</a:t>
              </a:r>
              <a:r>
                <a:rPr lang="en-AU" sz="6600">
                  <a:solidFill>
                    <a:srgbClr val="00CCFF"/>
                  </a:solidFill>
                  <a:latin typeface="Gotham Bold" pitchFamily="50" charset="0"/>
                  <a:cs typeface="Gotham Bold" pitchFamily="50" charset="0"/>
                </a:rPr>
                <a:t>%</a:t>
              </a:r>
              <a:endParaRPr lang="en-AU" sz="8000">
                <a:solidFill>
                  <a:srgbClr val="00CCFF"/>
                </a:solidFill>
                <a:latin typeface="Gotham Bold" pitchFamily="50" charset="0"/>
                <a:cs typeface="Gotham Bold" pitchFamily="50" charset="0"/>
              </a:endParaRPr>
            </a:p>
          </p:txBody>
        </p:sp>
        <p:sp>
          <p:nvSpPr>
            <p:cNvPr id="3" name="TextBox 2">
              <a:extLst>
                <a:ext uri="{FF2B5EF4-FFF2-40B4-BE49-F238E27FC236}">
                  <a16:creationId xmlns:a16="http://schemas.microsoft.com/office/drawing/2014/main" id="{00430D02-1FB7-4AF5-B592-7C08F784ED8A}"/>
                </a:ext>
              </a:extLst>
            </p:cNvPr>
            <p:cNvSpPr txBox="1"/>
            <p:nvPr/>
          </p:nvSpPr>
          <p:spPr>
            <a:xfrm>
              <a:off x="6770496" y="4683272"/>
              <a:ext cx="4749152" cy="707886"/>
            </a:xfrm>
            <a:prstGeom prst="rect">
              <a:avLst/>
            </a:prstGeom>
            <a:noFill/>
          </p:spPr>
          <p:txBody>
            <a:bodyPr wrap="square" lIns="91440" tIns="45720" rIns="91440" bIns="45720" rtlCol="0" anchor="t">
              <a:spAutoFit/>
            </a:bodyPr>
            <a:lstStyle/>
            <a:p>
              <a:r>
                <a:rPr lang="en-US" sz="2000" b="0" i="0">
                  <a:solidFill>
                    <a:srgbClr val="000000"/>
                  </a:solidFill>
                  <a:effectLst/>
                  <a:latin typeface="Source Sans Pro"/>
                  <a:ea typeface="Source Sans Pro"/>
                </a:rPr>
                <a:t>of </a:t>
              </a:r>
              <a:r>
                <a:rPr lang="en-US" sz="2000">
                  <a:solidFill>
                    <a:srgbClr val="000000"/>
                  </a:solidFill>
                  <a:latin typeface="Source Sans Pro"/>
                  <a:ea typeface="Source Sans Pro"/>
                </a:rPr>
                <a:t>people visited</a:t>
              </a:r>
              <a:r>
                <a:rPr lang="en-US" sz="2000" b="0" i="0">
                  <a:solidFill>
                    <a:srgbClr val="000000"/>
                  </a:solidFill>
                  <a:effectLst/>
                  <a:latin typeface="Source Sans Pro"/>
                  <a:ea typeface="Source Sans Pro"/>
                </a:rPr>
                <a:t> </a:t>
              </a:r>
              <a:r>
                <a:rPr lang="en-US" sz="2000">
                  <a:solidFill>
                    <a:srgbClr val="000000"/>
                  </a:solidFill>
                  <a:latin typeface="Source Sans Pro"/>
                  <a:ea typeface="Source Sans Pro"/>
                </a:rPr>
                <a:t>a</a:t>
              </a:r>
              <a:r>
                <a:rPr lang="en-US" sz="2000" b="0" i="0">
                  <a:solidFill>
                    <a:srgbClr val="000000"/>
                  </a:solidFill>
                  <a:effectLst/>
                  <a:latin typeface="Source Sans Pro"/>
                  <a:ea typeface="Source Sans Pro"/>
                </a:rPr>
                <a:t> website after </a:t>
              </a:r>
              <a:r>
                <a:rPr lang="en-US" sz="2000">
                  <a:solidFill>
                    <a:srgbClr val="000000"/>
                  </a:solidFill>
                  <a:latin typeface="Source Sans Pro"/>
                  <a:ea typeface="Source Sans Pro"/>
                </a:rPr>
                <a:t>seeing</a:t>
              </a:r>
              <a:r>
                <a:rPr lang="en-US" sz="2000" b="0" i="0">
                  <a:solidFill>
                    <a:srgbClr val="000000"/>
                  </a:solidFill>
                  <a:effectLst/>
                  <a:latin typeface="Source Sans Pro"/>
                  <a:ea typeface="Source Sans Pro"/>
                </a:rPr>
                <a:t> an OOH ad.</a:t>
              </a:r>
              <a:endParaRPr lang="en-AU" sz="2000">
                <a:solidFill>
                  <a:schemeClr val="tx2">
                    <a:lumMod val="75000"/>
                  </a:schemeClr>
                </a:solidFill>
                <a:latin typeface="Source Sans Pro"/>
                <a:ea typeface="Source Sans Pro"/>
                <a:cs typeface="Gotham Book" pitchFamily="50" charset="0"/>
              </a:endParaRPr>
            </a:p>
          </p:txBody>
        </p:sp>
      </p:grpSp>
      <p:sp>
        <p:nvSpPr>
          <p:cNvPr id="4" name="TextBox 3">
            <a:extLst>
              <a:ext uri="{FF2B5EF4-FFF2-40B4-BE49-F238E27FC236}">
                <a16:creationId xmlns:a16="http://schemas.microsoft.com/office/drawing/2014/main" id="{9783F462-7EA0-1484-DD96-85D16DD6619D}"/>
              </a:ext>
            </a:extLst>
          </p:cNvPr>
          <p:cNvSpPr txBox="1"/>
          <p:nvPr/>
        </p:nvSpPr>
        <p:spPr>
          <a:xfrm>
            <a:off x="456475" y="6181339"/>
            <a:ext cx="3990109" cy="246221"/>
          </a:xfrm>
          <a:prstGeom prst="rect">
            <a:avLst/>
          </a:prstGeom>
          <a:noFill/>
        </p:spPr>
        <p:txBody>
          <a:bodyPr wrap="square" rtlCol="0">
            <a:spAutoFit/>
          </a:bodyPr>
          <a:lstStyle/>
          <a:p>
            <a:r>
              <a:rPr lang="en-AU" sz="1000"/>
              <a:t>Source: OAAA </a:t>
            </a:r>
            <a:r>
              <a:rPr lang="en-AU" sz="1000" err="1"/>
              <a:t>Comscore</a:t>
            </a:r>
            <a:r>
              <a:rPr lang="en-AU" sz="1000"/>
              <a:t> Online Activation Study, May 2022</a:t>
            </a:r>
          </a:p>
        </p:txBody>
      </p:sp>
      <p:pic>
        <p:nvPicPr>
          <p:cNvPr id="13" name="Picture 12" descr="A group of people looking at a screen&#10;&#10;Description automatically generated with medium confidence">
            <a:extLst>
              <a:ext uri="{FF2B5EF4-FFF2-40B4-BE49-F238E27FC236}">
                <a16:creationId xmlns:a16="http://schemas.microsoft.com/office/drawing/2014/main" id="{33E476ED-41E9-12BB-FB42-A055AF4CED4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096000" y="1"/>
            <a:ext cx="6096000" cy="6857999"/>
          </a:xfrm>
          <a:prstGeom prst="rect">
            <a:avLst/>
          </a:prstGeom>
        </p:spPr>
      </p:pic>
    </p:spTree>
    <p:custDataLst>
      <p:tags r:id="rId1"/>
    </p:custDataLst>
    <p:extLst>
      <p:ext uri="{BB962C8B-B14F-4D97-AF65-F5344CB8AC3E}">
        <p14:creationId xmlns:p14="http://schemas.microsoft.com/office/powerpoint/2010/main" val="2945300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4D45-42CD-42C7-B634-C5A7231BB0F4}"/>
              </a:ext>
            </a:extLst>
          </p:cNvPr>
          <p:cNvSpPr>
            <a:spLocks noGrp="1"/>
          </p:cNvSpPr>
          <p:nvPr>
            <p:ph type="title"/>
          </p:nvPr>
        </p:nvSpPr>
        <p:spPr>
          <a:xfrm>
            <a:off x="6770495" y="411760"/>
            <a:ext cx="5421505" cy="549275"/>
          </a:xfrm>
        </p:spPr>
        <p:txBody>
          <a:bodyPr anchor="t">
            <a:noAutofit/>
          </a:bodyPr>
          <a:lstStyle/>
          <a:p>
            <a:r>
              <a:rPr lang="en-AU" sz="3600">
                <a:solidFill>
                  <a:schemeClr val="tx2">
                    <a:lumMod val="75000"/>
                  </a:schemeClr>
                </a:solidFill>
                <a:latin typeface="Gotham Bold"/>
                <a:cs typeface="Gotham Bold" pitchFamily="50" charset="0"/>
              </a:rPr>
              <a:t>OOH drives online sales</a:t>
            </a:r>
          </a:p>
        </p:txBody>
      </p:sp>
      <p:grpSp>
        <p:nvGrpSpPr>
          <p:cNvPr id="6" name="Group 5">
            <a:extLst>
              <a:ext uri="{FF2B5EF4-FFF2-40B4-BE49-F238E27FC236}">
                <a16:creationId xmlns:a16="http://schemas.microsoft.com/office/drawing/2014/main" id="{D057A643-6DAE-C81C-0421-31565789B68A}"/>
              </a:ext>
            </a:extLst>
          </p:cNvPr>
          <p:cNvGrpSpPr/>
          <p:nvPr/>
        </p:nvGrpSpPr>
        <p:grpSpPr>
          <a:xfrm>
            <a:off x="6770495" y="2201164"/>
            <a:ext cx="4749153" cy="2923877"/>
            <a:chOff x="6770495" y="2467281"/>
            <a:chExt cx="4749153" cy="2923877"/>
          </a:xfrm>
        </p:grpSpPr>
        <p:sp>
          <p:nvSpPr>
            <p:cNvPr id="23" name="TextBox 22">
              <a:extLst>
                <a:ext uri="{FF2B5EF4-FFF2-40B4-BE49-F238E27FC236}">
                  <a16:creationId xmlns:a16="http://schemas.microsoft.com/office/drawing/2014/main" id="{33A22FE8-C762-4DCB-8C72-CB3E41EBE0CE}"/>
                </a:ext>
              </a:extLst>
            </p:cNvPr>
            <p:cNvSpPr txBox="1"/>
            <p:nvPr/>
          </p:nvSpPr>
          <p:spPr>
            <a:xfrm>
              <a:off x="6770495" y="2467281"/>
              <a:ext cx="4749153" cy="2215991"/>
            </a:xfrm>
            <a:prstGeom prst="rect">
              <a:avLst/>
            </a:prstGeom>
            <a:noFill/>
          </p:spPr>
          <p:txBody>
            <a:bodyPr wrap="square" rtlCol="0">
              <a:spAutoFit/>
            </a:bodyPr>
            <a:lstStyle/>
            <a:p>
              <a:pPr algn="ctr"/>
              <a:r>
                <a:rPr lang="en-AU" sz="13800">
                  <a:solidFill>
                    <a:srgbClr val="00CCFF"/>
                  </a:solidFill>
                  <a:latin typeface="Gotham Bold" pitchFamily="50" charset="0"/>
                  <a:cs typeface="Gotham Bold" pitchFamily="50" charset="0"/>
                </a:rPr>
                <a:t>20</a:t>
              </a:r>
              <a:r>
                <a:rPr lang="en-AU" sz="6600">
                  <a:solidFill>
                    <a:srgbClr val="00CCFF"/>
                  </a:solidFill>
                  <a:latin typeface="Gotham Bold" pitchFamily="50" charset="0"/>
                  <a:cs typeface="Gotham Bold" pitchFamily="50" charset="0"/>
                </a:rPr>
                <a:t>%</a:t>
              </a:r>
              <a:endParaRPr lang="en-AU" sz="8000">
                <a:solidFill>
                  <a:srgbClr val="00CCFF"/>
                </a:solidFill>
                <a:latin typeface="Gotham Bold" pitchFamily="50" charset="0"/>
                <a:cs typeface="Gotham Bold" pitchFamily="50" charset="0"/>
              </a:endParaRPr>
            </a:p>
          </p:txBody>
        </p:sp>
        <p:sp>
          <p:nvSpPr>
            <p:cNvPr id="3" name="TextBox 2">
              <a:extLst>
                <a:ext uri="{FF2B5EF4-FFF2-40B4-BE49-F238E27FC236}">
                  <a16:creationId xmlns:a16="http://schemas.microsoft.com/office/drawing/2014/main" id="{00430D02-1FB7-4AF5-B592-7C08F784ED8A}"/>
                </a:ext>
              </a:extLst>
            </p:cNvPr>
            <p:cNvSpPr txBox="1"/>
            <p:nvPr/>
          </p:nvSpPr>
          <p:spPr>
            <a:xfrm>
              <a:off x="6770496" y="4683272"/>
              <a:ext cx="4749152" cy="707886"/>
            </a:xfrm>
            <a:prstGeom prst="rect">
              <a:avLst/>
            </a:prstGeom>
            <a:noFill/>
          </p:spPr>
          <p:txBody>
            <a:bodyPr wrap="square" lIns="91440" tIns="45720" rIns="91440" bIns="45720" rtlCol="0" anchor="t">
              <a:spAutoFit/>
            </a:bodyPr>
            <a:lstStyle/>
            <a:p>
              <a:r>
                <a:rPr lang="en-US" sz="2000" b="0" i="0">
                  <a:solidFill>
                    <a:srgbClr val="000000"/>
                  </a:solidFill>
                  <a:effectLst/>
                  <a:latin typeface="Source Sans Pro"/>
                  <a:ea typeface="Source Sans Pro"/>
                </a:rPr>
                <a:t>of </a:t>
              </a:r>
              <a:r>
                <a:rPr lang="en-US" sz="2000">
                  <a:solidFill>
                    <a:srgbClr val="000000"/>
                  </a:solidFill>
                  <a:latin typeface="Source Sans Pro"/>
                  <a:ea typeface="Source Sans Pro"/>
                </a:rPr>
                <a:t>people</a:t>
              </a:r>
              <a:r>
                <a:rPr lang="en-US" sz="2000" b="0" i="0">
                  <a:solidFill>
                    <a:srgbClr val="000000"/>
                  </a:solidFill>
                  <a:effectLst/>
                  <a:latin typeface="Source Sans Pro"/>
                  <a:ea typeface="Source Sans Pro"/>
                </a:rPr>
                <a:t> exposed to an OOH ad make a purchase online. </a:t>
              </a:r>
              <a:endParaRPr lang="en-AU" sz="2000">
                <a:solidFill>
                  <a:schemeClr val="tx2">
                    <a:lumMod val="75000"/>
                  </a:schemeClr>
                </a:solidFill>
                <a:highlight>
                  <a:srgbClr val="FFFF00"/>
                </a:highlight>
                <a:latin typeface="Source Sans Pro"/>
                <a:ea typeface="Source Sans Pro"/>
                <a:cs typeface="Gotham Book" pitchFamily="50" charset="0"/>
              </a:endParaRPr>
            </a:p>
          </p:txBody>
        </p:sp>
      </p:grpSp>
      <p:sp>
        <p:nvSpPr>
          <p:cNvPr id="9" name="TextBox 8">
            <a:extLst>
              <a:ext uri="{FF2B5EF4-FFF2-40B4-BE49-F238E27FC236}">
                <a16:creationId xmlns:a16="http://schemas.microsoft.com/office/drawing/2014/main" id="{D90F054E-4BD5-63CA-88E5-9D1B05CE5025}"/>
              </a:ext>
            </a:extLst>
          </p:cNvPr>
          <p:cNvSpPr txBox="1"/>
          <p:nvPr/>
        </p:nvSpPr>
        <p:spPr>
          <a:xfrm>
            <a:off x="6770495" y="6365171"/>
            <a:ext cx="3990109" cy="246221"/>
          </a:xfrm>
          <a:prstGeom prst="rect">
            <a:avLst/>
          </a:prstGeom>
          <a:noFill/>
        </p:spPr>
        <p:txBody>
          <a:bodyPr wrap="square" rtlCol="0">
            <a:spAutoFit/>
          </a:bodyPr>
          <a:lstStyle/>
          <a:p>
            <a:r>
              <a:rPr lang="en-AU" sz="1000"/>
              <a:t>Source: OAAA </a:t>
            </a:r>
            <a:r>
              <a:rPr lang="en-AU" sz="1000" err="1"/>
              <a:t>Comscore</a:t>
            </a:r>
            <a:r>
              <a:rPr lang="en-AU" sz="1000"/>
              <a:t> Online Activation Study, May 2022</a:t>
            </a:r>
          </a:p>
        </p:txBody>
      </p:sp>
      <p:pic>
        <p:nvPicPr>
          <p:cNvPr id="4" name="Picture 3" descr="A group of people sitting at tables&#10;&#10;Description automatically generated with medium confidence">
            <a:extLst>
              <a:ext uri="{FF2B5EF4-FFF2-40B4-BE49-F238E27FC236}">
                <a16:creationId xmlns:a16="http://schemas.microsoft.com/office/drawing/2014/main" id="{FA175666-D5F3-E9EE-3DDA-A969D164DF0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Tree>
    <p:custDataLst>
      <p:tags r:id="rId1"/>
    </p:custDataLst>
    <p:extLst>
      <p:ext uri="{BB962C8B-B14F-4D97-AF65-F5344CB8AC3E}">
        <p14:creationId xmlns:p14="http://schemas.microsoft.com/office/powerpoint/2010/main" val="1366920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C952B0-1909-40AF-8BBC-F4303BA6037F}"/>
              </a:ext>
            </a:extLst>
          </p:cNvPr>
          <p:cNvSpPr/>
          <p:nvPr/>
        </p:nvSpPr>
        <p:spPr>
          <a:xfrm>
            <a:off x="3144252" y="4426281"/>
            <a:ext cx="6096000" cy="646331"/>
          </a:xfrm>
          <a:prstGeom prst="rect">
            <a:avLst/>
          </a:prstGeom>
        </p:spPr>
        <p:txBody>
          <a:bodyPr>
            <a:spAutoFit/>
          </a:bodyPr>
          <a:lstStyle/>
          <a:p>
            <a:pPr algn="ctr"/>
            <a:r>
              <a:rPr lang="en-US">
                <a:solidFill>
                  <a:schemeClr val="bg1"/>
                </a:solidFill>
                <a:latin typeface="Gotham Book" pitchFamily="50" charset="0"/>
                <a:ea typeface="ChunkFive" charset="0"/>
                <a:cs typeface="Gotham Book" pitchFamily="50" charset="0"/>
              </a:rPr>
              <a:t>More research and insights may be found at</a:t>
            </a:r>
            <a:r>
              <a:rPr lang="en-US" u="sng">
                <a:solidFill>
                  <a:schemeClr val="bg1"/>
                </a:solidFill>
                <a:latin typeface="Gotham Book" pitchFamily="50" charset="0"/>
                <a:ea typeface="ChunkFive" charset="0"/>
                <a:cs typeface="Gotham Book" pitchFamily="50" charset="0"/>
              </a:rPr>
              <a:t> </a:t>
            </a:r>
            <a:r>
              <a:rPr lang="en-US">
                <a:solidFill>
                  <a:schemeClr val="bg1"/>
                </a:solidFill>
                <a:latin typeface="Gotham Book" pitchFamily="50" charset="0"/>
                <a:ea typeface="ChunkFive" charset="0"/>
                <a:cs typeface="Gotham Book" pitchFamily="50" charset="0"/>
                <a:hlinkClick r:id="rId3">
                  <a:extLst>
                    <a:ext uri="{A12FA001-AC4F-418D-AE19-62706E023703}">
                      <ahyp:hlinkClr xmlns:ahyp="http://schemas.microsoft.com/office/drawing/2018/hyperlinkcolor" val="tx"/>
                    </a:ext>
                  </a:extLst>
                </a:hlinkClick>
              </a:rPr>
              <a:t>Anatomy of Out of Home </a:t>
            </a:r>
            <a:endParaRPr lang="en-AU">
              <a:solidFill>
                <a:schemeClr val="bg1"/>
              </a:solidFill>
            </a:endParaRPr>
          </a:p>
        </p:txBody>
      </p:sp>
      <p:sp>
        <p:nvSpPr>
          <p:cNvPr id="4" name="Rectangle 3">
            <a:extLst>
              <a:ext uri="{FF2B5EF4-FFF2-40B4-BE49-F238E27FC236}">
                <a16:creationId xmlns:a16="http://schemas.microsoft.com/office/drawing/2014/main" id="{268173FF-2C54-494A-8BCE-B6AD47BFCCC8}"/>
              </a:ext>
            </a:extLst>
          </p:cNvPr>
          <p:cNvSpPr/>
          <p:nvPr/>
        </p:nvSpPr>
        <p:spPr>
          <a:xfrm>
            <a:off x="243839" y="5722750"/>
            <a:ext cx="9239794" cy="200055"/>
          </a:xfrm>
          <a:prstGeom prst="rect">
            <a:avLst/>
          </a:prstGeom>
        </p:spPr>
        <p:txBody>
          <a:bodyPr wrap="square">
            <a:spAutoFit/>
          </a:bodyPr>
          <a:lstStyle/>
          <a:p>
            <a:endParaRPr lang="en-US" sz="700">
              <a:solidFill>
                <a:schemeClr val="bg1"/>
              </a:solidFill>
              <a:latin typeface="Gotham Book" pitchFamily="50" charset="0"/>
              <a:ea typeface="ChunkFive" charset="0"/>
              <a:cs typeface="Gotham Book" pitchFamily="50" charset="0"/>
            </a:endParaRPr>
          </a:p>
        </p:txBody>
      </p:sp>
    </p:spTree>
    <p:custDataLst>
      <p:tags r:id="rId1"/>
    </p:custDataLst>
    <p:extLst>
      <p:ext uri="{BB962C8B-B14F-4D97-AF65-F5344CB8AC3E}">
        <p14:creationId xmlns:p14="http://schemas.microsoft.com/office/powerpoint/2010/main" val="540352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MA slides - basic Full expression logo">
  <a:themeElements>
    <a:clrScheme name="OMA Colours">
      <a:dk1>
        <a:srgbClr val="000000"/>
      </a:dk1>
      <a:lt1>
        <a:srgbClr val="FFFFFF"/>
      </a:lt1>
      <a:dk2>
        <a:srgbClr val="55504C"/>
      </a:dk2>
      <a:lt2>
        <a:srgbClr val="DCD9B6"/>
      </a:lt2>
      <a:accent1>
        <a:srgbClr val="28BFD7"/>
      </a:accent1>
      <a:accent2>
        <a:srgbClr val="27AC4E"/>
      </a:accent2>
      <a:accent3>
        <a:srgbClr val="F05523"/>
      </a:accent3>
      <a:accent4>
        <a:srgbClr val="EE59A0"/>
      </a:accent4>
      <a:accent5>
        <a:srgbClr val="D22229"/>
      </a:accent5>
      <a:accent6>
        <a:srgbClr val="440146"/>
      </a:accent6>
      <a:hlink>
        <a:srgbClr val="063C68"/>
      </a:hlink>
      <a:folHlink>
        <a:srgbClr val="5550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A_Template_v4" id="{A560E57B-FE9A-BE47-8DE7-DD05872249A9}" vid="{E7410C1A-13D2-5E41-BA3F-2D2C683BA635}"/>
    </a:ext>
  </a:extLst>
</a:theme>
</file>

<file path=ppt/theme/theme2.xml><?xml version="1.0" encoding="utf-8"?>
<a:theme xmlns:a="http://schemas.openxmlformats.org/drawingml/2006/main" name="2_OMA slides - basic Full expression logo">
  <a:themeElements>
    <a:clrScheme name="OMA Colours">
      <a:dk1>
        <a:srgbClr val="000000"/>
      </a:dk1>
      <a:lt1>
        <a:srgbClr val="FFFFFF"/>
      </a:lt1>
      <a:dk2>
        <a:srgbClr val="55504C"/>
      </a:dk2>
      <a:lt2>
        <a:srgbClr val="DCD9B6"/>
      </a:lt2>
      <a:accent1>
        <a:srgbClr val="28BFD7"/>
      </a:accent1>
      <a:accent2>
        <a:srgbClr val="27AC4E"/>
      </a:accent2>
      <a:accent3>
        <a:srgbClr val="F05523"/>
      </a:accent3>
      <a:accent4>
        <a:srgbClr val="EE59A0"/>
      </a:accent4>
      <a:accent5>
        <a:srgbClr val="D22229"/>
      </a:accent5>
      <a:accent6>
        <a:srgbClr val="440146"/>
      </a:accent6>
      <a:hlink>
        <a:srgbClr val="063C68"/>
      </a:hlink>
      <a:folHlink>
        <a:srgbClr val="5550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A_Template_v4" id="{A560E57B-FE9A-BE47-8DE7-DD05872249A9}" vid="{E7410C1A-13D2-5E41-BA3F-2D2C683BA63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harmaine1 xmlns="42c3954e-35a4-4de2-b5da-b6ff06a13f44" xsi:nil="true"/>
    <charmaine xmlns="42c3954e-35a4-4de2-b5da-b6ff06a13f44" xsi:nil="true"/>
    <charmaine0 xmlns="42c3954e-35a4-4de2-b5da-b6ff06a13f44" xsi:nil="true"/>
    <TaxCatchAll xmlns="d031af82-cd7e-4faa-8cfe-eb022cee2fe2" xsi:nil="true"/>
    <lcf76f155ced4ddcb4097134ff3c332f xmlns="42c3954e-35a4-4de2-b5da-b6ff06a13f4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F473D043456144BF929F0E95F448E8" ma:contentTypeVersion="19" ma:contentTypeDescription="Create a new document." ma:contentTypeScope="" ma:versionID="42d32fbc6a760c82eb8b4e6593bd3d18">
  <xsd:schema xmlns:xsd="http://www.w3.org/2001/XMLSchema" xmlns:xs="http://www.w3.org/2001/XMLSchema" xmlns:p="http://schemas.microsoft.com/office/2006/metadata/properties" xmlns:ns2="42c3954e-35a4-4de2-b5da-b6ff06a13f44" xmlns:ns3="d031af82-cd7e-4faa-8cfe-eb022cee2fe2" targetNamespace="http://schemas.microsoft.com/office/2006/metadata/properties" ma:root="true" ma:fieldsID="ad58eee3d21bba220a1f34afaf349bbe" ns2:_="" ns3:_="">
    <xsd:import namespace="42c3954e-35a4-4de2-b5da-b6ff06a13f44"/>
    <xsd:import namespace="d031af82-cd7e-4faa-8cfe-eb022cee2f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charmaine" minOccurs="0"/>
                <xsd:element ref="ns2:charmaine0" minOccurs="0"/>
                <xsd:element ref="ns2:Charmaine1"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c3954e-35a4-4de2-b5da-b6ff06a13f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charmaine" ma:index="21" nillable="true" ma:displayName="charmaine " ma:description="will need to be packaged with the short one" ma:format="Dropdown" ma:internalName="charmaine">
      <xsd:simpleType>
        <xsd:restriction base="dms:Text">
          <xsd:maxLength value="255"/>
        </xsd:restriction>
      </xsd:simpleType>
    </xsd:element>
    <xsd:element name="charmaine0" ma:index="22" nillable="true" ma:displayName="charmaine" ma:description="one minute version doesn't end well very jerky repetititve end " ma:format="Dropdown" ma:internalName="charmaine0">
      <xsd:simpleType>
        <xsd:restriction base="dms:Text">
          <xsd:maxLength value="255"/>
        </xsd:restriction>
      </xsd:simpleType>
    </xsd:element>
    <xsd:element name="Charmaine1" ma:index="23" nillable="true" ma:displayName="Charmaine" ma:description="comparison starts off with the chart as the still before the video" ma:format="Dropdown" ma:internalName="Charmaine1">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a25dd99-3a2c-474f-b279-3a351963df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31af82-cd7e-4faa-8cfe-eb022cee2fe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f6a9cd03-daa5-4438-9ab1-f509223024a6}" ma:internalName="TaxCatchAll" ma:showField="CatchAllData" ma:web="d031af82-cd7e-4faa-8cfe-eb022cee2f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6CB2D4-0357-406D-B3A2-EE52B5670984}">
  <ds:schemaRefs>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 ds:uri="42c3954e-35a4-4de2-b5da-b6ff06a13f44"/>
    <ds:schemaRef ds:uri="d031af82-cd7e-4faa-8cfe-eb022cee2fe2"/>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46C241AF-60A8-4393-B800-8FBA049E718F}">
  <ds:schemaRefs>
    <ds:schemaRef ds:uri="http://schemas.microsoft.com/sharepoint/v3/contenttype/forms"/>
  </ds:schemaRefs>
</ds:datastoreItem>
</file>

<file path=customXml/itemProps3.xml><?xml version="1.0" encoding="utf-8"?>
<ds:datastoreItem xmlns:ds="http://schemas.openxmlformats.org/officeDocument/2006/customXml" ds:itemID="{744EA1B2-EE3A-49DD-AF1D-9E70084A0191}">
  <ds:schemaRefs>
    <ds:schemaRef ds:uri="42c3954e-35a4-4de2-b5da-b6ff06a13f44"/>
    <ds:schemaRef ds:uri="d031af82-cd7e-4faa-8cfe-eb022cee2f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TotalTime>
  <Words>244</Words>
  <Application>Microsoft Office PowerPoint</Application>
  <PresentationFormat>Widescreen</PresentationFormat>
  <Paragraphs>27</Paragraphs>
  <Slides>7</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Gotham Bold</vt:lpstr>
      <vt:lpstr>Gotham Book</vt:lpstr>
      <vt:lpstr>Gotham Medium</vt:lpstr>
      <vt:lpstr>Source Sans Pro</vt:lpstr>
      <vt:lpstr>1_OMA slides - basic Full expression logo</vt:lpstr>
      <vt:lpstr>2_OMA slides - basic Full expression logo</vt:lpstr>
      <vt:lpstr> </vt:lpstr>
      <vt:lpstr>PowerPoint Presentation</vt:lpstr>
      <vt:lpstr>OOH drives online search </vt:lpstr>
      <vt:lpstr>OOH helps activate online video viewing</vt:lpstr>
      <vt:lpstr>OOH drives website traffic</vt:lpstr>
      <vt:lpstr>OOH drives online sales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Dance</dc:creator>
  <cp:lastModifiedBy>Tallulah Mills-Hicks</cp:lastModifiedBy>
  <cp:revision>2</cp:revision>
  <cp:lastPrinted>2019-01-28T22:31:37Z</cp:lastPrinted>
  <dcterms:created xsi:type="dcterms:W3CDTF">2018-11-28T03:58:55Z</dcterms:created>
  <dcterms:modified xsi:type="dcterms:W3CDTF">2022-08-25T23:40:40Z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8EA08666-5884-4550-84A7-4F231D4736FB</vt:lpwstr>
  </property>
  <property fmtid="{D5CDD505-2E9C-101B-9397-08002B2CF9AE}" pid="3" name="ArticulatePath">
    <vt:lpwstr>FINAL_AOOH_March</vt:lpwstr>
  </property>
  <property fmtid="{D5CDD505-2E9C-101B-9397-08002B2CF9AE}" pid="4" name="Order">
    <vt:lpwstr>9747500.00000000</vt:lpwstr>
  </property>
  <property fmtid="{D5CDD505-2E9C-101B-9397-08002B2CF9AE}" pid="5" name="ContentTypeId">
    <vt:lpwstr>0x010100ACF473D043456144BF929F0E95F448E8</vt:lpwstr>
  </property>
  <property fmtid="{D5CDD505-2E9C-101B-9397-08002B2CF9AE}" pid="6" name="MediaServiceImageTags">
    <vt:lpwstr/>
  </property>
</Properties>
</file>