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10"/>
  </p:notesMasterIdLst>
  <p:handoutMasterIdLst>
    <p:handoutMasterId r:id="rId11"/>
  </p:handoutMasterIdLst>
  <p:sldIdLst>
    <p:sldId id="343" r:id="rId2"/>
    <p:sldId id="368" r:id="rId3"/>
    <p:sldId id="362" r:id="rId4"/>
    <p:sldId id="364" r:id="rId5"/>
    <p:sldId id="363" r:id="rId6"/>
    <p:sldId id="338" r:id="rId7"/>
    <p:sldId id="354" r:id="rId8"/>
    <p:sldId id="266" r:id="rId9"/>
  </p:sldIdLst>
  <p:sldSz cx="12192000" cy="6858000"/>
  <p:notesSz cx="6797675" cy="9926638"/>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04D"/>
    <a:srgbClr val="003D69"/>
    <a:srgbClr val="FFC30B"/>
    <a:srgbClr val="46C470"/>
    <a:srgbClr val="3F49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3"/>
    <p:restoredTop sz="96023" autoAdjust="0"/>
  </p:normalViewPr>
  <p:slideViewPr>
    <p:cSldViewPr snapToGrid="0" snapToObjects="1" showGuides="1">
      <p:cViewPr varScale="1">
        <p:scale>
          <a:sx n="110" d="100"/>
          <a:sy n="110" d="100"/>
        </p:scale>
        <p:origin x="408" y="78"/>
      </p:cViewPr>
      <p:guideLst>
        <p:guide orient="horz" pos="2137"/>
        <p:guide pos="3840"/>
      </p:guideLst>
    </p:cSldViewPr>
  </p:slideViewPr>
  <p:outlineViewPr>
    <p:cViewPr>
      <p:scale>
        <a:sx n="33" d="100"/>
        <a:sy n="33" d="100"/>
      </p:scale>
      <p:origin x="0" y="-2368"/>
    </p:cViewPr>
  </p:outlineViewPr>
  <p:notesTextViewPr>
    <p:cViewPr>
      <p:scale>
        <a:sx n="1" d="1"/>
        <a:sy n="1" d="1"/>
      </p:scale>
      <p:origin x="0" y="0"/>
    </p:cViewPr>
  </p:notesTextViewPr>
  <p:sorterViewPr>
    <p:cViewPr>
      <p:scale>
        <a:sx n="126" d="100"/>
        <a:sy n="126" d="100"/>
      </p:scale>
      <p:origin x="0" y="0"/>
    </p:cViewPr>
  </p:sorterViewPr>
  <p:notesViewPr>
    <p:cSldViewPr snapToGrid="0" snapToObjects="1" showGuides="1">
      <p:cViewPr varScale="1">
        <p:scale>
          <a:sx n="69" d="100"/>
          <a:sy n="69" d="100"/>
        </p:scale>
        <p:origin x="326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3924401865777E-2"/>
          <c:y val="5.1267879749825218E-2"/>
          <c:w val="0.92050241300482605"/>
          <c:h val="0.8307913458823436"/>
        </c:manualLayout>
      </c:layout>
      <c:barChart>
        <c:barDir val="col"/>
        <c:grouping val="clustered"/>
        <c:varyColors val="0"/>
        <c:ser>
          <c:idx val="0"/>
          <c:order val="0"/>
          <c:tx>
            <c:strRef>
              <c:f>Sheet1!$B$1</c:f>
              <c:strCache>
                <c:ptCount val="1"/>
                <c:pt idx="0">
                  <c:v>Recall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Gotham Book" pitchFamily="50" charset="0"/>
                    <a:ea typeface="+mn-ea"/>
                    <a:cs typeface="Gotham Book"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Sheet1!$B$2:$B$3</c:f>
              <c:numCache>
                <c:formatCode>0%</c:formatCode>
                <c:ptCount val="2"/>
                <c:pt idx="0">
                  <c:v>0.4</c:v>
                </c:pt>
                <c:pt idx="1">
                  <c:v>0.54</c:v>
                </c:pt>
              </c:numCache>
            </c:numRef>
          </c:val>
          <c:extLst>
            <c:ext xmlns:c16="http://schemas.microsoft.com/office/drawing/2014/chart" uri="{C3380CC4-5D6E-409C-BE32-E72D297353CC}">
              <c16:uniqueId val="{00000000-30A8-4972-8A50-8BED71AB6BE3}"/>
            </c:ext>
          </c:extLst>
        </c:ser>
        <c:ser>
          <c:idx val="1"/>
          <c:order val="1"/>
          <c:tx>
            <c:strRef>
              <c:f>Sheet1!$D$1</c:f>
              <c:strCache>
                <c:ptCount val="1"/>
                <c:pt idx="0">
                  <c:v>Starts Conversations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Gotham Book" pitchFamily="50" charset="0"/>
                    <a:ea typeface="+mn-ea"/>
                    <a:cs typeface="Gotham Book"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Sheet1!$D$2:$D$3</c:f>
              <c:numCache>
                <c:formatCode>0%</c:formatCode>
                <c:ptCount val="2"/>
                <c:pt idx="0">
                  <c:v>0.3</c:v>
                </c:pt>
                <c:pt idx="1">
                  <c:v>0.44</c:v>
                </c:pt>
              </c:numCache>
            </c:numRef>
          </c:val>
          <c:extLst>
            <c:ext xmlns:c16="http://schemas.microsoft.com/office/drawing/2014/chart" uri="{C3380CC4-5D6E-409C-BE32-E72D297353CC}">
              <c16:uniqueId val="{00000001-30A8-4972-8A50-8BED71AB6BE3}"/>
            </c:ext>
          </c:extLst>
        </c:ser>
        <c:ser>
          <c:idx val="2"/>
          <c:order val="2"/>
          <c:tx>
            <c:strRef>
              <c:f>Sheet1!$C$1</c:f>
              <c:strCache>
                <c:ptCount val="1"/>
                <c:pt idx="0">
                  <c:v>Influences Behaviour</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Gotham Book" pitchFamily="50" charset="0"/>
                    <a:ea typeface="+mn-ea"/>
                    <a:cs typeface="Gotham Book"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Sheet1!$C$2:$C$3</c:f>
              <c:numCache>
                <c:formatCode>0%</c:formatCode>
                <c:ptCount val="2"/>
                <c:pt idx="0">
                  <c:v>0.24</c:v>
                </c:pt>
                <c:pt idx="1">
                  <c:v>0.25</c:v>
                </c:pt>
              </c:numCache>
            </c:numRef>
          </c:val>
          <c:extLst>
            <c:ext xmlns:c16="http://schemas.microsoft.com/office/drawing/2014/chart" uri="{C3380CC4-5D6E-409C-BE32-E72D297353CC}">
              <c16:uniqueId val="{00000002-30A8-4972-8A50-8BED71AB6BE3}"/>
            </c:ext>
          </c:extLst>
        </c:ser>
        <c:dLbls>
          <c:dLblPos val="outEnd"/>
          <c:showLegendKey val="0"/>
          <c:showVal val="1"/>
          <c:showCatName val="0"/>
          <c:showSerName val="0"/>
          <c:showPercent val="0"/>
          <c:showBubbleSize val="0"/>
        </c:dLbls>
        <c:gapWidth val="100"/>
        <c:overlap val="-24"/>
        <c:axId val="181272864"/>
        <c:axId val="181271552"/>
      </c:barChart>
      <c:catAx>
        <c:axId val="181272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otham Book" pitchFamily="50" charset="0"/>
                <a:ea typeface="+mn-ea"/>
                <a:cs typeface="Gotham Book" pitchFamily="50" charset="0"/>
              </a:defRPr>
            </a:pPr>
            <a:endParaRPr lang="en-US"/>
          </a:p>
        </c:txPr>
        <c:crossAx val="181271552"/>
        <c:crosses val="autoZero"/>
        <c:auto val="1"/>
        <c:lblAlgn val="ctr"/>
        <c:lblOffset val="100"/>
        <c:noMultiLvlLbl val="0"/>
      </c:catAx>
      <c:valAx>
        <c:axId val="181271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otham Book" pitchFamily="50" charset="0"/>
                <a:ea typeface="+mn-ea"/>
                <a:cs typeface="Gotham Book" pitchFamily="50" charset="0"/>
              </a:defRPr>
            </a:pPr>
            <a:endParaRPr lang="en-US"/>
          </a:p>
        </c:txPr>
        <c:crossAx val="181272864"/>
        <c:crosses val="autoZero"/>
        <c:crossBetween val="between"/>
      </c:valAx>
      <c:spPr>
        <a:noFill/>
        <a:ln>
          <a:noFill/>
        </a:ln>
        <a:effectLst/>
      </c:spPr>
    </c:plotArea>
    <c:legend>
      <c:legendPos val="b"/>
      <c:layout>
        <c:manualLayout>
          <c:xMode val="edge"/>
          <c:yMode val="edge"/>
          <c:x val="4.5517486377162811E-2"/>
          <c:y val="0.93291063730170254"/>
          <c:w val="0.91230437426981781"/>
          <c:h val="5.17378895108944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Gotham Book" pitchFamily="50" charset="0"/>
              <a:ea typeface="+mn-ea"/>
              <a:cs typeface="Gotham Book" pitchFamily="50"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036686-C3B7-F646-A730-332E518D0C2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E2661-0A28-2B4F-B53D-C4EB2413446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E6011D1-4DAC-5E41-B814-278876A048E6}" type="datetimeFigureOut">
              <a:rPr lang="en-US" smtClean="0"/>
              <a:t>3/3/2020</a:t>
            </a:fld>
            <a:endParaRPr lang="en-US"/>
          </a:p>
        </p:txBody>
      </p:sp>
      <p:sp>
        <p:nvSpPr>
          <p:cNvPr id="4" name="Footer Placeholder 3">
            <a:extLst>
              <a:ext uri="{FF2B5EF4-FFF2-40B4-BE49-F238E27FC236}">
                <a16:creationId xmlns:a16="http://schemas.microsoft.com/office/drawing/2014/main" id="{36AC27B6-A72C-0C49-A86D-667D5DA03C3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78EA07-C3F6-3746-A9AA-81E50FF6F2F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CFEC94-71BF-4B43-BFE6-4E9F7F05B451}" type="slidenum">
              <a:rPr lang="en-US" smtClean="0"/>
              <a:t>‹#›</a:t>
            </a:fld>
            <a:endParaRPr lang="en-US"/>
          </a:p>
        </p:txBody>
      </p:sp>
    </p:spTree>
    <p:extLst>
      <p:ext uri="{BB962C8B-B14F-4D97-AF65-F5344CB8AC3E}">
        <p14:creationId xmlns:p14="http://schemas.microsoft.com/office/powerpoint/2010/main" val="3789264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FDF1D4-9FD9-0742-AEFA-26ADAE7E25CD}" type="datetimeFigureOut">
              <a:rPr lang="en-US" smtClean="0"/>
              <a:t>3/3/2020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F8794D-72FC-8A48-A509-F61C0F60DCBA}" type="slidenum">
              <a:rPr lang="en-US" smtClean="0"/>
              <a:t>‹#›</a:t>
            </a:fld>
            <a:endParaRPr lang="en-US"/>
          </a:p>
        </p:txBody>
      </p:sp>
    </p:spTree>
    <p:extLst>
      <p:ext uri="{BB962C8B-B14F-4D97-AF65-F5344CB8AC3E}">
        <p14:creationId xmlns:p14="http://schemas.microsoft.com/office/powerpoint/2010/main" val="238360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F8794D-72FC-8A48-A509-F61C0F60DCBA}" type="slidenum">
              <a:rPr lang="en-US" smtClean="0"/>
              <a:t>1</a:t>
            </a:fld>
            <a:endParaRPr lang="en-US"/>
          </a:p>
        </p:txBody>
      </p:sp>
    </p:spTree>
    <p:extLst>
      <p:ext uri="{BB962C8B-B14F-4D97-AF65-F5344CB8AC3E}">
        <p14:creationId xmlns:p14="http://schemas.microsoft.com/office/powerpoint/2010/main" val="340239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09B7B-081C-4EA9-8623-87618D858F9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57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AF8794D-72FC-8A48-A509-F61C0F60DCBA}" type="slidenum">
              <a:rPr lang="en-US" smtClean="0"/>
              <a:t>3</a:t>
            </a:fld>
            <a:endParaRPr lang="en-US"/>
          </a:p>
        </p:txBody>
      </p:sp>
    </p:spTree>
    <p:extLst>
      <p:ext uri="{BB962C8B-B14F-4D97-AF65-F5344CB8AC3E}">
        <p14:creationId xmlns:p14="http://schemas.microsoft.com/office/powerpoint/2010/main" val="215748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AF8794D-72FC-8A48-A509-F61C0F60DCBA}" type="slidenum">
              <a:rPr lang="en-US" smtClean="0"/>
              <a:t>4</a:t>
            </a:fld>
            <a:endParaRPr lang="en-US"/>
          </a:p>
        </p:txBody>
      </p:sp>
    </p:spTree>
    <p:extLst>
      <p:ext uri="{BB962C8B-B14F-4D97-AF65-F5344CB8AC3E}">
        <p14:creationId xmlns:p14="http://schemas.microsoft.com/office/powerpoint/2010/main" val="407540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AF8794D-72FC-8A48-A509-F61C0F60DCBA}" type="slidenum">
              <a:rPr lang="en-US" smtClean="0"/>
              <a:t>5</a:t>
            </a:fld>
            <a:endParaRPr lang="en-US"/>
          </a:p>
        </p:txBody>
      </p:sp>
    </p:spTree>
    <p:extLst>
      <p:ext uri="{BB962C8B-B14F-4D97-AF65-F5344CB8AC3E}">
        <p14:creationId xmlns:p14="http://schemas.microsoft.com/office/powerpoint/2010/main" val="37094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AF8794D-72FC-8A48-A509-F61C0F60DCBA}" type="slidenum">
              <a:rPr lang="en-US" smtClean="0"/>
              <a:t>7</a:t>
            </a:fld>
            <a:endParaRPr lang="en-US"/>
          </a:p>
        </p:txBody>
      </p:sp>
    </p:spTree>
    <p:extLst>
      <p:ext uri="{BB962C8B-B14F-4D97-AF65-F5344CB8AC3E}">
        <p14:creationId xmlns:p14="http://schemas.microsoft.com/office/powerpoint/2010/main" val="316679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827916" cy="2882446"/>
          </a:xfrm>
        </p:spPr>
        <p:txBody>
          <a:bodyPr anchor="b">
            <a:normAutofit/>
          </a:bodyPr>
          <a:lstStyle>
            <a:lvl1pPr algn="l">
              <a:defRPr sz="4000" b="1" i="0">
                <a:latin typeface="Gotham Bold" panose="02000604030000020004" pitchFamily="2" charset="0"/>
              </a:defRPr>
            </a:lvl1pPr>
          </a:lstStyle>
          <a:p>
            <a:r>
              <a:rPr lang="en-US" dirty="0"/>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2"/>
            <a:ext cx="3827916" cy="1455057"/>
          </a:xfrm>
        </p:spPr>
        <p:txBody>
          <a:bodyPr>
            <a:normAutofit/>
          </a:bodyPr>
          <a:lstStyle>
            <a:lvl1pPr marL="0" indent="0" algn="l">
              <a:buNone/>
              <a:defRPr sz="2000" b="0" i="0">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text</a:t>
            </a:r>
          </a:p>
        </p:txBody>
      </p:sp>
      <p:cxnSp>
        <p:nvCxnSpPr>
          <p:cNvPr id="8" name="Straight Connector 7">
            <a:extLst>
              <a:ext uri="{FF2B5EF4-FFF2-40B4-BE49-F238E27FC236}">
                <a16:creationId xmlns:a16="http://schemas.microsoft.com/office/drawing/2014/main" id="{EA7241D2-6220-3C4B-AF57-9B0F5CD52A88}"/>
              </a:ext>
            </a:extLst>
          </p:cNvPr>
          <p:cNvCxnSpPr>
            <a:cxnSpLocks/>
          </p:cNvCxnSpPr>
          <p:nvPr userDrawn="1"/>
        </p:nvCxnSpPr>
        <p:spPr>
          <a:xfrm>
            <a:off x="874713" y="3541486"/>
            <a:ext cx="2216445" cy="0"/>
          </a:xfrm>
          <a:prstGeom prst="line">
            <a:avLst/>
          </a:prstGeom>
          <a:ln w="76200">
            <a:solidFill>
              <a:schemeClr val="tx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0468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ext panel -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dirty="0"/>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3/3/2020</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3" y="1989138"/>
            <a:ext cx="10442575" cy="4140199"/>
          </a:xfrm>
        </p:spPr>
        <p:txBody>
          <a:bodyPr numCol="2" spcCol="540000">
            <a:no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457200" indent="0">
              <a:lnSpc>
                <a:spcPct val="110000"/>
              </a:lnSpc>
              <a:spcBef>
                <a:spcPts val="600"/>
              </a:spcBef>
              <a:spcAft>
                <a:spcPts val="600"/>
              </a:spcAft>
              <a:buFontTx/>
              <a:buNone/>
              <a:defRPr sz="1400"/>
            </a:lvl2pPr>
            <a:lvl3pPr marL="914400" indent="0">
              <a:buFontTx/>
              <a:buNone/>
              <a:defRPr sz="1600"/>
            </a:lvl3pPr>
            <a:lvl4pPr marL="1371600" indent="0">
              <a:buFontTx/>
              <a:buNone/>
              <a:defRPr sz="1400"/>
            </a:lvl4pPr>
            <a:lvl5pPr marL="1828800" indent="0">
              <a:buFontTx/>
              <a:buNone/>
              <a:defRPr sz="1400"/>
            </a:lvl5pPr>
          </a:lstStyle>
          <a:p>
            <a:pPr lvl="0"/>
            <a:r>
              <a:rPr lang="en-US" dirty="0"/>
              <a:t>Bullets 2 column</a:t>
            </a:r>
          </a:p>
          <a:p>
            <a:pPr lvl="1"/>
            <a:r>
              <a:rPr lang="en-US" dirty="0"/>
              <a:t>Second level</a:t>
            </a:r>
          </a:p>
        </p:txBody>
      </p:sp>
    </p:spTree>
    <p:extLst>
      <p:ext uri="{BB962C8B-B14F-4D97-AF65-F5344CB8AC3E}">
        <p14:creationId xmlns:p14="http://schemas.microsoft.com/office/powerpoint/2010/main" val="27413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ext panel - 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dirty="0"/>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3/3/2020</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noChangeAspect="1"/>
          </p:cNvSpPr>
          <p:nvPr>
            <p:ph type="body" sz="quarter" idx="13" hasCustomPrompt="1"/>
          </p:nvPr>
        </p:nvSpPr>
        <p:spPr>
          <a:xfrm>
            <a:off x="874713" y="1989138"/>
            <a:ext cx="10442575" cy="4140352"/>
          </a:xfrm>
        </p:spPr>
        <p:txBody>
          <a:bodyPr numCol="3" spcCol="360000">
            <a:no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0" indent="0">
              <a:lnSpc>
                <a:spcPct val="110000"/>
              </a:lnSpc>
              <a:spcBef>
                <a:spcPts val="600"/>
              </a:spcBef>
              <a:spcAft>
                <a:spcPts val="600"/>
              </a:spcAft>
              <a:buFontTx/>
              <a:buNone/>
              <a:defRPr sz="1400"/>
            </a:lvl2pPr>
            <a:lvl3pPr marL="0" indent="0">
              <a:lnSpc>
                <a:spcPct val="100000"/>
              </a:lnSpc>
              <a:spcBef>
                <a:spcPts val="600"/>
              </a:spcBef>
              <a:spcAft>
                <a:spcPts val="600"/>
              </a:spcAft>
              <a:buFontTx/>
              <a:buNone/>
              <a:defRPr sz="1400"/>
            </a:lvl3pPr>
            <a:lvl4pPr marL="0" indent="0">
              <a:lnSpc>
                <a:spcPct val="100000"/>
              </a:lnSpc>
              <a:spcBef>
                <a:spcPts val="600"/>
              </a:spcBef>
              <a:spcAft>
                <a:spcPts val="600"/>
              </a:spcAft>
              <a:buFontTx/>
              <a:buNone/>
              <a:defRPr sz="1400"/>
            </a:lvl4pPr>
            <a:lvl5pPr marL="0" indent="0" fontAlgn="t" latinLnBrk="1">
              <a:lnSpc>
                <a:spcPct val="100000"/>
              </a:lnSpc>
              <a:spcBef>
                <a:spcPts val="600"/>
              </a:spcBef>
              <a:spcAft>
                <a:spcPts val="600"/>
              </a:spcAft>
              <a:buFontTx/>
              <a:buNone/>
              <a:defRPr sz="1400"/>
            </a:lvl5pPr>
          </a:lstStyle>
          <a:p>
            <a:pPr lvl="0"/>
            <a:r>
              <a:rPr lang="en-US" dirty="0"/>
              <a:t>3column text</a:t>
            </a:r>
          </a:p>
          <a:p>
            <a:pPr lvl="1"/>
            <a:r>
              <a:rPr lang="en-US" dirty="0"/>
              <a:t>Second level</a:t>
            </a:r>
          </a:p>
        </p:txBody>
      </p:sp>
    </p:spTree>
    <p:extLst>
      <p:ext uri="{BB962C8B-B14F-4D97-AF65-F5344CB8AC3E}">
        <p14:creationId xmlns:p14="http://schemas.microsoft.com/office/powerpoint/2010/main" val="4292758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5C2F5-2DB6-CA4A-B1B4-68144D9420B1}"/>
              </a:ext>
            </a:extLst>
          </p:cNvPr>
          <p:cNvSpPr>
            <a:spLocks noGrp="1"/>
          </p:cNvSpPr>
          <p:nvPr>
            <p:ph type="dt" sz="half" idx="10"/>
          </p:nvPr>
        </p:nvSpPr>
        <p:spPr/>
        <p:txBody>
          <a:bodyPr/>
          <a:lstStyle/>
          <a:p>
            <a:fld id="{CB4625B5-9D39-B743-81F3-A2814805E14F}" type="datetimeFigureOut">
              <a:rPr lang="en-US" smtClean="0"/>
              <a:t>3/3/2020</a:t>
            </a:fld>
            <a:endParaRPr lang="en-US" dirty="0"/>
          </a:p>
        </p:txBody>
      </p:sp>
      <p:sp>
        <p:nvSpPr>
          <p:cNvPr id="3" name="Footer Placeholder 2">
            <a:extLst>
              <a:ext uri="{FF2B5EF4-FFF2-40B4-BE49-F238E27FC236}">
                <a16:creationId xmlns:a16="http://schemas.microsoft.com/office/drawing/2014/main" id="{10F97FA9-32CB-FF48-87E7-B71AA7C299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82BA41-6C69-3549-A671-C9530E6B904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64261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3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Profiles">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B657C475-6F3A-104C-A725-9B843B582855}"/>
              </a:ext>
            </a:extLst>
          </p:cNvPr>
          <p:cNvSpPr>
            <a:spLocks noGrp="1" noChangeAspect="1"/>
          </p:cNvSpPr>
          <p:nvPr>
            <p:ph type="pic" sz="quarter" idx="14" hasCustomPrompt="1"/>
          </p:nvPr>
        </p:nvSpPr>
        <p:spPr>
          <a:xfrm>
            <a:off x="874713"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32" name="Content Placeholder 31">
            <a:extLst>
              <a:ext uri="{FF2B5EF4-FFF2-40B4-BE49-F238E27FC236}">
                <a16:creationId xmlns:a16="http://schemas.microsoft.com/office/drawing/2014/main" id="{B4757160-F5C8-8E46-A6C7-0BDC39BA4C77}"/>
              </a:ext>
            </a:extLst>
          </p:cNvPr>
          <p:cNvSpPr>
            <a:spLocks noGrp="1"/>
          </p:cNvSpPr>
          <p:nvPr>
            <p:ph sz="quarter" idx="20"/>
          </p:nvPr>
        </p:nvSpPr>
        <p:spPr>
          <a:xfrm>
            <a:off x="874713"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38" name="Title 37">
            <a:extLst>
              <a:ext uri="{FF2B5EF4-FFF2-40B4-BE49-F238E27FC236}">
                <a16:creationId xmlns:a16="http://schemas.microsoft.com/office/drawing/2014/main" id="{35CCE8D0-1962-9D43-8E05-CE4B9066FF03}"/>
              </a:ext>
            </a:extLst>
          </p:cNvPr>
          <p:cNvSpPr>
            <a:spLocks noGrp="1"/>
          </p:cNvSpPr>
          <p:nvPr>
            <p:ph type="title" hasCustomPrompt="1"/>
          </p:nvPr>
        </p:nvSpPr>
        <p:spPr>
          <a:xfrm>
            <a:off x="874712" y="333375"/>
            <a:ext cx="7029025" cy="1260491"/>
          </a:xfrm>
        </p:spPr>
        <p:txBody>
          <a:bodyPr>
            <a:normAutofit/>
          </a:bodyPr>
          <a:lstStyle>
            <a:lvl1pPr>
              <a:defRPr sz="3200"/>
            </a:lvl1pPr>
          </a:lstStyle>
          <a:p>
            <a:r>
              <a:rPr lang="en-US" dirty="0"/>
              <a:t>Click to edit heading</a:t>
            </a:r>
          </a:p>
        </p:txBody>
      </p:sp>
      <p:sp>
        <p:nvSpPr>
          <p:cNvPr id="16" name="Picture Placeholder 5">
            <a:extLst>
              <a:ext uri="{FF2B5EF4-FFF2-40B4-BE49-F238E27FC236}">
                <a16:creationId xmlns:a16="http://schemas.microsoft.com/office/drawing/2014/main" id="{5A09DFDE-9B92-B74A-AFCD-C07794076DAD}"/>
              </a:ext>
            </a:extLst>
          </p:cNvPr>
          <p:cNvSpPr>
            <a:spLocks noGrp="1" noChangeAspect="1"/>
          </p:cNvSpPr>
          <p:nvPr>
            <p:ph type="pic" sz="quarter" idx="21" hasCustomPrompt="1"/>
          </p:nvPr>
        </p:nvSpPr>
        <p:spPr>
          <a:xfrm>
            <a:off x="3142921"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17" name="Content Placeholder 31">
            <a:extLst>
              <a:ext uri="{FF2B5EF4-FFF2-40B4-BE49-F238E27FC236}">
                <a16:creationId xmlns:a16="http://schemas.microsoft.com/office/drawing/2014/main" id="{D29A61BA-FF09-0948-98EB-B422E478C93D}"/>
              </a:ext>
            </a:extLst>
          </p:cNvPr>
          <p:cNvSpPr>
            <a:spLocks noGrp="1"/>
          </p:cNvSpPr>
          <p:nvPr>
            <p:ph sz="quarter" idx="22"/>
          </p:nvPr>
        </p:nvSpPr>
        <p:spPr>
          <a:xfrm>
            <a:off x="3142921"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18" name="Picture Placeholder 5">
            <a:extLst>
              <a:ext uri="{FF2B5EF4-FFF2-40B4-BE49-F238E27FC236}">
                <a16:creationId xmlns:a16="http://schemas.microsoft.com/office/drawing/2014/main" id="{04DA7536-213F-184C-8A62-F79E5425ED0B}"/>
              </a:ext>
            </a:extLst>
          </p:cNvPr>
          <p:cNvSpPr>
            <a:spLocks noGrp="1" noChangeAspect="1"/>
          </p:cNvSpPr>
          <p:nvPr>
            <p:ph type="pic" sz="quarter" idx="23" hasCustomPrompt="1"/>
          </p:nvPr>
        </p:nvSpPr>
        <p:spPr>
          <a:xfrm>
            <a:off x="5411129"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19" name="Content Placeholder 31">
            <a:extLst>
              <a:ext uri="{FF2B5EF4-FFF2-40B4-BE49-F238E27FC236}">
                <a16:creationId xmlns:a16="http://schemas.microsoft.com/office/drawing/2014/main" id="{1CE479B5-B321-2142-9ABD-CD8A19DA64AC}"/>
              </a:ext>
            </a:extLst>
          </p:cNvPr>
          <p:cNvSpPr>
            <a:spLocks noGrp="1"/>
          </p:cNvSpPr>
          <p:nvPr>
            <p:ph sz="quarter" idx="24"/>
          </p:nvPr>
        </p:nvSpPr>
        <p:spPr>
          <a:xfrm>
            <a:off x="5411129"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0" name="Picture Placeholder 5">
            <a:extLst>
              <a:ext uri="{FF2B5EF4-FFF2-40B4-BE49-F238E27FC236}">
                <a16:creationId xmlns:a16="http://schemas.microsoft.com/office/drawing/2014/main" id="{3B7CB02B-E3FD-8442-9BF5-22DA77BFA63E}"/>
              </a:ext>
            </a:extLst>
          </p:cNvPr>
          <p:cNvSpPr>
            <a:spLocks noGrp="1" noChangeAspect="1"/>
          </p:cNvSpPr>
          <p:nvPr>
            <p:ph type="pic" sz="quarter" idx="25" hasCustomPrompt="1"/>
          </p:nvPr>
        </p:nvSpPr>
        <p:spPr>
          <a:xfrm>
            <a:off x="7679337"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1" name="Content Placeholder 31">
            <a:extLst>
              <a:ext uri="{FF2B5EF4-FFF2-40B4-BE49-F238E27FC236}">
                <a16:creationId xmlns:a16="http://schemas.microsoft.com/office/drawing/2014/main" id="{994A6C7A-7B2F-7043-A3C7-53557D599554}"/>
              </a:ext>
            </a:extLst>
          </p:cNvPr>
          <p:cNvSpPr>
            <a:spLocks noGrp="1"/>
          </p:cNvSpPr>
          <p:nvPr>
            <p:ph sz="quarter" idx="26"/>
          </p:nvPr>
        </p:nvSpPr>
        <p:spPr>
          <a:xfrm>
            <a:off x="7679337"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2" name="Picture Placeholder 5">
            <a:extLst>
              <a:ext uri="{FF2B5EF4-FFF2-40B4-BE49-F238E27FC236}">
                <a16:creationId xmlns:a16="http://schemas.microsoft.com/office/drawing/2014/main" id="{CD6BD9C8-748D-CC4C-B93B-A500121AF3C5}"/>
              </a:ext>
            </a:extLst>
          </p:cNvPr>
          <p:cNvSpPr>
            <a:spLocks noGrp="1" noChangeAspect="1"/>
          </p:cNvSpPr>
          <p:nvPr>
            <p:ph type="pic" sz="quarter" idx="27" hasCustomPrompt="1"/>
          </p:nvPr>
        </p:nvSpPr>
        <p:spPr>
          <a:xfrm>
            <a:off x="9947545"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3" name="Content Placeholder 31">
            <a:extLst>
              <a:ext uri="{FF2B5EF4-FFF2-40B4-BE49-F238E27FC236}">
                <a16:creationId xmlns:a16="http://schemas.microsoft.com/office/drawing/2014/main" id="{047EDC1C-F43A-7C40-84D9-642C597CB5F9}"/>
              </a:ext>
            </a:extLst>
          </p:cNvPr>
          <p:cNvSpPr>
            <a:spLocks noGrp="1"/>
          </p:cNvSpPr>
          <p:nvPr>
            <p:ph sz="quarter" idx="28"/>
          </p:nvPr>
        </p:nvSpPr>
        <p:spPr>
          <a:xfrm>
            <a:off x="9947545" y="4016305"/>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5915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 quote imag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E263F0-3953-A545-AA32-C828AECFF061}"/>
              </a:ext>
            </a:extLst>
          </p:cNvPr>
          <p:cNvSpPr/>
          <p:nvPr userDrawn="1"/>
        </p:nvSpPr>
        <p:spPr>
          <a:xfrm>
            <a:off x="0" y="0"/>
            <a:ext cx="6096000" cy="6864006"/>
          </a:xfrm>
          <a:prstGeom prst="rect">
            <a:avLst/>
          </a:prstGeom>
          <a:solidFill>
            <a:srgbClr val="20AA4D"/>
          </a:solidFill>
          <a:ln w="28575">
            <a:solidFill>
              <a:srgbClr val="5AAA60"/>
            </a:solidFill>
            <a:miter/>
          </a:ln>
        </p:spPr>
        <p:txBody>
          <a:bodyPr lIns="45719" rIns="45719" anchor="ctr"/>
          <a:lstStyle/>
          <a:p>
            <a:pPr algn="ctr">
              <a:defRPr>
                <a:solidFill>
                  <a:srgbClr val="FFFFFF"/>
                </a:solidFill>
              </a:defRPr>
            </a:pPr>
            <a:endParaRPr sz="2800" dirty="0"/>
          </a:p>
        </p:txBody>
      </p:sp>
      <p:sp>
        <p:nvSpPr>
          <p:cNvPr id="3" name="Picture Placeholder 5">
            <a:extLst>
              <a:ext uri="{FF2B5EF4-FFF2-40B4-BE49-F238E27FC236}">
                <a16:creationId xmlns:a16="http://schemas.microsoft.com/office/drawing/2014/main" id="{F55CC21B-D91F-C045-9F94-C3B3878324B0}"/>
              </a:ext>
            </a:extLst>
          </p:cNvPr>
          <p:cNvSpPr>
            <a:spLocks noGrp="1" noChangeAspect="1"/>
          </p:cNvSpPr>
          <p:nvPr>
            <p:ph type="pic" idx="13" hasCustomPrompt="1"/>
          </p:nvPr>
        </p:nvSpPr>
        <p:spPr>
          <a:xfrm>
            <a:off x="6095994" y="-6005"/>
            <a:ext cx="6096007"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dirty="0"/>
              <a:t>Click to add image</a:t>
            </a:r>
          </a:p>
        </p:txBody>
      </p:sp>
      <p:sp>
        <p:nvSpPr>
          <p:cNvPr id="4" name="Body Level One…">
            <a:extLst>
              <a:ext uri="{FF2B5EF4-FFF2-40B4-BE49-F238E27FC236}">
                <a16:creationId xmlns:a16="http://schemas.microsoft.com/office/drawing/2014/main" id="{FC0E8D9A-4DAA-994E-98EC-27890AD73981}"/>
              </a:ext>
            </a:extLst>
          </p:cNvPr>
          <p:cNvSpPr txBox="1">
            <a:spLocks noGrp="1"/>
          </p:cNvSpPr>
          <p:nvPr>
            <p:ph type="body" sz="quarter" idx="1" hasCustomPrompt="1"/>
          </p:nvPr>
        </p:nvSpPr>
        <p:spPr>
          <a:xfrm>
            <a:off x="1001863" y="638504"/>
            <a:ext cx="3999507" cy="5549462"/>
          </a:xfrm>
          <a:prstGeom prst="rect">
            <a:avLst/>
          </a:prstGeom>
        </p:spPr>
        <p:txBody>
          <a:bodyPr>
            <a:normAutofit/>
          </a:bodyPr>
          <a:lstStyle>
            <a:lvl1pPr marL="0" indent="0" algn="l">
              <a:lnSpc>
                <a:spcPct val="130000"/>
              </a:lnSpc>
              <a:spcBef>
                <a:spcPts val="0"/>
              </a:spcBef>
              <a:buSzTx/>
              <a:buFontTx/>
              <a:buNone/>
              <a:defRPr sz="2400" b="0" i="0">
                <a:solidFill>
                  <a:srgbClr val="FFFFFF"/>
                </a:solidFill>
                <a:latin typeface="Gotham Book" panose="02000604040000020004" pitchFamily="2" charset="0"/>
                <a:ea typeface="Gotham Book" panose="02000604040000020004" pitchFamily="2" charset="0"/>
                <a:cs typeface="Gotham Book" panose="02000604040000020004" pitchFamily="2" charset="0"/>
                <a:sym typeface="Gotham Medium"/>
              </a:defRPr>
            </a:lvl1pPr>
            <a:lvl2pPr marL="653142" indent="-195942" algn="ctr">
              <a:lnSpc>
                <a:spcPct val="130000"/>
              </a:lnSpc>
              <a:spcBef>
                <a:spcPts val="0"/>
              </a:spcBef>
              <a:buFontTx/>
              <a:defRPr sz="1200">
                <a:solidFill>
                  <a:srgbClr val="FFFFFF"/>
                </a:solidFill>
                <a:latin typeface="Gotham Medium"/>
                <a:ea typeface="Gotham Medium"/>
                <a:cs typeface="Gotham Medium"/>
                <a:sym typeface="Gotham Medium"/>
              </a:defRPr>
            </a:lvl2pPr>
            <a:lvl3pPr marL="1143000" indent="-228600" algn="ctr">
              <a:lnSpc>
                <a:spcPct val="130000"/>
              </a:lnSpc>
              <a:spcBef>
                <a:spcPts val="0"/>
              </a:spcBef>
              <a:buFontTx/>
              <a:defRPr sz="1200">
                <a:solidFill>
                  <a:srgbClr val="FFFFFF"/>
                </a:solidFill>
                <a:latin typeface="Gotham Medium"/>
                <a:ea typeface="Gotham Medium"/>
                <a:cs typeface="Gotham Medium"/>
                <a:sym typeface="Gotham Medium"/>
              </a:defRPr>
            </a:lvl3pPr>
            <a:lvl4pPr marL="1620981" indent="-249381" algn="ctr">
              <a:lnSpc>
                <a:spcPct val="130000"/>
              </a:lnSpc>
              <a:spcBef>
                <a:spcPts val="0"/>
              </a:spcBef>
              <a:buFontTx/>
              <a:defRPr sz="1200">
                <a:solidFill>
                  <a:srgbClr val="FFFFFF"/>
                </a:solidFill>
                <a:latin typeface="Gotham Medium"/>
                <a:ea typeface="Gotham Medium"/>
                <a:cs typeface="Gotham Medium"/>
                <a:sym typeface="Gotham Medium"/>
              </a:defRPr>
            </a:lvl4pPr>
            <a:lvl5pPr marL="2078181" indent="-249381" algn="ctr">
              <a:lnSpc>
                <a:spcPct val="130000"/>
              </a:lnSpc>
              <a:spcBef>
                <a:spcPts val="0"/>
              </a:spcBef>
              <a:buFontTx/>
              <a:defRPr sz="1200">
                <a:solidFill>
                  <a:srgbClr val="FFFFFF"/>
                </a:solidFill>
                <a:latin typeface="Gotham Medium"/>
                <a:ea typeface="Gotham Medium"/>
                <a:cs typeface="Gotham Medium"/>
                <a:sym typeface="Gotham Medium"/>
              </a:defRPr>
            </a:lvl5pPr>
          </a:lstStyle>
          <a:p>
            <a:r>
              <a:rPr lang="en-AU" dirty="0"/>
              <a:t>Click to add text/quote</a:t>
            </a:r>
            <a:endParaRPr dirty="0"/>
          </a:p>
        </p:txBody>
      </p:sp>
    </p:spTree>
    <p:extLst>
      <p:ext uri="{BB962C8B-B14F-4D97-AF65-F5344CB8AC3E}">
        <p14:creationId xmlns:p14="http://schemas.microsoft.com/office/powerpoint/2010/main" val="105864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intro">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FE9D7BBA-8DAA-6649-BF93-74DCCEB02FF9}"/>
              </a:ext>
            </a:extLst>
          </p:cNvPr>
          <p:cNvSpPr>
            <a:spLocks noGrp="1"/>
          </p:cNvSpPr>
          <p:nvPr>
            <p:ph type="pic" sz="half" idx="14" hasCustomPrompt="1"/>
          </p:nvPr>
        </p:nvSpPr>
        <p:spPr>
          <a:xfrm>
            <a:off x="709880" y="-1"/>
            <a:ext cx="4876800" cy="6129339"/>
          </a:xfrm>
          <a:prstGeom prst="rect">
            <a:avLst/>
          </a:prstGeom>
          <a:solidFill>
            <a:schemeClr val="bg1">
              <a:lumMod val="95000"/>
            </a:schemeClr>
          </a:solidFill>
        </p:spPr>
        <p:txBody>
          <a:bodyPr lIns="91439" rIns="91439">
            <a:noAutofit/>
          </a:bodyPr>
          <a:lstStyle>
            <a:lvl1pPr marL="228600" marR="0" indent="-228600" algn="l" defTabSz="914400" eaLnBrk="1" fontAlgn="auto" latinLnBrk="0" hangingPunct="1">
              <a:lnSpc>
                <a:spcPct val="90000"/>
              </a:lnSpc>
              <a:spcBef>
                <a:spcPts val="1000"/>
              </a:spcBef>
              <a:spcAft>
                <a:spcPts val="0"/>
              </a:spcAft>
              <a:buClrTx/>
              <a:buSzPct val="100000"/>
              <a:buFont typeface="Arial"/>
              <a:buChar char="•"/>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dirty="0"/>
              <a:t>Click to add image</a:t>
            </a:r>
          </a:p>
          <a:p>
            <a:endParaRPr dirty="0"/>
          </a:p>
        </p:txBody>
      </p:sp>
      <p:sp>
        <p:nvSpPr>
          <p:cNvPr id="7" name="Rectangle 6">
            <a:extLst>
              <a:ext uri="{FF2B5EF4-FFF2-40B4-BE49-F238E27FC236}">
                <a16:creationId xmlns:a16="http://schemas.microsoft.com/office/drawing/2014/main" id="{F84083FA-47F8-3048-BB5E-E2A602B837B8}"/>
              </a:ext>
            </a:extLst>
          </p:cNvPr>
          <p:cNvSpPr/>
          <p:nvPr userDrawn="1"/>
        </p:nvSpPr>
        <p:spPr>
          <a:xfrm>
            <a:off x="7682755" y="3067662"/>
            <a:ext cx="1855693" cy="107578"/>
          </a:xfrm>
          <a:prstGeom prst="rect">
            <a:avLst/>
          </a:prstGeom>
          <a:solidFill>
            <a:srgbClr val="55504D"/>
          </a:solidFill>
          <a:ln w="12700">
            <a:miter lim="400000"/>
          </a:ln>
        </p:spPr>
        <p:txBody>
          <a:bodyPr lIns="45719" rIns="45719" anchor="ctr"/>
          <a:lstStyle/>
          <a:p>
            <a:pPr algn="ctr">
              <a:lnSpc>
                <a:spcPct val="90000"/>
              </a:lnSpc>
              <a:spcBef>
                <a:spcPts val="1000"/>
              </a:spcBef>
              <a:defRPr sz="1200" b="1">
                <a:solidFill>
                  <a:schemeClr val="accent1"/>
                </a:solidFill>
                <a:latin typeface="+mn-lt"/>
                <a:ea typeface="+mn-ea"/>
                <a:cs typeface="+mn-cs"/>
                <a:sym typeface="Gotham"/>
              </a:defRPr>
            </a:pPr>
            <a:endParaRPr sz="1200" dirty="0">
              <a:solidFill>
                <a:schemeClr val="bg1"/>
              </a:solidFill>
            </a:endParaRPr>
          </a:p>
        </p:txBody>
      </p:sp>
      <p:sp>
        <p:nvSpPr>
          <p:cNvPr id="10" name="Text Placeholder 10">
            <a:extLst>
              <a:ext uri="{FF2B5EF4-FFF2-40B4-BE49-F238E27FC236}">
                <a16:creationId xmlns:a16="http://schemas.microsoft.com/office/drawing/2014/main" id="{9CF103C5-CF9C-9543-83AE-CAA59337622B}"/>
              </a:ext>
            </a:extLst>
          </p:cNvPr>
          <p:cNvSpPr>
            <a:spLocks noGrp="1"/>
          </p:cNvSpPr>
          <p:nvPr>
            <p:ph type="body" sz="quarter" idx="19"/>
          </p:nvPr>
        </p:nvSpPr>
        <p:spPr>
          <a:xfrm>
            <a:off x="6448425" y="3436938"/>
            <a:ext cx="4324350" cy="2692400"/>
          </a:xfrm>
        </p:spPr>
        <p:txBody>
          <a:bodyPr>
            <a:normAutofit/>
          </a:bodyPr>
          <a:lstStyle>
            <a:lvl1pPr marL="0" indent="0" algn="ctr">
              <a:buFontTx/>
              <a:buNone/>
              <a:defRPr sz="1600">
                <a:solidFill>
                  <a:schemeClr val="accent2"/>
                </a:solidFill>
              </a:defRPr>
            </a:lvl1pPr>
          </a:lstStyle>
          <a:p>
            <a:pPr lvl="0"/>
            <a:r>
              <a:rPr lang="en-US" dirty="0"/>
              <a:t>Edit Master text styles</a:t>
            </a:r>
          </a:p>
        </p:txBody>
      </p:sp>
      <p:sp>
        <p:nvSpPr>
          <p:cNvPr id="11" name="Text Placeholder 12">
            <a:extLst>
              <a:ext uri="{FF2B5EF4-FFF2-40B4-BE49-F238E27FC236}">
                <a16:creationId xmlns:a16="http://schemas.microsoft.com/office/drawing/2014/main" id="{49D89120-2056-774E-B0AF-5FFA2A460250}"/>
              </a:ext>
            </a:extLst>
          </p:cNvPr>
          <p:cNvSpPr>
            <a:spLocks noGrp="1"/>
          </p:cNvSpPr>
          <p:nvPr>
            <p:ph type="body" sz="quarter" idx="20" hasCustomPrompt="1"/>
          </p:nvPr>
        </p:nvSpPr>
        <p:spPr>
          <a:xfrm>
            <a:off x="6448425" y="2020888"/>
            <a:ext cx="4324350" cy="898525"/>
          </a:xfrm>
        </p:spPr>
        <p:txBody>
          <a:bodyPr anchor="b">
            <a:normAutofit/>
          </a:bodyPr>
          <a:lstStyle>
            <a:lvl1pPr marL="0" indent="0" algn="ctr">
              <a:buFontTx/>
              <a:buNone/>
              <a:defRPr sz="3200" b="1" i="0">
                <a:solidFill>
                  <a:schemeClr val="accent2"/>
                </a:solidFill>
                <a:latin typeface="Gotham Bold" panose="02000604030000020004" pitchFamily="2" charset="0"/>
              </a:defRPr>
            </a:lvl1pPr>
          </a:lstStyle>
          <a:p>
            <a:pPr lvl="0"/>
            <a:r>
              <a:rPr lang="en-US" dirty="0"/>
              <a:t>Click to edit Edit</a:t>
            </a:r>
          </a:p>
        </p:txBody>
      </p:sp>
      <p:sp>
        <p:nvSpPr>
          <p:cNvPr id="12" name="Text Placeholder 14">
            <a:extLst>
              <a:ext uri="{FF2B5EF4-FFF2-40B4-BE49-F238E27FC236}">
                <a16:creationId xmlns:a16="http://schemas.microsoft.com/office/drawing/2014/main" id="{61883E53-7589-214D-A17E-AFFA1986CF71}"/>
              </a:ext>
            </a:extLst>
          </p:cNvPr>
          <p:cNvSpPr>
            <a:spLocks noGrp="1"/>
          </p:cNvSpPr>
          <p:nvPr>
            <p:ph type="body" sz="quarter" idx="21"/>
          </p:nvPr>
        </p:nvSpPr>
        <p:spPr>
          <a:xfrm>
            <a:off x="6448425" y="1564601"/>
            <a:ext cx="4324350" cy="325438"/>
          </a:xfrm>
        </p:spPr>
        <p:txBody>
          <a:bodyPr anchor="b">
            <a:normAutofit/>
          </a:bodyPr>
          <a:lstStyle>
            <a:lvl1pPr marL="0" indent="0" algn="ctr">
              <a:buFontTx/>
              <a:buNone/>
              <a:defRPr sz="1200"/>
            </a:lvl1pPr>
          </a:lstStyle>
          <a:p>
            <a:pPr lvl="0"/>
            <a:r>
              <a:rPr lang="en-US" dirty="0"/>
              <a:t>Edit Master text styles</a:t>
            </a:r>
          </a:p>
        </p:txBody>
      </p:sp>
    </p:spTree>
    <p:extLst>
      <p:ext uri="{BB962C8B-B14F-4D97-AF65-F5344CB8AC3E}">
        <p14:creationId xmlns:p14="http://schemas.microsoft.com/office/powerpoint/2010/main" val="309809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0"/>
            <a:ext cx="12192000"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dirty="0"/>
              <a:t>Click to add image</a:t>
            </a:r>
          </a:p>
        </p:txBody>
      </p:sp>
    </p:spTree>
    <p:extLst>
      <p:ext uri="{BB962C8B-B14F-4D97-AF65-F5344CB8AC3E}">
        <p14:creationId xmlns:p14="http://schemas.microsoft.com/office/powerpoint/2010/main" val="2983183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0"/>
            <a:ext cx="12192000"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dirty="0"/>
              <a:t>Click to add image</a:t>
            </a:r>
          </a:p>
        </p:txBody>
      </p:sp>
      <p:sp>
        <p:nvSpPr>
          <p:cNvPr id="4" name="Rectangle 3">
            <a:extLst>
              <a:ext uri="{FF2B5EF4-FFF2-40B4-BE49-F238E27FC236}">
                <a16:creationId xmlns:a16="http://schemas.microsoft.com/office/drawing/2014/main" id="{E092D078-24C4-F140-AEF7-E7E7ACC5A832}"/>
              </a:ext>
            </a:extLst>
          </p:cNvPr>
          <p:cNvSpPr/>
          <p:nvPr userDrawn="1"/>
        </p:nvSpPr>
        <p:spPr>
          <a:xfrm>
            <a:off x="0" y="-6006"/>
            <a:ext cx="12192001" cy="6864006"/>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5FA410E-608D-934D-AE9F-64DA39FF103B}"/>
              </a:ext>
            </a:extLst>
          </p:cNvPr>
          <p:cNvSpPr txBox="1">
            <a:spLocks/>
          </p:cNvSpPr>
          <p:nvPr userDrawn="1"/>
        </p:nvSpPr>
        <p:spPr>
          <a:xfrm>
            <a:off x="874712" y="3068638"/>
            <a:ext cx="8101013" cy="1493837"/>
          </a:xfrm>
          <a:prstGeom prst="rect">
            <a:avLst/>
          </a:prstGeom>
        </p:spPr>
        <p:txBody>
          <a:bodyPr anchor="t"/>
          <a:lstStyle>
            <a:lvl1pPr algn="l" defTabSz="914400" rtl="0" eaLnBrk="1" latinLnBrk="0" hangingPunct="1">
              <a:lnSpc>
                <a:spcPct val="90000"/>
              </a:lnSpc>
              <a:spcBef>
                <a:spcPct val="0"/>
              </a:spcBef>
              <a:buNone/>
              <a:defRPr sz="3200" b="1" i="0" kern="1200">
                <a:solidFill>
                  <a:schemeClr val="accent2"/>
                </a:solidFill>
                <a:latin typeface="Gotham Bold" panose="02000604030000020004" pitchFamily="2" charset="0"/>
                <a:ea typeface="+mj-ea"/>
                <a:cs typeface="+mj-cs"/>
              </a:defRPr>
            </a:lvl1pPr>
          </a:lstStyle>
          <a:p>
            <a:r>
              <a:rPr lang="en-US" sz="6000" dirty="0">
                <a:solidFill>
                  <a:schemeClr val="bg1"/>
                </a:solidFill>
              </a:rPr>
              <a:t>Section 2</a:t>
            </a:r>
          </a:p>
        </p:txBody>
      </p:sp>
    </p:spTree>
    <p:extLst>
      <p:ext uri="{BB962C8B-B14F-4D97-AF65-F5344CB8AC3E}">
        <p14:creationId xmlns:p14="http://schemas.microsoft.com/office/powerpoint/2010/main" val="332857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 2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3/3/2020</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5" name="Title 4">
            <a:extLst>
              <a:ext uri="{FF2B5EF4-FFF2-40B4-BE49-F238E27FC236}">
                <a16:creationId xmlns:a16="http://schemas.microsoft.com/office/drawing/2014/main" id="{91B8C1E1-D2B3-A94C-B660-8D901A3F85AE}"/>
              </a:ext>
            </a:extLst>
          </p:cNvPr>
          <p:cNvSpPr>
            <a:spLocks noGrp="1"/>
          </p:cNvSpPr>
          <p:nvPr>
            <p:ph type="title" hasCustomPrompt="1"/>
          </p:nvPr>
        </p:nvSpPr>
        <p:spPr>
          <a:xfrm>
            <a:off x="874713" y="333375"/>
            <a:ext cx="6869857" cy="1260491"/>
          </a:xfrm>
        </p:spPr>
        <p:txBody>
          <a:bodyPr>
            <a:normAutofit/>
          </a:bodyPr>
          <a:lstStyle>
            <a:lvl1pPr>
              <a:defRPr sz="3200"/>
            </a:lvl1pPr>
          </a:lstStyle>
          <a:p>
            <a:r>
              <a:rPr lang="en-US" dirty="0"/>
              <a:t>Click to edit heading</a:t>
            </a:r>
          </a:p>
        </p:txBody>
      </p:sp>
      <p:sp>
        <p:nvSpPr>
          <p:cNvPr id="11" name="Picture Placeholder 8">
            <a:extLst>
              <a:ext uri="{FF2B5EF4-FFF2-40B4-BE49-F238E27FC236}">
                <a16:creationId xmlns:a16="http://schemas.microsoft.com/office/drawing/2014/main" id="{5611C55D-8660-EF4F-9F89-4121C39C99EC}"/>
              </a:ext>
            </a:extLst>
          </p:cNvPr>
          <p:cNvSpPr>
            <a:spLocks noGrp="1"/>
          </p:cNvSpPr>
          <p:nvPr>
            <p:ph type="pic" sz="quarter" idx="14" hasCustomPrompt="1"/>
          </p:nvPr>
        </p:nvSpPr>
        <p:spPr>
          <a:xfrm>
            <a:off x="874713" y="1989137"/>
            <a:ext cx="5124132" cy="4132693"/>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dirty="0"/>
              <a:t>Click to add image</a:t>
            </a:r>
          </a:p>
        </p:txBody>
      </p:sp>
      <p:sp>
        <p:nvSpPr>
          <p:cNvPr id="12" name="Picture Placeholder 8">
            <a:extLst>
              <a:ext uri="{FF2B5EF4-FFF2-40B4-BE49-F238E27FC236}">
                <a16:creationId xmlns:a16="http://schemas.microsoft.com/office/drawing/2014/main" id="{591B5272-194D-ED42-B4A0-D64ECA5B8B74}"/>
              </a:ext>
            </a:extLst>
          </p:cNvPr>
          <p:cNvSpPr>
            <a:spLocks noGrp="1"/>
          </p:cNvSpPr>
          <p:nvPr>
            <p:ph type="pic" sz="quarter" idx="15" hasCustomPrompt="1"/>
          </p:nvPr>
        </p:nvSpPr>
        <p:spPr>
          <a:xfrm>
            <a:off x="6301105" y="1989137"/>
            <a:ext cx="5195569" cy="4132693"/>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dirty="0"/>
              <a:t>Click to add image</a:t>
            </a:r>
          </a:p>
        </p:txBody>
      </p:sp>
    </p:spTree>
    <p:extLst>
      <p:ext uri="{BB962C8B-B14F-4D97-AF65-F5344CB8AC3E}">
        <p14:creationId xmlns:p14="http://schemas.microsoft.com/office/powerpoint/2010/main" val="8154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357963-143F-AA4D-928D-0AB82C1364C8}"/>
              </a:ext>
            </a:extLst>
          </p:cNvPr>
          <p:cNvSpPr/>
          <p:nvPr userDrawn="1"/>
        </p:nvSpPr>
        <p:spPr>
          <a:xfrm>
            <a:off x="442913" y="0"/>
            <a:ext cx="4259716" cy="5022056"/>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594048" cy="2882446"/>
          </a:xfrm>
        </p:spPr>
        <p:txBody>
          <a:bodyPr anchor="b">
            <a:normAutofit/>
          </a:bodyPr>
          <a:lstStyle>
            <a:lvl1pPr algn="l">
              <a:defRPr sz="4000" b="1" i="0">
                <a:solidFill>
                  <a:schemeClr val="bg1"/>
                </a:solidFill>
                <a:latin typeface="Gotham Bold" panose="02000604030000020004" pitchFamily="2" charset="0"/>
              </a:defRPr>
            </a:lvl1pPr>
          </a:lstStyle>
          <a:p>
            <a:r>
              <a:rPr lang="en-US" dirty="0"/>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3"/>
            <a:ext cx="3594048" cy="1219314"/>
          </a:xfrm>
        </p:spPr>
        <p:txBody>
          <a:bodyPr>
            <a:normAutofit/>
          </a:bodyPr>
          <a:lstStyle>
            <a:lvl1pPr marL="0" indent="0" algn="l">
              <a:buNone/>
              <a:defRPr sz="20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text</a:t>
            </a:r>
          </a:p>
        </p:txBody>
      </p:sp>
    </p:spTree>
    <p:extLst>
      <p:ext uri="{BB962C8B-B14F-4D97-AF65-F5344CB8AC3E}">
        <p14:creationId xmlns:p14="http://schemas.microsoft.com/office/powerpoint/2010/main" val="1471020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image displa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3/3/2020</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4" y="1736725"/>
            <a:ext cx="5562257" cy="4385106"/>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dirty="0"/>
              <a:t>Click to add image</a:t>
            </a:r>
          </a:p>
        </p:txBody>
      </p:sp>
      <p:sp>
        <p:nvSpPr>
          <p:cNvPr id="11" name="Picture Placeholder 8">
            <a:extLst>
              <a:ext uri="{FF2B5EF4-FFF2-40B4-BE49-F238E27FC236}">
                <a16:creationId xmlns:a16="http://schemas.microsoft.com/office/drawing/2014/main" id="{CA1C527E-7F12-AD49-8F7E-D10E8192FE25}"/>
              </a:ext>
            </a:extLst>
          </p:cNvPr>
          <p:cNvSpPr>
            <a:spLocks noGrp="1" noChangeAspect="1"/>
          </p:cNvSpPr>
          <p:nvPr>
            <p:ph type="pic" sz="quarter" idx="16" hasCustomPrompt="1"/>
          </p:nvPr>
        </p:nvSpPr>
        <p:spPr>
          <a:xfrm>
            <a:off x="9012238" y="1736724"/>
            <a:ext cx="2484438" cy="2142250"/>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12" name="Picture Placeholder 8">
            <a:extLst>
              <a:ext uri="{FF2B5EF4-FFF2-40B4-BE49-F238E27FC236}">
                <a16:creationId xmlns:a16="http://schemas.microsoft.com/office/drawing/2014/main" id="{640A345C-05A4-824E-8736-711852D1DA49}"/>
              </a:ext>
            </a:extLst>
          </p:cNvPr>
          <p:cNvSpPr>
            <a:spLocks noGrp="1" noChangeAspect="1"/>
          </p:cNvSpPr>
          <p:nvPr>
            <p:ph type="pic" sz="quarter" idx="17" hasCustomPrompt="1"/>
          </p:nvPr>
        </p:nvSpPr>
        <p:spPr>
          <a:xfrm>
            <a:off x="9012239" y="3979581"/>
            <a:ext cx="2484436" cy="2142249"/>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15" name="Picture Placeholder 8">
            <a:extLst>
              <a:ext uri="{FF2B5EF4-FFF2-40B4-BE49-F238E27FC236}">
                <a16:creationId xmlns:a16="http://schemas.microsoft.com/office/drawing/2014/main" id="{BD63C19B-569F-6E46-9314-38F6281CBAEC}"/>
              </a:ext>
            </a:extLst>
          </p:cNvPr>
          <p:cNvSpPr>
            <a:spLocks noGrp="1" noChangeAspect="1"/>
          </p:cNvSpPr>
          <p:nvPr>
            <p:ph type="pic" sz="quarter" idx="18" hasCustomPrompt="1"/>
          </p:nvPr>
        </p:nvSpPr>
        <p:spPr>
          <a:xfrm>
            <a:off x="6392689" y="1736724"/>
            <a:ext cx="2484438" cy="2142250"/>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16" name="Picture Placeholder 8">
            <a:extLst>
              <a:ext uri="{FF2B5EF4-FFF2-40B4-BE49-F238E27FC236}">
                <a16:creationId xmlns:a16="http://schemas.microsoft.com/office/drawing/2014/main" id="{EECD908E-CEC6-5447-96B0-C5C0554F1894}"/>
              </a:ext>
            </a:extLst>
          </p:cNvPr>
          <p:cNvSpPr>
            <a:spLocks noGrp="1" noChangeAspect="1"/>
          </p:cNvSpPr>
          <p:nvPr>
            <p:ph type="pic" sz="quarter" idx="19" hasCustomPrompt="1"/>
          </p:nvPr>
        </p:nvSpPr>
        <p:spPr>
          <a:xfrm>
            <a:off x="6392690" y="3979581"/>
            <a:ext cx="2484436" cy="2142249"/>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Tree>
    <p:extLst>
      <p:ext uri="{BB962C8B-B14F-4D97-AF65-F5344CB8AC3E}">
        <p14:creationId xmlns:p14="http://schemas.microsoft.com/office/powerpoint/2010/main" val="214037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and image">
    <p:spTree>
      <p:nvGrpSpPr>
        <p:cNvPr id="1" name=""/>
        <p:cNvGrpSpPr/>
        <p:nvPr/>
      </p:nvGrpSpPr>
      <p:grpSpPr>
        <a:xfrm>
          <a:off x="0" y="0"/>
          <a:ext cx="0" cy="0"/>
          <a:chOff x="0" y="0"/>
          <a:chExt cx="0" cy="0"/>
        </a:xfrm>
      </p:grpSpPr>
      <p:sp>
        <p:nvSpPr>
          <p:cNvPr id="23" name="Picture Placeholder 1">
            <a:extLst>
              <a:ext uri="{FF2B5EF4-FFF2-40B4-BE49-F238E27FC236}">
                <a16:creationId xmlns:a16="http://schemas.microsoft.com/office/drawing/2014/main" id="{584C4A4A-07BE-3544-A349-7DED7EBD5983}"/>
              </a:ext>
            </a:extLst>
          </p:cNvPr>
          <p:cNvSpPr>
            <a:spLocks noGrp="1"/>
          </p:cNvSpPr>
          <p:nvPr>
            <p:ph type="pic" sz="quarter" idx="10" hasCustomPrompt="1"/>
          </p:nvPr>
        </p:nvSpPr>
        <p:spPr>
          <a:xfrm>
            <a:off x="6512313" y="0"/>
            <a:ext cx="5679688" cy="6857999"/>
          </a:xfrm>
          <a:solidFill>
            <a:schemeClr val="bg1">
              <a:lumMod val="95000"/>
            </a:schemeClr>
          </a:solidFill>
        </p:spPr>
        <p:txBody>
          <a:bodyPr>
            <a:normAutofit/>
          </a:bodyPr>
          <a:lstStyle>
            <a:lvl1pPr>
              <a:defRPr sz="1800" b="0" i="0">
                <a:latin typeface="Gotham Book" panose="02000604040000020004" pitchFamily="2" charset="0"/>
              </a:defRPr>
            </a:lvl1pPr>
          </a:lstStyle>
          <a:p>
            <a:r>
              <a:rPr lang="en-US" dirty="0"/>
              <a:t>Click to add image</a:t>
            </a:r>
          </a:p>
        </p:txBody>
      </p:sp>
      <p:sp>
        <p:nvSpPr>
          <p:cNvPr id="24" name="Title 4">
            <a:extLst>
              <a:ext uri="{FF2B5EF4-FFF2-40B4-BE49-F238E27FC236}">
                <a16:creationId xmlns:a16="http://schemas.microsoft.com/office/drawing/2014/main" id="{6BD04C22-565E-E243-9968-1D3BBF353AF3}"/>
              </a:ext>
            </a:extLst>
          </p:cNvPr>
          <p:cNvSpPr>
            <a:spLocks noGrp="1"/>
          </p:cNvSpPr>
          <p:nvPr>
            <p:ph type="title" hasCustomPrompt="1"/>
          </p:nvPr>
        </p:nvSpPr>
        <p:spPr>
          <a:xfrm>
            <a:off x="874714" y="333375"/>
            <a:ext cx="4801257" cy="1260491"/>
          </a:xfrm>
        </p:spPr>
        <p:txBody>
          <a:bodyPr>
            <a:normAutofit/>
          </a:bodyPr>
          <a:lstStyle>
            <a:lvl1pPr>
              <a:defRPr sz="3200"/>
            </a:lvl1pPr>
          </a:lstStyle>
          <a:p>
            <a:r>
              <a:rPr lang="en-US" dirty="0"/>
              <a:t>Click to edit heading</a:t>
            </a:r>
          </a:p>
        </p:txBody>
      </p:sp>
    </p:spTree>
    <p:extLst>
      <p:ext uri="{BB962C8B-B14F-4D97-AF65-F5344CB8AC3E}">
        <p14:creationId xmlns:p14="http://schemas.microsoft.com/office/powerpoint/2010/main" val="3803272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image list">
    <p:spTree>
      <p:nvGrpSpPr>
        <p:cNvPr id="1" name=""/>
        <p:cNvGrpSpPr/>
        <p:nvPr/>
      </p:nvGrpSpPr>
      <p:grpSpPr>
        <a:xfrm>
          <a:off x="0" y="0"/>
          <a:ext cx="0" cy="0"/>
          <a:chOff x="0" y="0"/>
          <a:chExt cx="0" cy="0"/>
        </a:xfrm>
      </p:grpSpPr>
      <p:sp>
        <p:nvSpPr>
          <p:cNvPr id="138" name="Picture Placeholder 3">
            <a:extLst>
              <a:ext uri="{FF2B5EF4-FFF2-40B4-BE49-F238E27FC236}">
                <a16:creationId xmlns:a16="http://schemas.microsoft.com/office/drawing/2014/main" id="{E43BD0BB-A316-8F46-A81C-A58E8D472928}"/>
              </a:ext>
            </a:extLst>
          </p:cNvPr>
          <p:cNvSpPr>
            <a:spLocks noGrp="1"/>
          </p:cNvSpPr>
          <p:nvPr>
            <p:ph type="pic" sz="quarter" idx="10" hasCustomPrompt="1"/>
          </p:nvPr>
        </p:nvSpPr>
        <p:spPr>
          <a:xfrm>
            <a:off x="4222633" y="0"/>
            <a:ext cx="4178417" cy="6858000"/>
          </a:xfrm>
          <a:solidFill>
            <a:schemeClr val="bg1">
              <a:lumMod val="95000"/>
            </a:schemeClr>
          </a:solidFill>
        </p:spPr>
        <p:txBody>
          <a:bodyPr>
            <a:normAutofit/>
          </a:bodyPr>
          <a:lstStyle>
            <a:lvl1pPr>
              <a:defRPr sz="1400"/>
            </a:lvl1pPr>
          </a:lstStyle>
          <a:p>
            <a:r>
              <a:rPr lang="en-US" dirty="0"/>
              <a:t>Click to add image</a:t>
            </a:r>
          </a:p>
        </p:txBody>
      </p:sp>
      <p:sp>
        <p:nvSpPr>
          <p:cNvPr id="51" name="TextBox 50">
            <a:extLst>
              <a:ext uri="{FF2B5EF4-FFF2-40B4-BE49-F238E27FC236}">
                <a16:creationId xmlns:a16="http://schemas.microsoft.com/office/drawing/2014/main" id="{21A8620A-33A9-F347-A3D6-22E37AB92385}"/>
              </a:ext>
            </a:extLst>
          </p:cNvPr>
          <p:cNvSpPr txBox="1"/>
          <p:nvPr userDrawn="1"/>
        </p:nvSpPr>
        <p:spPr>
          <a:xfrm>
            <a:off x="9334503" y="2225610"/>
            <a:ext cx="2341560" cy="851327"/>
          </a:xfrm>
          <a:prstGeom prst="rect">
            <a:avLst/>
          </a:prstGeom>
          <a:noFill/>
        </p:spPr>
        <p:txBody>
          <a:bodyPr wrap="square" lIns="0" tIns="0" rIns="0" bIns="0" rtlCol="0" anchor="t">
            <a:noAutofit/>
          </a:bodyPr>
          <a:lstStyle/>
          <a:p>
            <a:r>
              <a:rPr lang="en-US" sz="1000" b="0" i="0" dirty="0">
                <a:solidFill>
                  <a:schemeClr val="accent2"/>
                </a:solidFill>
                <a:latin typeface="Gotham Book" panose="02000604040000020004" pitchFamily="2" charset="0"/>
              </a:rPr>
              <a:t>Therefore always free from repetition, injected </a:t>
            </a:r>
            <a:r>
              <a:rPr lang="en-US" sz="1000" b="0" i="0" dirty="0" err="1">
                <a:solidFill>
                  <a:schemeClr val="accent2"/>
                </a:solidFill>
                <a:latin typeface="Gotham Book" panose="02000604040000020004" pitchFamily="2" charset="0"/>
              </a:rPr>
              <a:t>humour</a:t>
            </a:r>
            <a:r>
              <a:rPr lang="en-US" sz="1000" b="0" i="0" dirty="0">
                <a:solidFill>
                  <a:schemeClr val="accent2"/>
                </a:solidFill>
                <a:latin typeface="Gotham Book" panose="02000604040000020004" pitchFamily="2" charset="0"/>
              </a:rPr>
              <a:t>, </a:t>
            </a:r>
          </a:p>
        </p:txBody>
      </p:sp>
      <p:sp>
        <p:nvSpPr>
          <p:cNvPr id="52" name="TextBox 51">
            <a:extLst>
              <a:ext uri="{FF2B5EF4-FFF2-40B4-BE49-F238E27FC236}">
                <a16:creationId xmlns:a16="http://schemas.microsoft.com/office/drawing/2014/main" id="{E2415A98-4A85-DE41-8608-1DBE02BF26CB}"/>
              </a:ext>
            </a:extLst>
          </p:cNvPr>
          <p:cNvSpPr txBox="1"/>
          <p:nvPr userDrawn="1"/>
        </p:nvSpPr>
        <p:spPr>
          <a:xfrm>
            <a:off x="9334500" y="1920049"/>
            <a:ext cx="1996672" cy="305561"/>
          </a:xfrm>
          <a:prstGeom prst="rect">
            <a:avLst/>
          </a:prstGeom>
          <a:noFill/>
        </p:spPr>
        <p:txBody>
          <a:bodyPr wrap="square" lIns="0" rIns="0" bIns="0" rtlCol="0" anchor="t">
            <a:noAutofit/>
          </a:bodyPr>
          <a:lstStyle/>
          <a:p>
            <a:r>
              <a:rPr lang="en-GB" sz="1200" b="1" i="0" dirty="0">
                <a:solidFill>
                  <a:schemeClr val="accent2"/>
                </a:solidFill>
                <a:latin typeface="Gotham Bold" panose="02000604030000020004" pitchFamily="2" charset="0"/>
              </a:rPr>
              <a:t>POINT 01</a:t>
            </a:r>
            <a:endParaRPr lang="th-TH" sz="1200" b="1" i="0" dirty="0">
              <a:solidFill>
                <a:schemeClr val="accent2"/>
              </a:solidFill>
              <a:latin typeface="Gotham Bold" panose="02000604030000020004" pitchFamily="2" charset="0"/>
            </a:endParaRPr>
          </a:p>
        </p:txBody>
      </p:sp>
      <p:sp>
        <p:nvSpPr>
          <p:cNvPr id="53" name="TextBox 52">
            <a:extLst>
              <a:ext uri="{FF2B5EF4-FFF2-40B4-BE49-F238E27FC236}">
                <a16:creationId xmlns:a16="http://schemas.microsoft.com/office/drawing/2014/main" id="{1D852372-AAB0-1343-91E6-356D3B28F6F7}"/>
              </a:ext>
            </a:extLst>
          </p:cNvPr>
          <p:cNvSpPr txBox="1"/>
          <p:nvPr userDrawn="1"/>
        </p:nvSpPr>
        <p:spPr>
          <a:xfrm>
            <a:off x="9334503" y="3387816"/>
            <a:ext cx="2341560" cy="851327"/>
          </a:xfrm>
          <a:prstGeom prst="rect">
            <a:avLst/>
          </a:prstGeom>
          <a:noFill/>
        </p:spPr>
        <p:txBody>
          <a:bodyPr wrap="square" lIns="0" tIns="0" rIns="0" bIns="0" rtlCol="0" anchor="t">
            <a:noAutofit/>
          </a:bodyPr>
          <a:lstStyle/>
          <a:p>
            <a:r>
              <a:rPr lang="en-US" sz="1000" b="0" i="0" dirty="0">
                <a:solidFill>
                  <a:schemeClr val="accent2"/>
                </a:solidFill>
                <a:latin typeface="Gotham Book" panose="02000604040000020004" pitchFamily="2" charset="0"/>
              </a:rPr>
              <a:t>Therefore always free from repetition, injected </a:t>
            </a:r>
            <a:r>
              <a:rPr lang="en-US" sz="1000" b="0" i="0" dirty="0" err="1">
                <a:solidFill>
                  <a:schemeClr val="accent2"/>
                </a:solidFill>
                <a:latin typeface="Gotham Book" panose="02000604040000020004" pitchFamily="2" charset="0"/>
              </a:rPr>
              <a:t>humour</a:t>
            </a:r>
            <a:r>
              <a:rPr lang="en-US" sz="1000" b="0" i="0" dirty="0">
                <a:solidFill>
                  <a:schemeClr val="accent2"/>
                </a:solidFill>
                <a:latin typeface="Gotham Book" panose="02000604040000020004" pitchFamily="2" charset="0"/>
              </a:rPr>
              <a:t>, </a:t>
            </a:r>
          </a:p>
        </p:txBody>
      </p:sp>
      <p:sp>
        <p:nvSpPr>
          <p:cNvPr id="54" name="TextBox 53">
            <a:extLst>
              <a:ext uri="{FF2B5EF4-FFF2-40B4-BE49-F238E27FC236}">
                <a16:creationId xmlns:a16="http://schemas.microsoft.com/office/drawing/2014/main" id="{B8694691-52E9-4D4E-8FCA-152FF9BD40CE}"/>
              </a:ext>
            </a:extLst>
          </p:cNvPr>
          <p:cNvSpPr txBox="1"/>
          <p:nvPr userDrawn="1"/>
        </p:nvSpPr>
        <p:spPr>
          <a:xfrm>
            <a:off x="9334500" y="3082255"/>
            <a:ext cx="1996672" cy="305561"/>
          </a:xfrm>
          <a:prstGeom prst="rect">
            <a:avLst/>
          </a:prstGeom>
          <a:noFill/>
        </p:spPr>
        <p:txBody>
          <a:bodyPr wrap="square" lIns="0" rIns="0" bIns="0" rtlCol="0" anchor="t">
            <a:noAutofit/>
          </a:bodyPr>
          <a:lstStyle/>
          <a:p>
            <a:r>
              <a:rPr lang="en-GB" sz="1200" b="1" i="0" dirty="0">
                <a:solidFill>
                  <a:schemeClr val="accent2"/>
                </a:solidFill>
                <a:latin typeface="Gotham Bold" panose="02000604030000020004" pitchFamily="2" charset="0"/>
              </a:rPr>
              <a:t>POINT 01</a:t>
            </a:r>
            <a:endParaRPr lang="th-TH" sz="1200" b="1" i="0" dirty="0">
              <a:solidFill>
                <a:schemeClr val="accent2"/>
              </a:solidFill>
              <a:latin typeface="Gotham Bold" panose="02000604030000020004" pitchFamily="2" charset="0"/>
            </a:endParaRPr>
          </a:p>
        </p:txBody>
      </p:sp>
      <p:sp>
        <p:nvSpPr>
          <p:cNvPr id="57" name="TextBox 56">
            <a:extLst>
              <a:ext uri="{FF2B5EF4-FFF2-40B4-BE49-F238E27FC236}">
                <a16:creationId xmlns:a16="http://schemas.microsoft.com/office/drawing/2014/main" id="{F9C2A2EC-919E-BF44-BAB2-D5F657B72ACC}"/>
              </a:ext>
            </a:extLst>
          </p:cNvPr>
          <p:cNvSpPr txBox="1"/>
          <p:nvPr userDrawn="1"/>
        </p:nvSpPr>
        <p:spPr>
          <a:xfrm>
            <a:off x="9334503" y="4521833"/>
            <a:ext cx="2341560" cy="851327"/>
          </a:xfrm>
          <a:prstGeom prst="rect">
            <a:avLst/>
          </a:prstGeom>
          <a:noFill/>
        </p:spPr>
        <p:txBody>
          <a:bodyPr wrap="square" lIns="0" tIns="0" rIns="0" bIns="0" rtlCol="0" anchor="t">
            <a:noAutofit/>
          </a:bodyPr>
          <a:lstStyle/>
          <a:p>
            <a:r>
              <a:rPr lang="en-US" sz="1000" b="0" i="0" dirty="0">
                <a:solidFill>
                  <a:schemeClr val="accent2"/>
                </a:solidFill>
                <a:latin typeface="Gotham Book" panose="02000604040000020004" pitchFamily="2" charset="0"/>
              </a:rPr>
              <a:t>Therefore always free from repetition, injected </a:t>
            </a:r>
            <a:r>
              <a:rPr lang="en-US" sz="1000" b="0" i="0" dirty="0" err="1">
                <a:solidFill>
                  <a:schemeClr val="accent2"/>
                </a:solidFill>
                <a:latin typeface="Gotham Book" panose="02000604040000020004" pitchFamily="2" charset="0"/>
              </a:rPr>
              <a:t>humour</a:t>
            </a:r>
            <a:r>
              <a:rPr lang="en-US" sz="1000" b="0" i="0" dirty="0">
                <a:solidFill>
                  <a:schemeClr val="accent2"/>
                </a:solidFill>
                <a:latin typeface="Gotham Book" panose="02000604040000020004" pitchFamily="2" charset="0"/>
              </a:rPr>
              <a:t>, </a:t>
            </a:r>
          </a:p>
        </p:txBody>
      </p:sp>
      <p:sp>
        <p:nvSpPr>
          <p:cNvPr id="58" name="TextBox 57">
            <a:extLst>
              <a:ext uri="{FF2B5EF4-FFF2-40B4-BE49-F238E27FC236}">
                <a16:creationId xmlns:a16="http://schemas.microsoft.com/office/drawing/2014/main" id="{B7ECB00A-5CA1-384C-87C6-61BF6ACDC93C}"/>
              </a:ext>
            </a:extLst>
          </p:cNvPr>
          <p:cNvSpPr txBox="1"/>
          <p:nvPr userDrawn="1"/>
        </p:nvSpPr>
        <p:spPr>
          <a:xfrm>
            <a:off x="9334500" y="4216272"/>
            <a:ext cx="1996672" cy="305561"/>
          </a:xfrm>
          <a:prstGeom prst="rect">
            <a:avLst/>
          </a:prstGeom>
          <a:noFill/>
        </p:spPr>
        <p:txBody>
          <a:bodyPr wrap="square" lIns="0" rIns="0" bIns="0" rtlCol="0" anchor="t">
            <a:noAutofit/>
          </a:bodyPr>
          <a:lstStyle/>
          <a:p>
            <a:r>
              <a:rPr lang="en-GB" sz="1200" b="1" i="0" dirty="0">
                <a:solidFill>
                  <a:schemeClr val="accent2"/>
                </a:solidFill>
                <a:latin typeface="Gotham Bold" panose="02000604030000020004" pitchFamily="2" charset="0"/>
              </a:rPr>
              <a:t>POINT 01</a:t>
            </a:r>
            <a:endParaRPr lang="th-TH" sz="1200" b="1" i="0" dirty="0">
              <a:solidFill>
                <a:schemeClr val="accent2"/>
              </a:solidFill>
              <a:latin typeface="Gotham Bold" panose="02000604030000020004" pitchFamily="2" charset="0"/>
            </a:endParaRPr>
          </a:p>
        </p:txBody>
      </p:sp>
      <p:sp>
        <p:nvSpPr>
          <p:cNvPr id="60" name="TextBox 59">
            <a:extLst>
              <a:ext uri="{FF2B5EF4-FFF2-40B4-BE49-F238E27FC236}">
                <a16:creationId xmlns:a16="http://schemas.microsoft.com/office/drawing/2014/main" id="{F2624736-9561-0447-B7EC-3C972D607C77}"/>
              </a:ext>
            </a:extLst>
          </p:cNvPr>
          <p:cNvSpPr txBox="1"/>
          <p:nvPr userDrawn="1"/>
        </p:nvSpPr>
        <p:spPr>
          <a:xfrm>
            <a:off x="9334503" y="5657200"/>
            <a:ext cx="2341560" cy="851327"/>
          </a:xfrm>
          <a:prstGeom prst="rect">
            <a:avLst/>
          </a:prstGeom>
          <a:noFill/>
        </p:spPr>
        <p:txBody>
          <a:bodyPr wrap="square" lIns="0" tIns="0" rIns="0" bIns="0" rtlCol="0" anchor="t">
            <a:noAutofit/>
          </a:bodyPr>
          <a:lstStyle/>
          <a:p>
            <a:r>
              <a:rPr lang="en-US" sz="1000" b="0" i="0" dirty="0">
                <a:solidFill>
                  <a:schemeClr val="accent2"/>
                </a:solidFill>
                <a:latin typeface="Gotham Book" panose="02000604040000020004" pitchFamily="2" charset="0"/>
              </a:rPr>
              <a:t>Therefore always free from repetition, injected </a:t>
            </a:r>
            <a:r>
              <a:rPr lang="en-US" sz="1000" b="0" i="0" dirty="0" err="1">
                <a:solidFill>
                  <a:schemeClr val="accent2"/>
                </a:solidFill>
                <a:latin typeface="Gotham Book" panose="02000604040000020004" pitchFamily="2" charset="0"/>
              </a:rPr>
              <a:t>humour</a:t>
            </a:r>
            <a:r>
              <a:rPr lang="en-US" sz="1000" b="0" i="0" dirty="0">
                <a:solidFill>
                  <a:schemeClr val="accent2"/>
                </a:solidFill>
                <a:latin typeface="Gotham Book" panose="02000604040000020004" pitchFamily="2" charset="0"/>
              </a:rPr>
              <a:t>, </a:t>
            </a:r>
          </a:p>
        </p:txBody>
      </p:sp>
      <p:sp>
        <p:nvSpPr>
          <p:cNvPr id="61" name="TextBox 60">
            <a:extLst>
              <a:ext uri="{FF2B5EF4-FFF2-40B4-BE49-F238E27FC236}">
                <a16:creationId xmlns:a16="http://schemas.microsoft.com/office/drawing/2014/main" id="{4DDCD765-225B-4443-8D6A-931E20F754DF}"/>
              </a:ext>
            </a:extLst>
          </p:cNvPr>
          <p:cNvSpPr txBox="1"/>
          <p:nvPr userDrawn="1"/>
        </p:nvSpPr>
        <p:spPr>
          <a:xfrm>
            <a:off x="9334500" y="5351639"/>
            <a:ext cx="1996672" cy="305561"/>
          </a:xfrm>
          <a:prstGeom prst="rect">
            <a:avLst/>
          </a:prstGeom>
          <a:noFill/>
        </p:spPr>
        <p:txBody>
          <a:bodyPr wrap="square" lIns="0" rIns="0" bIns="0" rtlCol="0" anchor="t">
            <a:noAutofit/>
          </a:bodyPr>
          <a:lstStyle/>
          <a:p>
            <a:r>
              <a:rPr lang="en-GB" sz="1200" b="1" i="0" dirty="0">
                <a:solidFill>
                  <a:schemeClr val="accent2"/>
                </a:solidFill>
                <a:latin typeface="Gotham Bold" panose="02000604030000020004" pitchFamily="2" charset="0"/>
              </a:rPr>
              <a:t>POINT 01</a:t>
            </a:r>
            <a:endParaRPr lang="th-TH" sz="1200" b="1" i="0" dirty="0">
              <a:solidFill>
                <a:schemeClr val="accent2"/>
              </a:solidFill>
              <a:latin typeface="Gotham Bold" panose="02000604030000020004" pitchFamily="2" charset="0"/>
            </a:endParaRPr>
          </a:p>
        </p:txBody>
      </p:sp>
      <p:sp>
        <p:nvSpPr>
          <p:cNvPr id="63" name="Rectangle 62">
            <a:extLst>
              <a:ext uri="{FF2B5EF4-FFF2-40B4-BE49-F238E27FC236}">
                <a16:creationId xmlns:a16="http://schemas.microsoft.com/office/drawing/2014/main" id="{E0B9D56F-CA81-8A41-84E9-35FA26C083ED}"/>
              </a:ext>
            </a:extLst>
          </p:cNvPr>
          <p:cNvSpPr/>
          <p:nvPr userDrawn="1"/>
        </p:nvSpPr>
        <p:spPr>
          <a:xfrm>
            <a:off x="874713" y="3179599"/>
            <a:ext cx="1855693" cy="107578"/>
          </a:xfrm>
          <a:prstGeom prst="rect">
            <a:avLst/>
          </a:prstGeom>
          <a:solidFill>
            <a:schemeClr val="tx2"/>
          </a:solidFill>
          <a:ln w="12700">
            <a:miter lim="400000"/>
          </a:ln>
        </p:spPr>
        <p:txBody>
          <a:bodyPr lIns="45719" tIns="36000" rIns="45719" anchor="ctr"/>
          <a:lstStyle/>
          <a:p>
            <a:pPr algn="ctr">
              <a:lnSpc>
                <a:spcPct val="90000"/>
              </a:lnSpc>
              <a:spcBef>
                <a:spcPts val="1000"/>
              </a:spcBef>
              <a:defRPr sz="1200" b="1">
                <a:solidFill>
                  <a:schemeClr val="accent1"/>
                </a:solidFill>
                <a:latin typeface="+mn-lt"/>
                <a:ea typeface="+mn-ea"/>
                <a:cs typeface="+mn-cs"/>
                <a:sym typeface="Gotham"/>
              </a:defRPr>
            </a:pPr>
            <a:endParaRPr sz="1200">
              <a:solidFill>
                <a:schemeClr val="bg1"/>
              </a:solidFill>
            </a:endParaRPr>
          </a:p>
        </p:txBody>
      </p:sp>
      <p:sp>
        <p:nvSpPr>
          <p:cNvPr id="3" name="Text Placeholder 2">
            <a:extLst>
              <a:ext uri="{FF2B5EF4-FFF2-40B4-BE49-F238E27FC236}">
                <a16:creationId xmlns:a16="http://schemas.microsoft.com/office/drawing/2014/main" id="{19C882C4-DCF2-DE40-9691-E0937F428D1E}"/>
              </a:ext>
            </a:extLst>
          </p:cNvPr>
          <p:cNvSpPr>
            <a:spLocks noGrp="1"/>
          </p:cNvSpPr>
          <p:nvPr>
            <p:ph type="body" sz="quarter" idx="14"/>
          </p:nvPr>
        </p:nvSpPr>
        <p:spPr>
          <a:xfrm>
            <a:off x="874713" y="3627438"/>
            <a:ext cx="3021012" cy="2728912"/>
          </a:xfrm>
        </p:spPr>
        <p:txBody>
          <a:bodyPr>
            <a:normAutofit/>
          </a:bodyPr>
          <a:lstStyle>
            <a:lvl1pPr marL="0" indent="0">
              <a:buFontTx/>
              <a:buNone/>
              <a:defRPr sz="1400"/>
            </a:lvl1pPr>
            <a:lvl2pPr marL="144463" indent="0">
              <a:buFontTx/>
              <a:buNone/>
              <a:tabLst/>
              <a:defRPr sz="1400"/>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E1F75696-92DA-524D-89AA-C23314B6D47B}"/>
              </a:ext>
            </a:extLst>
          </p:cNvPr>
          <p:cNvSpPr>
            <a:spLocks noGrp="1"/>
          </p:cNvSpPr>
          <p:nvPr>
            <p:ph type="body" sz="quarter" idx="15"/>
          </p:nvPr>
        </p:nvSpPr>
        <p:spPr>
          <a:xfrm>
            <a:off x="874713" y="948234"/>
            <a:ext cx="3021012" cy="560387"/>
          </a:xfrm>
        </p:spPr>
        <p:txBody>
          <a:bodyPr anchor="b"/>
          <a:lstStyle>
            <a:lvl1pPr marL="0" indent="0">
              <a:buFontTx/>
              <a:buNone/>
              <a:defRPr sz="1400"/>
            </a:lvl1pPr>
            <a:lvl2pPr marL="457200" indent="0">
              <a:buFontTx/>
              <a:buNone/>
              <a:defRPr sz="1400"/>
            </a:lvl2pPr>
          </a:lstStyle>
          <a:p>
            <a:pPr lvl="0"/>
            <a:r>
              <a:rPr lang="en-US" dirty="0"/>
              <a:t>Edit Master text styles</a:t>
            </a:r>
          </a:p>
        </p:txBody>
      </p:sp>
      <p:sp>
        <p:nvSpPr>
          <p:cNvPr id="7" name="Text Placeholder 6">
            <a:extLst>
              <a:ext uri="{FF2B5EF4-FFF2-40B4-BE49-F238E27FC236}">
                <a16:creationId xmlns:a16="http://schemas.microsoft.com/office/drawing/2014/main" id="{06DDA2AF-9005-284F-A8BA-D21C5CBA1833}"/>
              </a:ext>
            </a:extLst>
          </p:cNvPr>
          <p:cNvSpPr>
            <a:spLocks noGrp="1"/>
          </p:cNvSpPr>
          <p:nvPr>
            <p:ph type="body" sz="quarter" idx="16" hasCustomPrompt="1"/>
          </p:nvPr>
        </p:nvSpPr>
        <p:spPr>
          <a:xfrm>
            <a:off x="874713" y="1673225"/>
            <a:ext cx="3021012" cy="1403350"/>
          </a:xfrm>
        </p:spPr>
        <p:txBody>
          <a:bodyPr anchor="b">
            <a:normAutofit/>
          </a:bodyPr>
          <a:lstStyle>
            <a:lvl1pPr marL="0" indent="0">
              <a:buFontTx/>
              <a:buNone/>
              <a:defRPr sz="3200" b="1" i="0">
                <a:solidFill>
                  <a:schemeClr val="accent2"/>
                </a:solidFill>
                <a:latin typeface="Gotham Bold" panose="02000604030000020004" pitchFamily="2" charset="0"/>
              </a:defRPr>
            </a:lvl1pPr>
          </a:lstStyle>
          <a:p>
            <a:pPr lvl="0"/>
            <a:r>
              <a:rPr lang="en-US" dirty="0"/>
              <a:t>Click to edit </a:t>
            </a:r>
            <a:r>
              <a:rPr lang="en-US" dirty="0" err="1"/>
              <a:t>Headiing</a:t>
            </a:r>
            <a:endParaRPr lang="en-US" dirty="0"/>
          </a:p>
        </p:txBody>
      </p:sp>
    </p:spTree>
    <p:extLst>
      <p:ext uri="{BB962C8B-B14F-4D97-AF65-F5344CB8AC3E}">
        <p14:creationId xmlns:p14="http://schemas.microsoft.com/office/powerpoint/2010/main" val="2513188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ECCEDE-DCD5-5C49-8ECC-B2EF7103F2C1}"/>
              </a:ext>
            </a:extLst>
          </p:cNvPr>
          <p:cNvSpPr>
            <a:spLocks noGrp="1"/>
          </p:cNvSpPr>
          <p:nvPr>
            <p:ph type="pic" sz="quarter" idx="10" hasCustomPrompt="1"/>
          </p:nvPr>
        </p:nvSpPr>
        <p:spPr>
          <a:xfrm>
            <a:off x="0" y="0"/>
            <a:ext cx="12192000" cy="6858000"/>
          </a:xfrm>
        </p:spPr>
        <p:txBody>
          <a:bodyPr>
            <a:normAutofit/>
          </a:bodyPr>
          <a:lstStyle>
            <a:lvl1pPr>
              <a:defRPr sz="2000" b="0" i="0">
                <a:latin typeface="Gotham Book" panose="02000604040000020004" pitchFamily="2" charset="0"/>
              </a:defRPr>
            </a:lvl1pPr>
          </a:lstStyle>
          <a:p>
            <a:r>
              <a:rPr lang="en-US" dirty="0"/>
              <a:t>Click to add image</a:t>
            </a:r>
          </a:p>
        </p:txBody>
      </p:sp>
    </p:spTree>
    <p:extLst>
      <p:ext uri="{BB962C8B-B14F-4D97-AF65-F5344CB8AC3E}">
        <p14:creationId xmlns:p14="http://schemas.microsoft.com/office/powerpoint/2010/main" val="639095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 portrai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3/3/2020</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11" name="Title 10">
            <a:extLst>
              <a:ext uri="{FF2B5EF4-FFF2-40B4-BE49-F238E27FC236}">
                <a16:creationId xmlns:a16="http://schemas.microsoft.com/office/drawing/2014/main" id="{2FEBB79D-267F-7642-BA6A-59A5B02F1DCD}"/>
              </a:ext>
            </a:extLst>
          </p:cNvPr>
          <p:cNvSpPr>
            <a:spLocks noGrp="1"/>
          </p:cNvSpPr>
          <p:nvPr>
            <p:ph type="title" hasCustomPrompt="1"/>
          </p:nvPr>
        </p:nvSpPr>
        <p:spPr/>
        <p:txBody>
          <a:bodyPr>
            <a:normAutofit/>
          </a:bodyPr>
          <a:lstStyle>
            <a:lvl1pPr>
              <a:defRPr sz="3200"/>
            </a:lvl1pPr>
          </a:lstStyle>
          <a:p>
            <a:r>
              <a:rPr lang="en-US" dirty="0"/>
              <a:t>Click to edit title</a:t>
            </a:r>
          </a:p>
        </p:txBody>
      </p:sp>
      <p:sp>
        <p:nvSpPr>
          <p:cNvPr id="8" name="Picture Placeholder 5">
            <a:extLst>
              <a:ext uri="{FF2B5EF4-FFF2-40B4-BE49-F238E27FC236}">
                <a16:creationId xmlns:a16="http://schemas.microsoft.com/office/drawing/2014/main" id="{C55BB531-2FAD-994F-A2E3-7CB299C080E6}"/>
              </a:ext>
            </a:extLst>
          </p:cNvPr>
          <p:cNvSpPr>
            <a:spLocks noGrp="1" noChangeAspect="1"/>
          </p:cNvSpPr>
          <p:nvPr>
            <p:ph type="pic" sz="quarter" idx="13" hasCustomPrompt="1"/>
          </p:nvPr>
        </p:nvSpPr>
        <p:spPr>
          <a:xfrm>
            <a:off x="874713"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14" name="Picture Placeholder 5">
            <a:extLst>
              <a:ext uri="{FF2B5EF4-FFF2-40B4-BE49-F238E27FC236}">
                <a16:creationId xmlns:a16="http://schemas.microsoft.com/office/drawing/2014/main" id="{78ABDFBA-5710-AB4A-BA25-92E36B540A2C}"/>
              </a:ext>
            </a:extLst>
          </p:cNvPr>
          <p:cNvSpPr>
            <a:spLocks noGrp="1" noChangeAspect="1"/>
          </p:cNvSpPr>
          <p:nvPr>
            <p:ph type="pic" sz="quarter" idx="14" hasCustomPrompt="1"/>
          </p:nvPr>
        </p:nvSpPr>
        <p:spPr>
          <a:xfrm>
            <a:off x="4557516"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15" name="Picture Placeholder 5">
            <a:extLst>
              <a:ext uri="{FF2B5EF4-FFF2-40B4-BE49-F238E27FC236}">
                <a16:creationId xmlns:a16="http://schemas.microsoft.com/office/drawing/2014/main" id="{08B8689C-37A6-944B-8BD8-2729F9D6340D}"/>
              </a:ext>
            </a:extLst>
          </p:cNvPr>
          <p:cNvSpPr>
            <a:spLocks noGrp="1" noChangeAspect="1"/>
          </p:cNvSpPr>
          <p:nvPr>
            <p:ph type="pic" sz="quarter" idx="15" hasCustomPrompt="1"/>
          </p:nvPr>
        </p:nvSpPr>
        <p:spPr>
          <a:xfrm>
            <a:off x="8240319"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Tree>
    <p:extLst>
      <p:ext uri="{BB962C8B-B14F-4D97-AF65-F5344CB8AC3E}">
        <p14:creationId xmlns:p14="http://schemas.microsoft.com/office/powerpoint/2010/main" val="1074646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 image clus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3/3/2020</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5" y="579863"/>
            <a:ext cx="5316264" cy="5698082"/>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dirty="0"/>
              <a:t>Click to add image</a:t>
            </a:r>
          </a:p>
        </p:txBody>
      </p:sp>
      <p:sp>
        <p:nvSpPr>
          <p:cNvPr id="10" name="Picture Placeholder 8">
            <a:extLst>
              <a:ext uri="{FF2B5EF4-FFF2-40B4-BE49-F238E27FC236}">
                <a16:creationId xmlns:a16="http://schemas.microsoft.com/office/drawing/2014/main" id="{944794DA-9AB5-EB4A-BCF6-0258CFBFEB1E}"/>
              </a:ext>
            </a:extLst>
          </p:cNvPr>
          <p:cNvSpPr>
            <a:spLocks noGrp="1" noChangeAspect="1"/>
          </p:cNvSpPr>
          <p:nvPr>
            <p:ph type="pic" sz="quarter" idx="14" hasCustomPrompt="1"/>
          </p:nvPr>
        </p:nvSpPr>
        <p:spPr>
          <a:xfrm>
            <a:off x="6245816" y="579863"/>
            <a:ext cx="5250858" cy="3264848"/>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8" name="Picture Placeholder 8">
            <a:extLst>
              <a:ext uri="{FF2B5EF4-FFF2-40B4-BE49-F238E27FC236}">
                <a16:creationId xmlns:a16="http://schemas.microsoft.com/office/drawing/2014/main" id="{D23B8686-A814-B444-B9A9-1EBC80BD15C7}"/>
              </a:ext>
            </a:extLst>
          </p:cNvPr>
          <p:cNvSpPr>
            <a:spLocks noGrp="1" noChangeAspect="1"/>
          </p:cNvSpPr>
          <p:nvPr>
            <p:ph type="pic" sz="quarter" idx="16" hasCustomPrompt="1"/>
          </p:nvPr>
        </p:nvSpPr>
        <p:spPr>
          <a:xfrm>
            <a:off x="9003473" y="4047893"/>
            <a:ext cx="2493202" cy="2230052"/>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11" name="Picture Placeholder 8">
            <a:extLst>
              <a:ext uri="{FF2B5EF4-FFF2-40B4-BE49-F238E27FC236}">
                <a16:creationId xmlns:a16="http://schemas.microsoft.com/office/drawing/2014/main" id="{8B6E1EA7-42FB-7C47-9C8B-8B79464AB987}"/>
              </a:ext>
            </a:extLst>
          </p:cNvPr>
          <p:cNvSpPr>
            <a:spLocks noGrp="1" noChangeAspect="1"/>
          </p:cNvSpPr>
          <p:nvPr>
            <p:ph type="pic" sz="quarter" idx="17" hasCustomPrompt="1"/>
          </p:nvPr>
        </p:nvSpPr>
        <p:spPr>
          <a:xfrm>
            <a:off x="6245816" y="4047893"/>
            <a:ext cx="2523430" cy="2230052"/>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Tree>
    <p:extLst>
      <p:ext uri="{BB962C8B-B14F-4D97-AF65-F5344CB8AC3E}">
        <p14:creationId xmlns:p14="http://schemas.microsoft.com/office/powerpoint/2010/main" val="2502476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 cluster and heading/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3/3/2020</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11" name="Rectangle 10">
            <a:extLst>
              <a:ext uri="{FF2B5EF4-FFF2-40B4-BE49-F238E27FC236}">
                <a16:creationId xmlns:a16="http://schemas.microsoft.com/office/drawing/2014/main" id="{F76B1116-4E2E-7540-8B2A-1108EED1AFB6}"/>
              </a:ext>
            </a:extLst>
          </p:cNvPr>
          <p:cNvSpPr/>
          <p:nvPr userDrawn="1"/>
        </p:nvSpPr>
        <p:spPr>
          <a:xfrm>
            <a:off x="5332957" y="2085143"/>
            <a:ext cx="1816928" cy="159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2" name="Rectangle 11">
            <a:extLst>
              <a:ext uri="{FF2B5EF4-FFF2-40B4-BE49-F238E27FC236}">
                <a16:creationId xmlns:a16="http://schemas.microsoft.com/office/drawing/2014/main" id="{1E5952ED-1CC2-C345-9902-6E4B62F53C67}"/>
              </a:ext>
            </a:extLst>
          </p:cNvPr>
          <p:cNvSpPr/>
          <p:nvPr userDrawn="1"/>
        </p:nvSpPr>
        <p:spPr>
          <a:xfrm>
            <a:off x="7326482" y="2085143"/>
            <a:ext cx="4170193" cy="4050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dirty="0"/>
          </a:p>
        </p:txBody>
      </p:sp>
      <p:sp>
        <p:nvSpPr>
          <p:cNvPr id="14" name="Rectangle 13">
            <a:extLst>
              <a:ext uri="{FF2B5EF4-FFF2-40B4-BE49-F238E27FC236}">
                <a16:creationId xmlns:a16="http://schemas.microsoft.com/office/drawing/2014/main" id="{AEC02E7E-38EF-9C4D-BB52-D150D8A1C748}"/>
              </a:ext>
            </a:extLst>
          </p:cNvPr>
          <p:cNvSpPr/>
          <p:nvPr userDrawn="1"/>
        </p:nvSpPr>
        <p:spPr>
          <a:xfrm>
            <a:off x="7514049" y="4127833"/>
            <a:ext cx="1855692" cy="107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15" name="Text Placeholder 16">
            <a:extLst>
              <a:ext uri="{FF2B5EF4-FFF2-40B4-BE49-F238E27FC236}">
                <a16:creationId xmlns:a16="http://schemas.microsoft.com/office/drawing/2014/main" id="{DEA781BF-AAAE-284B-92E1-67BBDDCCEE77}"/>
              </a:ext>
            </a:extLst>
          </p:cNvPr>
          <p:cNvSpPr>
            <a:spLocks noGrp="1"/>
          </p:cNvSpPr>
          <p:nvPr>
            <p:ph type="body" sz="quarter" idx="12" hasCustomPrompt="1"/>
          </p:nvPr>
        </p:nvSpPr>
        <p:spPr>
          <a:xfrm>
            <a:off x="7514049" y="4456005"/>
            <a:ext cx="3622264" cy="1507474"/>
          </a:xfrm>
        </p:spPr>
        <p:txBody>
          <a:bodyPr>
            <a:noAutofit/>
          </a:bodyPr>
          <a:lstStyle>
            <a:lvl1pPr marL="0" indent="0" algn="l">
              <a:lnSpc>
                <a:spcPct val="130000"/>
              </a:lnSpc>
              <a:spcBef>
                <a:spcPts val="0"/>
              </a:spcBef>
              <a:buNone/>
              <a:defRPr sz="1100" b="0" baseline="0">
                <a:solidFill>
                  <a:schemeClr val="bg1"/>
                </a:solidFill>
                <a:latin typeface="+mn-lt"/>
              </a:defRPr>
            </a:lvl1pPr>
          </a:lstStyle>
          <a:p>
            <a:pPr lvl="0"/>
            <a:r>
              <a:rPr lang="en-US" dirty="0"/>
              <a:t>Content here</a:t>
            </a:r>
            <a:endParaRPr lang="th-TH" dirty="0"/>
          </a:p>
        </p:txBody>
      </p:sp>
      <p:sp>
        <p:nvSpPr>
          <p:cNvPr id="16" name="Text Placeholder 16">
            <a:extLst>
              <a:ext uri="{FF2B5EF4-FFF2-40B4-BE49-F238E27FC236}">
                <a16:creationId xmlns:a16="http://schemas.microsoft.com/office/drawing/2014/main" id="{A20356E5-897E-8A42-8090-00CBA3785653}"/>
              </a:ext>
            </a:extLst>
          </p:cNvPr>
          <p:cNvSpPr>
            <a:spLocks noGrp="1"/>
          </p:cNvSpPr>
          <p:nvPr>
            <p:ph type="body" sz="quarter" idx="13" hasCustomPrompt="1"/>
          </p:nvPr>
        </p:nvSpPr>
        <p:spPr>
          <a:xfrm>
            <a:off x="7514049" y="2391206"/>
            <a:ext cx="3622264" cy="329719"/>
          </a:xfrm>
        </p:spPr>
        <p:txBody>
          <a:bodyPr anchor="t">
            <a:noAutofit/>
          </a:bodyPr>
          <a:lstStyle>
            <a:lvl1pPr marL="0" indent="0" algn="l">
              <a:lnSpc>
                <a:spcPct val="100000"/>
              </a:lnSpc>
              <a:buNone/>
              <a:defRPr sz="1100" b="1" baseline="0">
                <a:solidFill>
                  <a:schemeClr val="bg1"/>
                </a:solidFill>
                <a:latin typeface="+mn-lt"/>
              </a:defRPr>
            </a:lvl1pPr>
          </a:lstStyle>
          <a:p>
            <a:pPr lvl="0"/>
            <a:r>
              <a:rPr lang="en-US" dirty="0"/>
              <a:t>Additional Content</a:t>
            </a:r>
            <a:endParaRPr lang="th-TH" dirty="0"/>
          </a:p>
        </p:txBody>
      </p:sp>
      <p:sp>
        <p:nvSpPr>
          <p:cNvPr id="17" name="Text Placeholder 16">
            <a:extLst>
              <a:ext uri="{FF2B5EF4-FFF2-40B4-BE49-F238E27FC236}">
                <a16:creationId xmlns:a16="http://schemas.microsoft.com/office/drawing/2014/main" id="{99C97856-E366-1A40-AFEB-D4A19F37D052}"/>
              </a:ext>
            </a:extLst>
          </p:cNvPr>
          <p:cNvSpPr>
            <a:spLocks noGrp="1"/>
          </p:cNvSpPr>
          <p:nvPr>
            <p:ph type="body" sz="quarter" idx="14" hasCustomPrompt="1"/>
          </p:nvPr>
        </p:nvSpPr>
        <p:spPr>
          <a:xfrm>
            <a:off x="7514049" y="2890611"/>
            <a:ext cx="3622264" cy="1067536"/>
          </a:xfrm>
        </p:spPr>
        <p:txBody>
          <a:bodyPr anchor="t">
            <a:noAutofit/>
          </a:bodyPr>
          <a:lstStyle>
            <a:lvl1pPr marL="0" indent="0" algn="l" defTabSz="914400" rtl="0" eaLnBrk="1" latinLnBrk="0" hangingPunct="1">
              <a:lnSpc>
                <a:spcPct val="100000"/>
              </a:lnSpc>
              <a:spcBef>
                <a:spcPct val="0"/>
              </a:spcBef>
              <a:buNone/>
              <a:defRPr lang="th-TH" sz="3200" b="1" i="0" kern="1200" spc="0" baseline="0" dirty="0">
                <a:solidFill>
                  <a:schemeClr val="bg1"/>
                </a:solidFill>
                <a:latin typeface="Gotham Bold" panose="02000604030000020004" pitchFamily="2" charset="0"/>
                <a:ea typeface="+mj-ea"/>
                <a:cs typeface="+mj-cs"/>
              </a:defRPr>
            </a:lvl1pPr>
          </a:lstStyle>
          <a:p>
            <a:pPr lvl="0"/>
            <a:r>
              <a:rPr lang="en-US" dirty="0"/>
              <a:t>Title here</a:t>
            </a:r>
          </a:p>
        </p:txBody>
      </p:sp>
      <p:sp>
        <p:nvSpPr>
          <p:cNvPr id="18" name="Picture Placeholder 5">
            <a:extLst>
              <a:ext uri="{FF2B5EF4-FFF2-40B4-BE49-F238E27FC236}">
                <a16:creationId xmlns:a16="http://schemas.microsoft.com/office/drawing/2014/main" id="{7893815B-FE46-634E-A523-4FE9DFD6CA6B}"/>
              </a:ext>
            </a:extLst>
          </p:cNvPr>
          <p:cNvSpPr>
            <a:spLocks noGrp="1" noChangeAspect="1"/>
          </p:cNvSpPr>
          <p:nvPr>
            <p:ph type="pic" sz="quarter" idx="10" hasCustomPrompt="1"/>
          </p:nvPr>
        </p:nvSpPr>
        <p:spPr>
          <a:xfrm>
            <a:off x="695325" y="333375"/>
            <a:ext cx="4461035" cy="3345776"/>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19" name="Picture Placeholder 5">
            <a:extLst>
              <a:ext uri="{FF2B5EF4-FFF2-40B4-BE49-F238E27FC236}">
                <a16:creationId xmlns:a16="http://schemas.microsoft.com/office/drawing/2014/main" id="{266D8FAD-0B1E-6645-A536-E1FDEA0FFEA4}"/>
              </a:ext>
            </a:extLst>
          </p:cNvPr>
          <p:cNvSpPr>
            <a:spLocks noGrp="1" noChangeAspect="1"/>
          </p:cNvSpPr>
          <p:nvPr>
            <p:ph type="pic" sz="quarter" idx="15" hasCustomPrompt="1"/>
          </p:nvPr>
        </p:nvSpPr>
        <p:spPr>
          <a:xfrm>
            <a:off x="695326" y="3842071"/>
            <a:ext cx="6454560" cy="229368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20" name="Picture Placeholder 5">
            <a:extLst>
              <a:ext uri="{FF2B5EF4-FFF2-40B4-BE49-F238E27FC236}">
                <a16:creationId xmlns:a16="http://schemas.microsoft.com/office/drawing/2014/main" id="{2F342496-5EBA-194F-B884-B3487EA424BA}"/>
              </a:ext>
            </a:extLst>
          </p:cNvPr>
          <p:cNvSpPr>
            <a:spLocks noGrp="1" noChangeAspect="1"/>
          </p:cNvSpPr>
          <p:nvPr>
            <p:ph type="pic" sz="quarter" idx="16" hasCustomPrompt="1"/>
          </p:nvPr>
        </p:nvSpPr>
        <p:spPr>
          <a:xfrm>
            <a:off x="7326482" y="344986"/>
            <a:ext cx="4170193" cy="1570471"/>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21" name="Picture Placeholder 5">
            <a:extLst>
              <a:ext uri="{FF2B5EF4-FFF2-40B4-BE49-F238E27FC236}">
                <a16:creationId xmlns:a16="http://schemas.microsoft.com/office/drawing/2014/main" id="{FB3E6B2E-3E5A-4942-BA3C-CD8296E832FC}"/>
              </a:ext>
            </a:extLst>
          </p:cNvPr>
          <p:cNvSpPr>
            <a:spLocks noGrp="1" noChangeAspect="1"/>
          </p:cNvSpPr>
          <p:nvPr>
            <p:ph type="pic" sz="quarter" idx="17" hasCustomPrompt="1"/>
          </p:nvPr>
        </p:nvSpPr>
        <p:spPr>
          <a:xfrm>
            <a:off x="5332957" y="323367"/>
            <a:ext cx="1816928" cy="1588848"/>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Tree>
    <p:extLst>
      <p:ext uri="{BB962C8B-B14F-4D97-AF65-F5344CB8AC3E}">
        <p14:creationId xmlns:p14="http://schemas.microsoft.com/office/powerpoint/2010/main" val="4288899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image and descriptio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3/3/2020</a:t>
            </a:fld>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17" name="Picture Placeholder 5">
            <a:extLst>
              <a:ext uri="{FF2B5EF4-FFF2-40B4-BE49-F238E27FC236}">
                <a16:creationId xmlns:a16="http://schemas.microsoft.com/office/drawing/2014/main" id="{B9D704FA-71F6-7B44-BFFB-9713486AE1C6}"/>
              </a:ext>
            </a:extLst>
          </p:cNvPr>
          <p:cNvSpPr>
            <a:spLocks noGrp="1" noChangeAspect="1"/>
          </p:cNvSpPr>
          <p:nvPr>
            <p:ph type="pic" sz="quarter" idx="14" hasCustomPrompt="1"/>
          </p:nvPr>
        </p:nvSpPr>
        <p:spPr>
          <a:xfrm>
            <a:off x="888419"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18" name="Picture Placeholder 5">
            <a:extLst>
              <a:ext uri="{FF2B5EF4-FFF2-40B4-BE49-F238E27FC236}">
                <a16:creationId xmlns:a16="http://schemas.microsoft.com/office/drawing/2014/main" id="{22330C18-A0F5-3241-B29C-140246DB954F}"/>
              </a:ext>
            </a:extLst>
          </p:cNvPr>
          <p:cNvSpPr>
            <a:spLocks noGrp="1" noChangeAspect="1"/>
          </p:cNvSpPr>
          <p:nvPr>
            <p:ph type="pic" sz="quarter" idx="15" hasCustomPrompt="1"/>
          </p:nvPr>
        </p:nvSpPr>
        <p:spPr>
          <a:xfrm>
            <a:off x="2642777"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19" name="Picture Placeholder 5">
            <a:extLst>
              <a:ext uri="{FF2B5EF4-FFF2-40B4-BE49-F238E27FC236}">
                <a16:creationId xmlns:a16="http://schemas.microsoft.com/office/drawing/2014/main" id="{727A628F-5816-B14E-A8FF-818D51536AF8}"/>
              </a:ext>
            </a:extLst>
          </p:cNvPr>
          <p:cNvSpPr>
            <a:spLocks noGrp="1" noChangeAspect="1"/>
          </p:cNvSpPr>
          <p:nvPr>
            <p:ph type="pic" sz="quarter" idx="16" hasCustomPrompt="1"/>
          </p:nvPr>
        </p:nvSpPr>
        <p:spPr>
          <a:xfrm>
            <a:off x="4397135"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0" name="Picture Placeholder 5">
            <a:extLst>
              <a:ext uri="{FF2B5EF4-FFF2-40B4-BE49-F238E27FC236}">
                <a16:creationId xmlns:a16="http://schemas.microsoft.com/office/drawing/2014/main" id="{2ECA5483-6075-C24A-8E63-959A96A67F0F}"/>
              </a:ext>
            </a:extLst>
          </p:cNvPr>
          <p:cNvSpPr>
            <a:spLocks noGrp="1" noChangeAspect="1"/>
          </p:cNvSpPr>
          <p:nvPr>
            <p:ph type="pic" sz="quarter" idx="17" hasCustomPrompt="1"/>
          </p:nvPr>
        </p:nvSpPr>
        <p:spPr>
          <a:xfrm>
            <a:off x="6151493"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1" name="Picture Placeholder 5">
            <a:extLst>
              <a:ext uri="{FF2B5EF4-FFF2-40B4-BE49-F238E27FC236}">
                <a16:creationId xmlns:a16="http://schemas.microsoft.com/office/drawing/2014/main" id="{B9DEBADD-44AA-E34E-8B90-96B2B8270D2E}"/>
              </a:ext>
            </a:extLst>
          </p:cNvPr>
          <p:cNvSpPr>
            <a:spLocks noGrp="1" noChangeAspect="1"/>
          </p:cNvSpPr>
          <p:nvPr>
            <p:ph type="pic" sz="quarter" idx="18" hasCustomPrompt="1"/>
          </p:nvPr>
        </p:nvSpPr>
        <p:spPr>
          <a:xfrm>
            <a:off x="7905851"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2" name="Picture Placeholder 5">
            <a:extLst>
              <a:ext uri="{FF2B5EF4-FFF2-40B4-BE49-F238E27FC236}">
                <a16:creationId xmlns:a16="http://schemas.microsoft.com/office/drawing/2014/main" id="{55BB111D-429B-8B48-9464-3BDB1F2F41A0}"/>
              </a:ext>
            </a:extLst>
          </p:cNvPr>
          <p:cNvSpPr>
            <a:spLocks noGrp="1" noChangeAspect="1"/>
          </p:cNvSpPr>
          <p:nvPr>
            <p:ph type="pic" sz="quarter" idx="19" hasCustomPrompt="1"/>
          </p:nvPr>
        </p:nvSpPr>
        <p:spPr>
          <a:xfrm>
            <a:off x="9660208"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3" name="Content Placeholder 31">
            <a:extLst>
              <a:ext uri="{FF2B5EF4-FFF2-40B4-BE49-F238E27FC236}">
                <a16:creationId xmlns:a16="http://schemas.microsoft.com/office/drawing/2014/main" id="{7DA3160F-884E-BE4E-A8B5-0D9713FCC1C0}"/>
              </a:ext>
            </a:extLst>
          </p:cNvPr>
          <p:cNvSpPr>
            <a:spLocks noGrp="1"/>
          </p:cNvSpPr>
          <p:nvPr>
            <p:ph sz="quarter" idx="20"/>
          </p:nvPr>
        </p:nvSpPr>
        <p:spPr>
          <a:xfrm>
            <a:off x="874711" y="4129838"/>
            <a:ext cx="1670788" cy="1999500"/>
          </a:xfrm>
        </p:spPr>
        <p:txBody>
          <a:bodyPr>
            <a:noAutofit/>
          </a:bodyPr>
          <a:lstStyle>
            <a:lvl1pPr marL="0" indent="0">
              <a:buFontTx/>
              <a:buNone/>
              <a:defRPr sz="1000"/>
            </a:lvl1pPr>
            <a:lvl2pPr marL="136525" indent="0" algn="l">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4" name="Content Placeholder 31">
            <a:extLst>
              <a:ext uri="{FF2B5EF4-FFF2-40B4-BE49-F238E27FC236}">
                <a16:creationId xmlns:a16="http://schemas.microsoft.com/office/drawing/2014/main" id="{1EBBBA14-67D4-0F48-8199-4BF0240F5F7C}"/>
              </a:ext>
            </a:extLst>
          </p:cNvPr>
          <p:cNvSpPr>
            <a:spLocks noGrp="1"/>
          </p:cNvSpPr>
          <p:nvPr>
            <p:ph sz="quarter" idx="21"/>
          </p:nvPr>
        </p:nvSpPr>
        <p:spPr>
          <a:xfrm>
            <a:off x="2642777" y="4129838"/>
            <a:ext cx="1657080"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5" name="Content Placeholder 31">
            <a:extLst>
              <a:ext uri="{FF2B5EF4-FFF2-40B4-BE49-F238E27FC236}">
                <a16:creationId xmlns:a16="http://schemas.microsoft.com/office/drawing/2014/main" id="{8F9992DF-DE38-9F47-8284-F381DB4A9499}"/>
              </a:ext>
            </a:extLst>
          </p:cNvPr>
          <p:cNvSpPr>
            <a:spLocks noGrp="1"/>
          </p:cNvSpPr>
          <p:nvPr>
            <p:ph sz="quarter" idx="22"/>
          </p:nvPr>
        </p:nvSpPr>
        <p:spPr>
          <a:xfrm>
            <a:off x="4395943" y="4129838"/>
            <a:ext cx="1657350"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6" name="Content Placeholder 31">
            <a:extLst>
              <a:ext uri="{FF2B5EF4-FFF2-40B4-BE49-F238E27FC236}">
                <a16:creationId xmlns:a16="http://schemas.microsoft.com/office/drawing/2014/main" id="{F0F217B0-9B18-7646-B341-1D80E9A6D15D}"/>
              </a:ext>
            </a:extLst>
          </p:cNvPr>
          <p:cNvSpPr>
            <a:spLocks noGrp="1"/>
          </p:cNvSpPr>
          <p:nvPr>
            <p:ph sz="quarter" idx="23"/>
          </p:nvPr>
        </p:nvSpPr>
        <p:spPr>
          <a:xfrm>
            <a:off x="6149379" y="4129838"/>
            <a:ext cx="1659194"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7" name="Content Placeholder 31">
            <a:extLst>
              <a:ext uri="{FF2B5EF4-FFF2-40B4-BE49-F238E27FC236}">
                <a16:creationId xmlns:a16="http://schemas.microsoft.com/office/drawing/2014/main" id="{0C3FFF3A-AFEA-164A-B748-3EB28ED43584}"/>
              </a:ext>
            </a:extLst>
          </p:cNvPr>
          <p:cNvSpPr>
            <a:spLocks noGrp="1"/>
          </p:cNvSpPr>
          <p:nvPr>
            <p:ph sz="quarter" idx="24"/>
          </p:nvPr>
        </p:nvSpPr>
        <p:spPr>
          <a:xfrm>
            <a:off x="7903737" y="4129838"/>
            <a:ext cx="1659194"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8" name="Content Placeholder 31">
            <a:extLst>
              <a:ext uri="{FF2B5EF4-FFF2-40B4-BE49-F238E27FC236}">
                <a16:creationId xmlns:a16="http://schemas.microsoft.com/office/drawing/2014/main" id="{A5EACB40-C1B6-7249-8D22-A1E8E324977C}"/>
              </a:ext>
            </a:extLst>
          </p:cNvPr>
          <p:cNvSpPr>
            <a:spLocks noGrp="1"/>
          </p:cNvSpPr>
          <p:nvPr>
            <p:ph sz="quarter" idx="25"/>
          </p:nvPr>
        </p:nvSpPr>
        <p:spPr>
          <a:xfrm>
            <a:off x="9658095" y="4129838"/>
            <a:ext cx="1659193" cy="1999500"/>
          </a:xfrm>
        </p:spPr>
        <p:txBody>
          <a:bodyPr>
            <a:noAutofit/>
          </a:bodyPr>
          <a:lstStyle>
            <a:lvl1pPr marL="0" indent="0">
              <a:buFontTx/>
              <a:buNone/>
              <a:defRPr sz="1000"/>
            </a:lvl1pPr>
            <a:lvl2pPr marL="95250"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9" name="Title 37">
            <a:extLst>
              <a:ext uri="{FF2B5EF4-FFF2-40B4-BE49-F238E27FC236}">
                <a16:creationId xmlns:a16="http://schemas.microsoft.com/office/drawing/2014/main" id="{1C5A625B-237D-4140-8553-57A89A41A660}"/>
              </a:ext>
            </a:extLst>
          </p:cNvPr>
          <p:cNvSpPr>
            <a:spLocks noGrp="1"/>
          </p:cNvSpPr>
          <p:nvPr>
            <p:ph type="title" hasCustomPrompt="1"/>
          </p:nvPr>
        </p:nvSpPr>
        <p:spPr>
          <a:xfrm>
            <a:off x="874712" y="333375"/>
            <a:ext cx="7029025" cy="1260491"/>
          </a:xfrm>
        </p:spPr>
        <p:txBody>
          <a:bodyPr>
            <a:normAutofit/>
          </a:bodyPr>
          <a:lstStyle>
            <a:lvl1pPr>
              <a:defRPr sz="3200"/>
            </a:lvl1pPr>
          </a:lstStyle>
          <a:p>
            <a:r>
              <a:rPr lang="en-US" dirty="0"/>
              <a:t>Click to edit title</a:t>
            </a:r>
          </a:p>
        </p:txBody>
      </p:sp>
    </p:spTree>
    <p:extLst>
      <p:ext uri="{BB962C8B-B14F-4D97-AF65-F5344CB8AC3E}">
        <p14:creationId xmlns:p14="http://schemas.microsoft.com/office/powerpoint/2010/main" val="174954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3/3/2020</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11" name="Picture Placeholder 5">
            <a:extLst>
              <a:ext uri="{FF2B5EF4-FFF2-40B4-BE49-F238E27FC236}">
                <a16:creationId xmlns:a16="http://schemas.microsoft.com/office/drawing/2014/main" id="{E71A4EC4-20FD-764D-87DC-D7ACAAB232DC}"/>
              </a:ext>
            </a:extLst>
          </p:cNvPr>
          <p:cNvSpPr>
            <a:spLocks noGrp="1"/>
          </p:cNvSpPr>
          <p:nvPr>
            <p:ph type="pic" sz="quarter" idx="14" hasCustomPrompt="1"/>
          </p:nvPr>
        </p:nvSpPr>
        <p:spPr>
          <a:xfrm>
            <a:off x="695325"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2" name="Picture Placeholder 5">
            <a:extLst>
              <a:ext uri="{FF2B5EF4-FFF2-40B4-BE49-F238E27FC236}">
                <a16:creationId xmlns:a16="http://schemas.microsoft.com/office/drawing/2014/main" id="{435BEEFF-8F6F-A141-9934-18F5F11773E2}"/>
              </a:ext>
            </a:extLst>
          </p:cNvPr>
          <p:cNvSpPr>
            <a:spLocks noGrp="1"/>
          </p:cNvSpPr>
          <p:nvPr>
            <p:ph type="pic" sz="quarter" idx="15" hasCustomPrompt="1"/>
          </p:nvPr>
        </p:nvSpPr>
        <p:spPr>
          <a:xfrm>
            <a:off x="695325"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3" name="Picture Placeholder 5">
            <a:extLst>
              <a:ext uri="{FF2B5EF4-FFF2-40B4-BE49-F238E27FC236}">
                <a16:creationId xmlns:a16="http://schemas.microsoft.com/office/drawing/2014/main" id="{7F7DAD24-F015-B448-8B76-6B2928618282}"/>
              </a:ext>
            </a:extLst>
          </p:cNvPr>
          <p:cNvSpPr>
            <a:spLocks noGrp="1"/>
          </p:cNvSpPr>
          <p:nvPr>
            <p:ph type="pic" sz="quarter" idx="16" hasCustomPrompt="1"/>
          </p:nvPr>
        </p:nvSpPr>
        <p:spPr>
          <a:xfrm>
            <a:off x="4429012"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4" name="Picture Placeholder 5">
            <a:extLst>
              <a:ext uri="{FF2B5EF4-FFF2-40B4-BE49-F238E27FC236}">
                <a16:creationId xmlns:a16="http://schemas.microsoft.com/office/drawing/2014/main" id="{0E2B7707-D543-7D48-BB98-51D110AEAE37}"/>
              </a:ext>
            </a:extLst>
          </p:cNvPr>
          <p:cNvSpPr>
            <a:spLocks noGrp="1"/>
          </p:cNvSpPr>
          <p:nvPr>
            <p:ph type="pic" sz="quarter" idx="17" hasCustomPrompt="1"/>
          </p:nvPr>
        </p:nvSpPr>
        <p:spPr>
          <a:xfrm>
            <a:off x="4429012"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5" name="Picture Placeholder 5">
            <a:extLst>
              <a:ext uri="{FF2B5EF4-FFF2-40B4-BE49-F238E27FC236}">
                <a16:creationId xmlns:a16="http://schemas.microsoft.com/office/drawing/2014/main" id="{55B32590-C785-E348-B125-1715754486BD}"/>
              </a:ext>
            </a:extLst>
          </p:cNvPr>
          <p:cNvSpPr>
            <a:spLocks noGrp="1"/>
          </p:cNvSpPr>
          <p:nvPr>
            <p:ph type="pic" sz="quarter" idx="18" hasCustomPrompt="1"/>
          </p:nvPr>
        </p:nvSpPr>
        <p:spPr>
          <a:xfrm>
            <a:off x="8162699"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6" name="Picture Placeholder 5">
            <a:extLst>
              <a:ext uri="{FF2B5EF4-FFF2-40B4-BE49-F238E27FC236}">
                <a16:creationId xmlns:a16="http://schemas.microsoft.com/office/drawing/2014/main" id="{3E372A00-A2C4-634E-86FD-9DBE0EA6C01C}"/>
              </a:ext>
            </a:extLst>
          </p:cNvPr>
          <p:cNvSpPr>
            <a:spLocks noGrp="1"/>
          </p:cNvSpPr>
          <p:nvPr>
            <p:ph type="pic" sz="quarter" idx="19" hasCustomPrompt="1"/>
          </p:nvPr>
        </p:nvSpPr>
        <p:spPr>
          <a:xfrm>
            <a:off x="8162699"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Tree>
    <p:extLst>
      <p:ext uri="{BB962C8B-B14F-4D97-AF65-F5344CB8AC3E}">
        <p14:creationId xmlns:p14="http://schemas.microsoft.com/office/powerpoint/2010/main" val="1352593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and list/Chart/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68AB-7EFD-5D43-BD00-8C8CD0B1DC69}"/>
              </a:ext>
            </a:extLst>
          </p:cNvPr>
          <p:cNvSpPr>
            <a:spLocks noGrp="1"/>
          </p:cNvSpPr>
          <p:nvPr>
            <p:ph type="title" hasCustomPrompt="1"/>
          </p:nvPr>
        </p:nvSpPr>
        <p:spPr>
          <a:xfrm>
            <a:off x="874713" y="341087"/>
            <a:ext cx="6407435" cy="1251175"/>
          </a:xfrm>
        </p:spPr>
        <p:txBody>
          <a:bodyPr anchor="b"/>
          <a:lstStyle>
            <a:lvl1pPr>
              <a:defRPr sz="3200"/>
            </a:lvl1pPr>
          </a:lstStyle>
          <a:p>
            <a:r>
              <a:rPr lang="en-US" dirty="0"/>
              <a:t>Click to edit heading</a:t>
            </a:r>
          </a:p>
        </p:txBody>
      </p:sp>
      <p:sp>
        <p:nvSpPr>
          <p:cNvPr id="3" name="Content Placeholder 2">
            <a:extLst>
              <a:ext uri="{FF2B5EF4-FFF2-40B4-BE49-F238E27FC236}">
                <a16:creationId xmlns:a16="http://schemas.microsoft.com/office/drawing/2014/main" id="{2295DAA1-74DC-8243-9A72-213691177907}"/>
              </a:ext>
            </a:extLst>
          </p:cNvPr>
          <p:cNvSpPr>
            <a:spLocks noGrp="1"/>
          </p:cNvSpPr>
          <p:nvPr>
            <p:ph idx="1"/>
          </p:nvPr>
        </p:nvSpPr>
        <p:spPr>
          <a:xfrm>
            <a:off x="5243513" y="1997076"/>
            <a:ext cx="6088855" cy="3871912"/>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A39FBA8-199E-C243-904E-28C5D0E64C06}"/>
              </a:ext>
            </a:extLst>
          </p:cNvPr>
          <p:cNvSpPr>
            <a:spLocks noGrp="1"/>
          </p:cNvSpPr>
          <p:nvPr>
            <p:ph type="body" sz="half" idx="2" hasCustomPrompt="1"/>
          </p:nvPr>
        </p:nvSpPr>
        <p:spPr>
          <a:xfrm>
            <a:off x="874714" y="1989138"/>
            <a:ext cx="4061618" cy="3879850"/>
          </a:xfrm>
        </p:spPr>
        <p:txBody>
          <a:bodyPr/>
          <a:lstStyle>
            <a:lvl1pPr marL="0" indent="0">
              <a:buNone/>
              <a:defRPr sz="1600" b="0" i="0">
                <a:latin typeface="Gotham Book" panose="0200060404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5" name="Date Placeholder 4">
            <a:extLst>
              <a:ext uri="{FF2B5EF4-FFF2-40B4-BE49-F238E27FC236}">
                <a16:creationId xmlns:a16="http://schemas.microsoft.com/office/drawing/2014/main" id="{73796F1E-CE86-BB4C-A07C-3D54679E04E3}"/>
              </a:ext>
            </a:extLst>
          </p:cNvPr>
          <p:cNvSpPr>
            <a:spLocks noGrp="1"/>
          </p:cNvSpPr>
          <p:nvPr>
            <p:ph type="dt" sz="half" idx="10"/>
          </p:nvPr>
        </p:nvSpPr>
        <p:spPr/>
        <p:txBody>
          <a:bodyPr/>
          <a:lstStyle/>
          <a:p>
            <a:fld id="{CB4625B5-9D39-B743-81F3-A2814805E14F}" type="datetimeFigureOut">
              <a:rPr lang="en-US" smtClean="0"/>
              <a:t>3/3/2020</a:t>
            </a:fld>
            <a:endParaRPr lang="en-US"/>
          </a:p>
        </p:txBody>
      </p:sp>
      <p:sp>
        <p:nvSpPr>
          <p:cNvPr id="6" name="Footer Placeholder 5">
            <a:extLst>
              <a:ext uri="{FF2B5EF4-FFF2-40B4-BE49-F238E27FC236}">
                <a16:creationId xmlns:a16="http://schemas.microsoft.com/office/drawing/2014/main" id="{AA6D71AE-F38B-C148-A72A-7AA4F6A61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148E3-4992-9545-B503-E4F13ED657B3}"/>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420792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0FBD-4BCE-434E-A128-23D87FFF58C7}"/>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dirty="0"/>
              <a:t>Click to edit heading</a:t>
            </a:r>
          </a:p>
        </p:txBody>
      </p:sp>
      <p:sp>
        <p:nvSpPr>
          <p:cNvPr id="3" name="Content Placeholder 2">
            <a:extLst>
              <a:ext uri="{FF2B5EF4-FFF2-40B4-BE49-F238E27FC236}">
                <a16:creationId xmlns:a16="http://schemas.microsoft.com/office/drawing/2014/main" id="{02F0F5CD-B687-B24D-AC6A-932C504701BA}"/>
              </a:ext>
            </a:extLst>
          </p:cNvPr>
          <p:cNvSpPr>
            <a:spLocks noGrp="1"/>
          </p:cNvSpPr>
          <p:nvPr>
            <p:ph idx="1" hasCustomPrompt="1"/>
          </p:nvPr>
        </p:nvSpPr>
        <p:spPr>
          <a:xfrm>
            <a:off x="874713" y="1989137"/>
            <a:ext cx="6094799" cy="4123277"/>
          </a:xfrm>
        </p:spPr>
        <p:txBody>
          <a:bodyPr/>
          <a:lstStyle>
            <a:lvl1pPr marL="0" indent="0">
              <a:lnSpc>
                <a:spcPct val="150000"/>
              </a:lnSpc>
              <a:buFontTx/>
              <a:buNone/>
              <a:defRPr sz="1600" b="0" i="0">
                <a:latin typeface="Gotham Book" panose="02000604040000020004" pitchFamily="2" charset="0"/>
              </a:defRPr>
            </a:lvl1pPr>
            <a:lvl2pPr marL="457200" indent="0">
              <a:buFontTx/>
              <a:buNone/>
              <a:defRPr sz="1600"/>
            </a:lvl2pPr>
            <a:lvl3pPr marL="914400" indent="0">
              <a:buFontTx/>
              <a:buNone/>
              <a:defRPr sz="1600"/>
            </a:lvl3pPr>
            <a:lvl4pPr marL="1371600" indent="0">
              <a:buFontTx/>
              <a:buNone/>
              <a:defRPr sz="1400"/>
            </a:lvl4pPr>
            <a:lvl5pPr marL="1828800" indent="0">
              <a:buFontTx/>
              <a:buNone/>
              <a:defRPr sz="1400"/>
            </a:lvl5pPr>
          </a:lstStyle>
          <a:p>
            <a:pPr lvl="0"/>
            <a:r>
              <a:rPr lang="en-US" dirty="0"/>
              <a:t>Click to edit sub heading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14934C8-DD4D-BC42-99F4-F02DB190162C}"/>
              </a:ext>
            </a:extLst>
          </p:cNvPr>
          <p:cNvSpPr>
            <a:spLocks noGrp="1"/>
          </p:cNvSpPr>
          <p:nvPr>
            <p:ph type="dt" sz="half" idx="10"/>
          </p:nvPr>
        </p:nvSpPr>
        <p:spPr/>
        <p:txBody>
          <a:bodyPr/>
          <a:lstStyle/>
          <a:p>
            <a:fld id="{CB4625B5-9D39-B743-81F3-A2814805E14F}" type="datetimeFigureOut">
              <a:rPr lang="en-US" smtClean="0"/>
              <a:t>3/3/2020</a:t>
            </a:fld>
            <a:endParaRPr lang="en-US"/>
          </a:p>
        </p:txBody>
      </p:sp>
      <p:sp>
        <p:nvSpPr>
          <p:cNvPr id="5" name="Footer Placeholder 4">
            <a:extLst>
              <a:ext uri="{FF2B5EF4-FFF2-40B4-BE49-F238E27FC236}">
                <a16:creationId xmlns:a16="http://schemas.microsoft.com/office/drawing/2014/main" id="{936BBEFE-2430-504C-99B5-5A3286AE20AC}"/>
              </a:ext>
            </a:extLst>
          </p:cNvPr>
          <p:cNvSpPr>
            <a:spLocks noGrp="1"/>
          </p:cNvSpPr>
          <p:nvPr>
            <p:ph type="ftr" sz="quarter" idx="11"/>
          </p:nvPr>
        </p:nvSpPr>
        <p:spPr>
          <a:xfrm>
            <a:off x="4128294"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289BD4B4-570A-CF4A-8A21-336E10433EA6}"/>
              </a:ext>
            </a:extLst>
          </p:cNvPr>
          <p:cNvSpPr>
            <a:spLocks noGrp="1"/>
          </p:cNvSpPr>
          <p:nvPr>
            <p:ph type="sldNum" sz="quarter" idx="12"/>
          </p:nvPr>
        </p:nvSpPr>
        <p:spPr>
          <a:xfrm>
            <a:off x="8610600" y="6356350"/>
            <a:ext cx="2886074" cy="365125"/>
          </a:xfrm>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4057604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34D09B-E1D7-E843-905A-ABA989DCCFA2}"/>
              </a:ext>
            </a:extLst>
          </p:cNvPr>
          <p:cNvSpPr>
            <a:spLocks noGrp="1"/>
          </p:cNvSpPr>
          <p:nvPr>
            <p:ph type="pic" idx="1" hasCustomPrompt="1"/>
          </p:nvPr>
        </p:nvSpPr>
        <p:spPr>
          <a:xfrm>
            <a:off x="5183187" y="1989138"/>
            <a:ext cx="6313487" cy="4140200"/>
          </a:xfrm>
          <a:solidFill>
            <a:schemeClr val="bg1">
              <a:lumMod val="95000"/>
            </a:schemeClr>
          </a:solidFill>
        </p:spPr>
        <p:txBody>
          <a:bodyPr>
            <a:normAutofit/>
          </a:bodyPr>
          <a:lstStyle>
            <a:lvl1pPr marL="0" indent="0">
              <a:buNone/>
              <a:defRPr sz="1800" b="0" i="0">
                <a:latin typeface="Gotham Book" panose="0200060404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a:t>
            </a:r>
          </a:p>
        </p:txBody>
      </p:sp>
      <p:sp>
        <p:nvSpPr>
          <p:cNvPr id="5" name="Date Placeholder 4">
            <a:extLst>
              <a:ext uri="{FF2B5EF4-FFF2-40B4-BE49-F238E27FC236}">
                <a16:creationId xmlns:a16="http://schemas.microsoft.com/office/drawing/2014/main" id="{EBDB1BDC-0701-2F41-A41D-1CEFD024EC83}"/>
              </a:ext>
            </a:extLst>
          </p:cNvPr>
          <p:cNvSpPr>
            <a:spLocks noGrp="1"/>
          </p:cNvSpPr>
          <p:nvPr>
            <p:ph type="dt" sz="half" idx="10"/>
          </p:nvPr>
        </p:nvSpPr>
        <p:spPr/>
        <p:txBody>
          <a:bodyPr/>
          <a:lstStyle/>
          <a:p>
            <a:fld id="{CB4625B5-9D39-B743-81F3-A2814805E14F}" type="datetimeFigureOut">
              <a:rPr lang="en-US" smtClean="0"/>
              <a:t>3/3/2020</a:t>
            </a:fld>
            <a:endParaRPr lang="en-US"/>
          </a:p>
        </p:txBody>
      </p:sp>
      <p:sp>
        <p:nvSpPr>
          <p:cNvPr id="6" name="Footer Placeholder 5">
            <a:extLst>
              <a:ext uri="{FF2B5EF4-FFF2-40B4-BE49-F238E27FC236}">
                <a16:creationId xmlns:a16="http://schemas.microsoft.com/office/drawing/2014/main" id="{5763B795-25BE-5741-9353-C28715D1C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351AA-302C-2041-9DDD-15B7592F3F03}"/>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8" name="Title 1">
            <a:extLst>
              <a:ext uri="{FF2B5EF4-FFF2-40B4-BE49-F238E27FC236}">
                <a16:creationId xmlns:a16="http://schemas.microsoft.com/office/drawing/2014/main" id="{9A14EEE5-B4A5-6C44-81D9-F9F63DD716AD}"/>
              </a:ext>
            </a:extLst>
          </p:cNvPr>
          <p:cNvSpPr>
            <a:spLocks noGrp="1"/>
          </p:cNvSpPr>
          <p:nvPr>
            <p:ph type="title" hasCustomPrompt="1"/>
          </p:nvPr>
        </p:nvSpPr>
        <p:spPr>
          <a:xfrm>
            <a:off x="874712" y="326574"/>
            <a:ext cx="6919459" cy="1265689"/>
          </a:xfrm>
        </p:spPr>
        <p:txBody>
          <a:bodyPr anchor="b"/>
          <a:lstStyle>
            <a:lvl1pPr>
              <a:defRPr sz="3200"/>
            </a:lvl1pPr>
          </a:lstStyle>
          <a:p>
            <a:r>
              <a:rPr lang="en-US" dirty="0"/>
              <a:t>Click to edit heading</a:t>
            </a:r>
          </a:p>
        </p:txBody>
      </p:sp>
      <p:sp>
        <p:nvSpPr>
          <p:cNvPr id="9" name="Text Placeholder 3">
            <a:extLst>
              <a:ext uri="{FF2B5EF4-FFF2-40B4-BE49-F238E27FC236}">
                <a16:creationId xmlns:a16="http://schemas.microsoft.com/office/drawing/2014/main" id="{4AF3474B-FFD9-CE42-91E1-D59AF481AE7D}"/>
              </a:ext>
            </a:extLst>
          </p:cNvPr>
          <p:cNvSpPr>
            <a:spLocks noGrp="1"/>
          </p:cNvSpPr>
          <p:nvPr>
            <p:ph type="body" sz="half" idx="2" hasCustomPrompt="1"/>
          </p:nvPr>
        </p:nvSpPr>
        <p:spPr>
          <a:xfrm>
            <a:off x="874713" y="1989138"/>
            <a:ext cx="3957867" cy="4140200"/>
          </a:xfrm>
        </p:spPr>
        <p:txBody>
          <a:bodyPr/>
          <a:lstStyle>
            <a:lvl1pPr marL="0" indent="0">
              <a:buNone/>
              <a:defRPr sz="1600" b="0" i="0">
                <a:latin typeface="Gotham Book" panose="0200060404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Tree>
    <p:extLst>
      <p:ext uri="{BB962C8B-B14F-4D97-AF65-F5344CB8AC3E}">
        <p14:creationId xmlns:p14="http://schemas.microsoft.com/office/powerpoint/2010/main" val="34906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dirty="0">
              <a:ln>
                <a:noFill/>
              </a:ln>
              <a:solidFill>
                <a:srgbClr val="5AAA60"/>
              </a:solidFill>
              <a:effectLst/>
              <a:uFillTx/>
              <a:latin typeface="+mn-lt"/>
              <a:ea typeface="+mn-ea"/>
              <a:cs typeface="+mn-cs"/>
              <a:sym typeface="Gotham"/>
            </a:endParaRPr>
          </a:p>
        </p:txBody>
      </p:sp>
      <p:sp>
        <p:nvSpPr>
          <p:cNvPr id="8" name="Title 1">
            <a:extLst>
              <a:ext uri="{FF2B5EF4-FFF2-40B4-BE49-F238E27FC236}">
                <a16:creationId xmlns:a16="http://schemas.microsoft.com/office/drawing/2014/main" id="{7E51C4F6-85DD-B846-8F99-E4249FBF3546}"/>
              </a:ext>
            </a:extLst>
          </p:cNvPr>
          <p:cNvSpPr>
            <a:spLocks noGrp="1"/>
          </p:cNvSpPr>
          <p:nvPr>
            <p:ph type="title" hasCustomPrompt="1"/>
          </p:nvPr>
        </p:nvSpPr>
        <p:spPr>
          <a:xfrm>
            <a:off x="695325" y="333375"/>
            <a:ext cx="10909299" cy="5795963"/>
          </a:xfrm>
        </p:spPr>
        <p:txBody>
          <a:bodyPr anchor="ctr">
            <a:normAutofit/>
          </a:bodyPr>
          <a:lstStyle>
            <a:lvl1pPr algn="ctr">
              <a:defRPr sz="6600">
                <a:solidFill>
                  <a:schemeClr val="bg1"/>
                </a:solidFill>
              </a:defRPr>
            </a:lvl1pPr>
          </a:lstStyle>
          <a:p>
            <a:r>
              <a:rPr lang="en-US" dirty="0"/>
              <a:t>Thank you</a:t>
            </a:r>
          </a:p>
        </p:txBody>
      </p:sp>
    </p:spTree>
    <p:extLst>
      <p:ext uri="{BB962C8B-B14F-4D97-AF65-F5344CB8AC3E}">
        <p14:creationId xmlns:p14="http://schemas.microsoft.com/office/powerpoint/2010/main" val="1080533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62998A-B206-624B-A746-DF3D06756E43}"/>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5" name="Picture 4">
            <a:extLst>
              <a:ext uri="{FF2B5EF4-FFF2-40B4-BE49-F238E27FC236}">
                <a16:creationId xmlns:a16="http://schemas.microsoft.com/office/drawing/2014/main" id="{FA6804DC-BD74-F143-9F32-69B30B1D8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0731" y="2295289"/>
            <a:ext cx="5450537" cy="2267422"/>
          </a:xfrm>
          <a:prstGeom prst="rect">
            <a:avLst/>
          </a:prstGeom>
        </p:spPr>
      </p:pic>
    </p:spTree>
    <p:extLst>
      <p:ext uri="{BB962C8B-B14F-4D97-AF65-F5344CB8AC3E}">
        <p14:creationId xmlns:p14="http://schemas.microsoft.com/office/powerpoint/2010/main" val="251917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dirty="0">
              <a:ln>
                <a:noFill/>
              </a:ln>
              <a:solidFill>
                <a:srgbClr val="5AAA60"/>
              </a:solidFill>
              <a:effectLst/>
              <a:uFillTx/>
              <a:latin typeface="+mn-lt"/>
              <a:ea typeface="+mn-ea"/>
              <a:cs typeface="+mn-cs"/>
              <a:sym typeface="Gotham"/>
            </a:endParaRPr>
          </a:p>
        </p:txBody>
      </p:sp>
      <p:pic>
        <p:nvPicPr>
          <p:cNvPr id="6" name="Picture 5">
            <a:extLst>
              <a:ext uri="{FF2B5EF4-FFF2-40B4-BE49-F238E27FC236}">
                <a16:creationId xmlns:a16="http://schemas.microsoft.com/office/drawing/2014/main" id="{937A2C33-E647-6849-8C56-44C82377AF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713" y="564841"/>
            <a:ext cx="3007113" cy="982587"/>
          </a:xfrm>
          <a:prstGeom prst="rect">
            <a:avLst/>
          </a:prstGeom>
        </p:spPr>
      </p:pic>
      <p:sp>
        <p:nvSpPr>
          <p:cNvPr id="7" name="TextBox 6">
            <a:extLst>
              <a:ext uri="{FF2B5EF4-FFF2-40B4-BE49-F238E27FC236}">
                <a16:creationId xmlns:a16="http://schemas.microsoft.com/office/drawing/2014/main" id="{DF61537F-2615-7B4A-A3B0-0CBEE5DBED1A}"/>
              </a:ext>
            </a:extLst>
          </p:cNvPr>
          <p:cNvSpPr txBox="1"/>
          <p:nvPr userDrawn="1"/>
        </p:nvSpPr>
        <p:spPr>
          <a:xfrm>
            <a:off x="833148" y="4407642"/>
            <a:ext cx="2976134"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b">
            <a:spAutoFit/>
          </a:bodyPr>
          <a:lstStyle/>
          <a:p>
            <a:r>
              <a:rPr kumimoji="0" lang="en-AU" sz="1600" b="0" i="0" u="none" strike="noStrike" cap="none" spc="0" normalizeH="0" baseline="0" dirty="0">
                <a:ln>
                  <a:noFill/>
                </a:ln>
                <a:solidFill>
                  <a:schemeClr val="bg1"/>
                </a:solidFill>
                <a:effectLst/>
                <a:uFillTx/>
                <a:latin typeface="Gotham Medium" panose="02000604030000020004" pitchFamily="2" charset="0"/>
                <a:ea typeface="Montserrat Light"/>
                <a:cs typeface="Montserrat Light"/>
                <a:sym typeface="Montserrat Light"/>
              </a:rPr>
              <a:t>Outdoor Media Association</a:t>
            </a:r>
          </a:p>
          <a:p>
            <a: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t>Suite 504, 80 William Street</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t>East Sydney NSW 2011 </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t>T Office  02 9357 9900</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t>F 02 8356 9500 </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err="1">
                <a:ln>
                  <a:noFill/>
                </a:ln>
                <a:solidFill>
                  <a:schemeClr val="bg1"/>
                </a:solidFill>
                <a:effectLst/>
                <a:uFillTx/>
                <a:latin typeface="Gotham Book" panose="02000604040000020004" pitchFamily="2" charset="0"/>
                <a:ea typeface="Montserrat Light"/>
                <a:cs typeface="Montserrat Light"/>
                <a:sym typeface="Montserrat Light"/>
              </a:rPr>
              <a:t>info@oma.org.au</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err="1">
                <a:ln>
                  <a:noFill/>
                </a:ln>
                <a:solidFill>
                  <a:schemeClr val="bg1"/>
                </a:solidFill>
                <a:effectLst/>
                <a:uFillTx/>
                <a:latin typeface="Gotham Book" panose="02000604040000020004" pitchFamily="2" charset="0"/>
                <a:ea typeface="Montserrat Light"/>
                <a:cs typeface="Montserrat Light"/>
                <a:sym typeface="Montserrat Light"/>
              </a:rPr>
              <a:t>www.oma.org.au</a:t>
            </a:r>
            <a:endPar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endParaRPr>
          </a:p>
        </p:txBody>
      </p:sp>
    </p:spTree>
    <p:extLst>
      <p:ext uri="{BB962C8B-B14F-4D97-AF65-F5344CB8AC3E}">
        <p14:creationId xmlns:p14="http://schemas.microsoft.com/office/powerpoint/2010/main" val="2501343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6566C31-339A-DD42-9A9F-12FD3131EFD9}"/>
              </a:ext>
            </a:extLst>
          </p:cNvPr>
          <p:cNvSpPr txBox="1"/>
          <p:nvPr userDrawn="1"/>
        </p:nvSpPr>
        <p:spPr>
          <a:xfrm>
            <a:off x="874713" y="4407642"/>
            <a:ext cx="3522720"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b">
            <a:spAutoFit/>
          </a:bodyPr>
          <a:lstStyle/>
          <a:p>
            <a:r>
              <a:rPr kumimoji="0" lang="en-AU" sz="1600" b="0" i="0" u="none" strike="noStrike" cap="none" spc="0" normalizeH="0" baseline="0" dirty="0">
                <a:ln>
                  <a:noFill/>
                </a:ln>
                <a:solidFill>
                  <a:schemeClr val="accent2"/>
                </a:solidFill>
                <a:effectLst/>
                <a:uFillTx/>
                <a:latin typeface="Gotham Medium" panose="02000604030000020004" pitchFamily="2" charset="0"/>
                <a:ea typeface="Montserrat Light"/>
                <a:cs typeface="Montserrat Light"/>
                <a:sym typeface="Montserrat Light"/>
              </a:rPr>
              <a:t>Outdoor Media Association</a:t>
            </a:r>
          </a:p>
          <a:p>
            <a: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t>Suite 504, 80 William Street</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t>East Sydney NSW 2011 </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t>T Office  02 9357 9900</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t>F 02 8356 9500 </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err="1">
                <a:ln>
                  <a:noFill/>
                </a:ln>
                <a:solidFill>
                  <a:schemeClr val="accent2"/>
                </a:solidFill>
                <a:effectLst/>
                <a:uFillTx/>
                <a:latin typeface="Gotham Book" panose="02000604040000020004" pitchFamily="2" charset="0"/>
                <a:ea typeface="Montserrat Light"/>
                <a:cs typeface="Montserrat Light"/>
                <a:sym typeface="Montserrat Light"/>
              </a:rPr>
              <a:t>info@oma.org.au</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err="1">
                <a:ln>
                  <a:noFill/>
                </a:ln>
                <a:solidFill>
                  <a:schemeClr val="accent2"/>
                </a:solidFill>
                <a:effectLst/>
                <a:uFillTx/>
                <a:latin typeface="Gotham Book" panose="02000604040000020004" pitchFamily="2" charset="0"/>
                <a:ea typeface="Montserrat Light"/>
                <a:cs typeface="Montserrat Light"/>
                <a:sym typeface="Montserrat Light"/>
              </a:rPr>
              <a:t>www.oma.org.au</a:t>
            </a:r>
            <a:endPar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endParaRPr>
          </a:p>
        </p:txBody>
      </p:sp>
    </p:spTree>
    <p:extLst>
      <p:ext uri="{BB962C8B-B14F-4D97-AF65-F5344CB8AC3E}">
        <p14:creationId xmlns:p14="http://schemas.microsoft.com/office/powerpoint/2010/main" val="486475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Header -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529DA3-8027-42AE-A5D0-03B8978AC14C}"/>
              </a:ext>
            </a:extLst>
          </p:cNvPr>
          <p:cNvSpPr>
            <a:spLocks noGrp="1"/>
          </p:cNvSpPr>
          <p:nvPr>
            <p:ph type="pic" sz="quarter" idx="10"/>
          </p:nvPr>
        </p:nvSpPr>
        <p:spPr>
          <a:xfrm>
            <a:off x="0" y="0"/>
            <a:ext cx="12192000" cy="6858000"/>
          </a:xfrm>
        </p:spPr>
        <p:txBody>
          <a:bodyPr/>
          <a:lstStyle/>
          <a:p>
            <a:endParaRPr lang="en-AU"/>
          </a:p>
        </p:txBody>
      </p:sp>
      <p:sp>
        <p:nvSpPr>
          <p:cNvPr id="2" name="Title 1">
            <a:extLst>
              <a:ext uri="{FF2B5EF4-FFF2-40B4-BE49-F238E27FC236}">
                <a16:creationId xmlns:a16="http://schemas.microsoft.com/office/drawing/2014/main" id="{1BDEF83F-FE2A-41D4-A2D9-CF54952E876E}"/>
              </a:ext>
            </a:extLst>
          </p:cNvPr>
          <p:cNvSpPr>
            <a:spLocks noGrp="1"/>
          </p:cNvSpPr>
          <p:nvPr>
            <p:ph type="title" hasCustomPrompt="1"/>
          </p:nvPr>
        </p:nvSpPr>
        <p:spPr>
          <a:xfrm>
            <a:off x="831850" y="1600201"/>
            <a:ext cx="10515600" cy="3657598"/>
          </a:xfrm>
        </p:spPr>
        <p:txBody>
          <a:bodyPr anchor="ctr">
            <a:noAutofit/>
          </a:bodyPr>
          <a:lstStyle>
            <a:lvl1pPr algn="ctr">
              <a:defRPr sz="9600" cap="all" baseline="0"/>
            </a:lvl1pPr>
          </a:lstStyle>
          <a:p>
            <a:r>
              <a:rPr lang="en-US" dirty="0"/>
              <a:t>CLICK TO EDIT MASTER TITLE STYLE</a:t>
            </a:r>
            <a:endParaRPr lang="en-AU" dirty="0"/>
          </a:p>
        </p:txBody>
      </p:sp>
    </p:spTree>
    <p:extLst>
      <p:ext uri="{BB962C8B-B14F-4D97-AF65-F5344CB8AC3E}">
        <p14:creationId xmlns:p14="http://schemas.microsoft.com/office/powerpoint/2010/main" val="42546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nodePh="1">
                                  <p:stCondLst>
                                    <p:cond delay="0"/>
                                  </p:stCondLst>
                                  <p:endCondLst>
                                    <p:cond evt="begin" delay="0">
                                      <p:tn val="5"/>
                                    </p:cond>
                                  </p:endCondLst>
                                  <p:childTnLst>
                                    <p:animScale>
                                      <p:cBhvr>
                                        <p:cTn id="6" dur="5000" fill="hold"/>
                                        <p:tgtEl>
                                          <p:spTgt spid="5"/>
                                        </p:tgtEl>
                                      </p:cBhvr>
                                      <p:by x="110000" y="110000"/>
                                    </p:animScale>
                                  </p:childTnLst>
                                </p:cTn>
                              </p:par>
                              <p:par>
                                <p:cTn id="7" presetID="10" presetClass="entr" presetSubtype="0" fill="hold" grpId="0" nodeType="withEffect">
                                  <p:stCondLst>
                                    <p:cond delay="750"/>
                                  </p:stCondLst>
                                  <p:iterate type="wd">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p:nvPr>
        </p:nvSpPr>
        <p:spPr>
          <a:xfrm>
            <a:off x="874714" y="1709738"/>
            <a:ext cx="7492452" cy="2852737"/>
          </a:xfrm>
        </p:spPr>
        <p:txBody>
          <a:bodyPr anchor="b"/>
          <a:lstStyle>
            <a:lvl1pPr>
              <a:defRPr sz="6000"/>
            </a:lvl1pPr>
          </a:lstStyle>
          <a:p>
            <a:r>
              <a:rPr lang="en-US" dirty="0"/>
              <a:t>Click to edit</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4" y="4676553"/>
            <a:ext cx="8101012" cy="1500187"/>
          </a:xfrm>
        </p:spPr>
        <p:txBody>
          <a:bodyPr/>
          <a:lstStyle>
            <a:lvl1pPr marL="0" indent="0">
              <a:lnSpc>
                <a:spcPct val="110000"/>
              </a:lnSpc>
              <a:spcBef>
                <a:spcPts val="0"/>
              </a:spcBef>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 text</a:t>
            </a:r>
          </a:p>
        </p:txBody>
      </p:sp>
    </p:spTree>
    <p:extLst>
      <p:ext uri="{BB962C8B-B14F-4D97-AF65-F5344CB8AC3E}">
        <p14:creationId xmlns:p14="http://schemas.microsoft.com/office/powerpoint/2010/main" val="299337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green ove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hasCustomPrompt="1"/>
          </p:nvPr>
        </p:nvSpPr>
        <p:spPr>
          <a:xfrm>
            <a:off x="874714" y="1709738"/>
            <a:ext cx="7492452"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4" y="4589463"/>
            <a:ext cx="8101012" cy="1500187"/>
          </a:xfrm>
        </p:spPr>
        <p:txBody>
          <a:bodyPr/>
          <a:lstStyle>
            <a:lvl1pPr marL="0" indent="0">
              <a:lnSpc>
                <a:spcPct val="11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 text</a:t>
            </a:r>
          </a:p>
        </p:txBody>
      </p:sp>
    </p:spTree>
    <p:extLst>
      <p:ext uri="{BB962C8B-B14F-4D97-AF65-F5344CB8AC3E}">
        <p14:creationId xmlns:p14="http://schemas.microsoft.com/office/powerpoint/2010/main" val="349693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5AC3AC-A486-6443-874F-2B8AC9F098B5}"/>
              </a:ext>
            </a:extLst>
          </p:cNvPr>
          <p:cNvSpPr>
            <a:spLocks noChangeAspect="1"/>
          </p:cNvSpPr>
          <p:nvPr userDrawn="1"/>
        </p:nvSpPr>
        <p:spPr>
          <a:xfrm>
            <a:off x="-261256" y="0"/>
            <a:ext cx="12453256"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p>
        </p:txBody>
      </p:sp>
      <p:sp>
        <p:nvSpPr>
          <p:cNvPr id="5" name="Title 1">
            <a:extLst>
              <a:ext uri="{FF2B5EF4-FFF2-40B4-BE49-F238E27FC236}">
                <a16:creationId xmlns:a16="http://schemas.microsoft.com/office/drawing/2014/main" id="{CF8D2AAA-EB4A-9D45-8888-0289E3D3A16A}"/>
              </a:ext>
            </a:extLst>
          </p:cNvPr>
          <p:cNvSpPr>
            <a:spLocks noGrp="1"/>
          </p:cNvSpPr>
          <p:nvPr>
            <p:ph type="title" hasCustomPrompt="1"/>
          </p:nvPr>
        </p:nvSpPr>
        <p:spPr>
          <a:xfrm>
            <a:off x="874714" y="1709738"/>
            <a:ext cx="7492452" cy="2852737"/>
          </a:xfrm>
        </p:spPr>
        <p:txBody>
          <a:bodyPr anchor="b"/>
          <a:lstStyle>
            <a:lvl1pPr>
              <a:defRPr sz="6000">
                <a:solidFill>
                  <a:schemeClr val="bg1"/>
                </a:solidFill>
              </a:defRPr>
            </a:lvl1pPr>
          </a:lstStyle>
          <a:p>
            <a:r>
              <a:rPr lang="en-US" dirty="0"/>
              <a:t>Click to edit title</a:t>
            </a:r>
          </a:p>
        </p:txBody>
      </p:sp>
      <p:sp>
        <p:nvSpPr>
          <p:cNvPr id="6" name="Text Placeholder 2">
            <a:extLst>
              <a:ext uri="{FF2B5EF4-FFF2-40B4-BE49-F238E27FC236}">
                <a16:creationId xmlns:a16="http://schemas.microsoft.com/office/drawing/2014/main" id="{0ECDBDB3-DEB5-8041-806F-C5339BF32583}"/>
              </a:ext>
            </a:extLst>
          </p:cNvPr>
          <p:cNvSpPr>
            <a:spLocks noGrp="1"/>
          </p:cNvSpPr>
          <p:nvPr>
            <p:ph type="body" idx="1" hasCustomPrompt="1"/>
          </p:nvPr>
        </p:nvSpPr>
        <p:spPr>
          <a:xfrm>
            <a:off x="874714" y="4589463"/>
            <a:ext cx="8101012" cy="1500187"/>
          </a:xfrm>
        </p:spPr>
        <p:txBody>
          <a:bodyPr/>
          <a:lstStyle>
            <a:lvl1pPr marL="0" indent="0">
              <a:lnSpc>
                <a:spcPct val="11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 text</a:t>
            </a:r>
          </a:p>
        </p:txBody>
      </p:sp>
    </p:spTree>
    <p:extLst>
      <p:ext uri="{BB962C8B-B14F-4D97-AF65-F5344CB8AC3E}">
        <p14:creationId xmlns:p14="http://schemas.microsoft.com/office/powerpoint/2010/main" val="202493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6E1B-0CBF-EE40-AC84-0D595E612834}"/>
              </a:ext>
            </a:extLst>
          </p:cNvPr>
          <p:cNvSpPr>
            <a:spLocks noGrp="1"/>
          </p:cNvSpPr>
          <p:nvPr>
            <p:ph type="title" hasCustomPrompt="1"/>
          </p:nvPr>
        </p:nvSpPr>
        <p:spPr>
          <a:xfrm>
            <a:off x="874712" y="266700"/>
            <a:ext cx="7735887" cy="1325563"/>
          </a:xfrm>
        </p:spPr>
        <p:txBody>
          <a:bodyPr>
            <a:normAutofit/>
          </a:bodyPr>
          <a:lstStyle>
            <a:lvl1pPr>
              <a:defRPr sz="3200"/>
            </a:lvl1pPr>
          </a:lstStyle>
          <a:p>
            <a:r>
              <a:rPr lang="en-US" dirty="0"/>
              <a:t>Click to edit heading</a:t>
            </a:r>
          </a:p>
        </p:txBody>
      </p:sp>
      <p:sp>
        <p:nvSpPr>
          <p:cNvPr id="3" name="Text Placeholder 2">
            <a:extLst>
              <a:ext uri="{FF2B5EF4-FFF2-40B4-BE49-F238E27FC236}">
                <a16:creationId xmlns:a16="http://schemas.microsoft.com/office/drawing/2014/main" id="{5BA445AA-7B94-E24E-9740-493729384C13}"/>
              </a:ext>
            </a:extLst>
          </p:cNvPr>
          <p:cNvSpPr>
            <a:spLocks noGrp="1"/>
          </p:cNvSpPr>
          <p:nvPr>
            <p:ph type="body" idx="1" hasCustomPrompt="1"/>
          </p:nvPr>
        </p:nvSpPr>
        <p:spPr>
          <a:xfrm>
            <a:off x="874714" y="1989138"/>
            <a:ext cx="4992236" cy="56588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 Heading</a:t>
            </a:r>
          </a:p>
        </p:txBody>
      </p:sp>
      <p:sp>
        <p:nvSpPr>
          <p:cNvPr id="4" name="Content Placeholder 3">
            <a:extLst>
              <a:ext uri="{FF2B5EF4-FFF2-40B4-BE49-F238E27FC236}">
                <a16:creationId xmlns:a16="http://schemas.microsoft.com/office/drawing/2014/main" id="{0E46258E-5CA3-DD42-A38E-243CCE03CD18}"/>
              </a:ext>
            </a:extLst>
          </p:cNvPr>
          <p:cNvSpPr>
            <a:spLocks noGrp="1"/>
          </p:cNvSpPr>
          <p:nvPr>
            <p:ph sz="half" idx="2" hasCustomPrompt="1"/>
          </p:nvPr>
        </p:nvSpPr>
        <p:spPr>
          <a:xfrm>
            <a:off x="874712" y="2651351"/>
            <a:ext cx="4992237" cy="3477987"/>
          </a:xfrm>
        </p:spPr>
        <p:txBody>
          <a:bodyPr/>
          <a:lstStyle>
            <a:lvl1pPr>
              <a:defRPr sz="1800"/>
            </a:lvl1pPr>
            <a:lvl2pPr>
              <a:defRPr sz="1600"/>
            </a:lvl2pPr>
            <a:lvl3pPr>
              <a:defRPr sz="1600"/>
            </a:lvl3pPr>
            <a:lvl4pPr>
              <a:defRPr sz="1400"/>
            </a:lvl4pPr>
            <a:lvl5pPr>
              <a:defRPr sz="1400"/>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7827097-1122-1244-B3FD-C2C76516FA0C}"/>
              </a:ext>
            </a:extLst>
          </p:cNvPr>
          <p:cNvSpPr>
            <a:spLocks noGrp="1"/>
          </p:cNvSpPr>
          <p:nvPr>
            <p:ph type="body" sz="quarter" idx="3" hasCustomPrompt="1"/>
          </p:nvPr>
        </p:nvSpPr>
        <p:spPr>
          <a:xfrm>
            <a:off x="6172199" y="1989138"/>
            <a:ext cx="5324475" cy="515936"/>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 Heading</a:t>
            </a:r>
          </a:p>
        </p:txBody>
      </p:sp>
      <p:sp>
        <p:nvSpPr>
          <p:cNvPr id="6" name="Content Placeholder 5">
            <a:extLst>
              <a:ext uri="{FF2B5EF4-FFF2-40B4-BE49-F238E27FC236}">
                <a16:creationId xmlns:a16="http://schemas.microsoft.com/office/drawing/2014/main" id="{022E4538-171D-814A-A542-7C8EE1AD21B3}"/>
              </a:ext>
            </a:extLst>
          </p:cNvPr>
          <p:cNvSpPr>
            <a:spLocks noGrp="1"/>
          </p:cNvSpPr>
          <p:nvPr>
            <p:ph sz="quarter" idx="4" hasCustomPrompt="1"/>
          </p:nvPr>
        </p:nvSpPr>
        <p:spPr>
          <a:xfrm>
            <a:off x="6172200" y="2651351"/>
            <a:ext cx="5324474" cy="3477987"/>
          </a:xfrm>
        </p:spPr>
        <p:txBody>
          <a:bodyPr/>
          <a:lstStyle>
            <a:lvl1pPr>
              <a:defRPr sz="1800"/>
            </a:lvl1pPr>
            <a:lvl2pPr>
              <a:defRPr sz="1600"/>
            </a:lvl2pPr>
            <a:lvl3pPr>
              <a:defRPr sz="1600"/>
            </a:lvl3pPr>
            <a:lvl4pPr>
              <a:defRPr sz="1400"/>
            </a:lvl4pPr>
            <a:lvl5pPr>
              <a:defRPr sz="1400"/>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440790F-B2A3-214B-9B2B-3FC02DBE1444}"/>
              </a:ext>
            </a:extLst>
          </p:cNvPr>
          <p:cNvSpPr>
            <a:spLocks noGrp="1"/>
          </p:cNvSpPr>
          <p:nvPr>
            <p:ph type="dt" sz="half" idx="10"/>
          </p:nvPr>
        </p:nvSpPr>
        <p:spPr/>
        <p:txBody>
          <a:bodyPr/>
          <a:lstStyle/>
          <a:p>
            <a:fld id="{CB4625B5-9D39-B743-81F3-A2814805E14F}" type="datetimeFigureOut">
              <a:rPr lang="en-US" smtClean="0"/>
              <a:t>3/3/2020</a:t>
            </a:fld>
            <a:endParaRPr lang="en-US"/>
          </a:p>
        </p:txBody>
      </p:sp>
      <p:sp>
        <p:nvSpPr>
          <p:cNvPr id="8" name="Footer Placeholder 7">
            <a:extLst>
              <a:ext uri="{FF2B5EF4-FFF2-40B4-BE49-F238E27FC236}">
                <a16:creationId xmlns:a16="http://schemas.microsoft.com/office/drawing/2014/main" id="{04304866-E65D-4D45-B401-F1F9F7E7EE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C3DA59-1846-D848-B6FC-30F7701EC3B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390443909"/>
      </p:ext>
    </p:extLst>
  </p:cSld>
  <p:clrMapOvr>
    <a:masterClrMapping/>
  </p:clrMapOvr>
  <p:extLst>
    <p:ext uri="{DCECCB84-F9BA-43D5-87BE-67443E8EF086}">
      <p15:sldGuideLst xmlns:p15="http://schemas.microsoft.com/office/powerpoint/2012/main">
        <p15:guide id="1" pos="66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dirty="0"/>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3/3/2020</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63838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anel -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lnSpc>
                <a:spcPct val="110000"/>
              </a:lnSpc>
              <a:defRPr sz="3200"/>
            </a:lvl1pPr>
          </a:lstStyle>
          <a:p>
            <a:r>
              <a:rPr lang="en-US" dirty="0"/>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3/3/2020</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3" y="1989138"/>
            <a:ext cx="10261601" cy="4140199"/>
          </a:xfrm>
        </p:spPr>
        <p:txBody>
          <a:bodyPr>
            <a:norm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457200" indent="0">
              <a:lnSpc>
                <a:spcPct val="110000"/>
              </a:lnSpc>
              <a:spcBef>
                <a:spcPts val="600"/>
              </a:spcBef>
              <a:spcAft>
                <a:spcPts val="600"/>
              </a:spcAft>
              <a:buFontTx/>
              <a:buNone/>
              <a:defRPr sz="1400"/>
            </a:lvl2pPr>
            <a:lvl3pPr marL="914400" indent="0">
              <a:buFontTx/>
              <a:buNone/>
              <a:defRPr/>
            </a:lvl3pPr>
            <a:lvl4pPr marL="1371600" indent="0">
              <a:buFontTx/>
              <a:buNone/>
              <a:defRPr/>
            </a:lvl4pPr>
            <a:lvl5pPr marL="1828800" indent="0">
              <a:buFontTx/>
              <a:buNone/>
              <a:defRPr/>
            </a:lvl5pPr>
          </a:lstStyle>
          <a:p>
            <a:pPr lvl="0"/>
            <a:r>
              <a:rPr lang="en-US" dirty="0"/>
              <a:t>Single column</a:t>
            </a:r>
          </a:p>
          <a:p>
            <a:pPr lvl="1"/>
            <a:r>
              <a:rPr lang="en-US" dirty="0"/>
              <a:t>Second level</a:t>
            </a:r>
          </a:p>
        </p:txBody>
      </p:sp>
    </p:spTree>
    <p:extLst>
      <p:ext uri="{BB962C8B-B14F-4D97-AF65-F5344CB8AC3E}">
        <p14:creationId xmlns:p14="http://schemas.microsoft.com/office/powerpoint/2010/main" val="263148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06D771-A1A8-5C4F-BFFF-670F3BF049C0}"/>
              </a:ext>
            </a:extLst>
          </p:cNvPr>
          <p:cNvSpPr>
            <a:spLocks noGrp="1"/>
          </p:cNvSpPr>
          <p:nvPr>
            <p:ph type="title"/>
          </p:nvPr>
        </p:nvSpPr>
        <p:spPr>
          <a:xfrm>
            <a:off x="874713" y="333375"/>
            <a:ext cx="7735887" cy="1260491"/>
          </a:xfrm>
          <a:prstGeom prst="rect">
            <a:avLst/>
          </a:prstGeom>
        </p:spPr>
        <p:txBody>
          <a:bodyPr vert="horz" lIns="0" tIns="0" rIns="0" bIns="0" rtlCol="0" anchor="b">
            <a:normAutofit/>
          </a:bodyPr>
          <a:lstStyle/>
          <a:p>
            <a:r>
              <a:rPr lang="en-US" dirty="0"/>
              <a:t>Click to edit title</a:t>
            </a:r>
          </a:p>
        </p:txBody>
      </p:sp>
      <p:sp>
        <p:nvSpPr>
          <p:cNvPr id="3" name="Text Placeholder 2">
            <a:extLst>
              <a:ext uri="{FF2B5EF4-FFF2-40B4-BE49-F238E27FC236}">
                <a16:creationId xmlns:a16="http://schemas.microsoft.com/office/drawing/2014/main" id="{DB13BF7F-11F6-1C4D-99CF-CE562BB3F0AF}"/>
              </a:ext>
            </a:extLst>
          </p:cNvPr>
          <p:cNvSpPr>
            <a:spLocks noGrp="1"/>
          </p:cNvSpPr>
          <p:nvPr>
            <p:ph type="body" idx="1"/>
          </p:nvPr>
        </p:nvSpPr>
        <p:spPr>
          <a:xfrm>
            <a:off x="874713" y="1989137"/>
            <a:ext cx="10621962" cy="414020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3C0A62-22C4-9744-AECC-3519B6958B94}"/>
              </a:ext>
            </a:extLst>
          </p:cNvPr>
          <p:cNvSpPr>
            <a:spLocks noGrp="1"/>
          </p:cNvSpPr>
          <p:nvPr>
            <p:ph type="dt" sz="half" idx="2"/>
          </p:nvPr>
        </p:nvSpPr>
        <p:spPr>
          <a:xfrm>
            <a:off x="874713" y="6356350"/>
            <a:ext cx="2886075"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anose="02000604040000020004" pitchFamily="2" charset="0"/>
              </a:defRPr>
            </a:lvl1pPr>
          </a:lstStyle>
          <a:p>
            <a:fld id="{CB4625B5-9D39-B743-81F3-A2814805E14F}" type="datetimeFigureOut">
              <a:rPr lang="en-US" smtClean="0"/>
              <a:pPr/>
              <a:t>3/3/2020</a:t>
            </a:fld>
            <a:endParaRPr lang="en-US" dirty="0"/>
          </a:p>
        </p:txBody>
      </p:sp>
      <p:sp>
        <p:nvSpPr>
          <p:cNvPr id="5" name="Footer Placeholder 4">
            <a:extLst>
              <a:ext uri="{FF2B5EF4-FFF2-40B4-BE49-F238E27FC236}">
                <a16:creationId xmlns:a16="http://schemas.microsoft.com/office/drawing/2014/main" id="{8CF717E9-455A-F348-8C78-C71CE2020400}"/>
              </a:ext>
            </a:extLst>
          </p:cNvPr>
          <p:cNvSpPr>
            <a:spLocks noGrp="1"/>
          </p:cNvSpPr>
          <p:nvPr>
            <p:ph type="ftr" sz="quarter" idx="3"/>
          </p:nvPr>
        </p:nvSpPr>
        <p:spPr>
          <a:xfrm>
            <a:off x="4128294"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anose="02000604040000020004" pitchFamily="2" charset="0"/>
              </a:defRPr>
            </a:lvl1pPr>
          </a:lstStyle>
          <a:p>
            <a:endParaRPr lang="en-US" dirty="0"/>
          </a:p>
        </p:txBody>
      </p:sp>
      <p:sp>
        <p:nvSpPr>
          <p:cNvPr id="6" name="Slide Number Placeholder 5">
            <a:extLst>
              <a:ext uri="{FF2B5EF4-FFF2-40B4-BE49-F238E27FC236}">
                <a16:creationId xmlns:a16="http://schemas.microsoft.com/office/drawing/2014/main" id="{38C0806C-1593-2F4B-AA00-85AC9AF61E70}"/>
              </a:ext>
            </a:extLst>
          </p:cNvPr>
          <p:cNvSpPr>
            <a:spLocks noGrp="1"/>
          </p:cNvSpPr>
          <p:nvPr>
            <p:ph type="sldNum" sz="quarter" idx="4"/>
          </p:nvPr>
        </p:nvSpPr>
        <p:spPr>
          <a:xfrm>
            <a:off x="8610600" y="6356350"/>
            <a:ext cx="2886074"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anose="02000604040000020004" pitchFamily="2" charset="0"/>
              </a:defRPr>
            </a:lvl1pPr>
          </a:lstStyle>
          <a:p>
            <a:fld id="{182ED1F7-0DAF-604F-AAD0-0B909AFF8955}" type="slidenum">
              <a:rPr lang="en-US" smtClean="0"/>
              <a:pPr/>
              <a:t>‹#›</a:t>
            </a:fld>
            <a:endParaRPr lang="en-US" dirty="0"/>
          </a:p>
        </p:txBody>
      </p:sp>
      <p:pic>
        <p:nvPicPr>
          <p:cNvPr id="8" name="Picture 7">
            <a:extLst>
              <a:ext uri="{FF2B5EF4-FFF2-40B4-BE49-F238E27FC236}">
                <a16:creationId xmlns:a16="http://schemas.microsoft.com/office/drawing/2014/main" id="{1E0D8443-8AE0-3344-A4A4-7509A7050738}"/>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9094516" y="0"/>
            <a:ext cx="2581547" cy="1073923"/>
          </a:xfrm>
          <a:prstGeom prst="rect">
            <a:avLst/>
          </a:prstGeom>
        </p:spPr>
      </p:pic>
    </p:spTree>
    <p:extLst>
      <p:ext uri="{BB962C8B-B14F-4D97-AF65-F5344CB8AC3E}">
        <p14:creationId xmlns:p14="http://schemas.microsoft.com/office/powerpoint/2010/main" val="23790944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719" r:id="rId5"/>
    <p:sldLayoutId id="2147483682" r:id="rId6"/>
    <p:sldLayoutId id="2147483684" r:id="rId7"/>
    <p:sldLayoutId id="2147483685" r:id="rId8"/>
    <p:sldLayoutId id="2147483715" r:id="rId9"/>
    <p:sldLayoutId id="2147483716" r:id="rId10"/>
    <p:sldLayoutId id="2147483717" r:id="rId11"/>
    <p:sldLayoutId id="2147483686" r:id="rId12"/>
    <p:sldLayoutId id="2147483687" r:id="rId13"/>
    <p:sldLayoutId id="2147483696" r:id="rId14"/>
    <p:sldLayoutId id="2147483694" r:id="rId15"/>
    <p:sldLayoutId id="2147483703" r:id="rId16"/>
    <p:sldLayoutId id="2147483697" r:id="rId17"/>
    <p:sldLayoutId id="2147483718" r:id="rId18"/>
    <p:sldLayoutId id="2147483688" r:id="rId19"/>
    <p:sldLayoutId id="2147483689" r:id="rId20"/>
    <p:sldLayoutId id="2147483714" r:id="rId21"/>
    <p:sldLayoutId id="2147483711" r:id="rId22"/>
    <p:sldLayoutId id="2147483698" r:id="rId23"/>
    <p:sldLayoutId id="2147483708" r:id="rId24"/>
    <p:sldLayoutId id="2147483676" r:id="rId25"/>
    <p:sldLayoutId id="2147483709" r:id="rId26"/>
    <p:sldLayoutId id="2147483706" r:id="rId27"/>
    <p:sldLayoutId id="2147483707" r:id="rId28"/>
    <p:sldLayoutId id="2147483690" r:id="rId29"/>
    <p:sldLayoutId id="2147483691" r:id="rId30"/>
    <p:sldLayoutId id="2147483705" r:id="rId31"/>
    <p:sldLayoutId id="2147483700" r:id="rId32"/>
    <p:sldLayoutId id="2147483701" r:id="rId33"/>
    <p:sldLayoutId id="2147483702" r:id="rId34"/>
    <p:sldLayoutId id="2147483720" r:id="rId35"/>
  </p:sldLayoutIdLst>
  <p:txStyles>
    <p:title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Gotham Medium" panose="02000604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 userDrawn="1">
          <p15:clr>
            <a:srgbClr val="F26B43"/>
          </p15:clr>
        </p15:guide>
        <p15:guide id="2" pos="7355" userDrawn="1">
          <p15:clr>
            <a:srgbClr val="F26B43"/>
          </p15:clr>
        </p15:guide>
        <p15:guide id="4" orient="horz" pos="3861">
          <p15:clr>
            <a:srgbClr val="F26B43"/>
          </p15:clr>
        </p15:guide>
        <p15:guide id="7" pos="5881" userDrawn="1">
          <p15:clr>
            <a:srgbClr val="F26B43"/>
          </p15:clr>
        </p15:guide>
        <p15:guide id="8" orient="horz" pos="210">
          <p15:clr>
            <a:srgbClr val="F26B43"/>
          </p15:clr>
        </p15:guide>
        <p15:guide id="9" orient="horz" pos="1003">
          <p15:clr>
            <a:srgbClr val="F26B43"/>
          </p15:clr>
        </p15:guide>
        <p15:guide id="10" orient="horz" pos="1253" userDrawn="1">
          <p15:clr>
            <a:srgbClr val="F26B43"/>
          </p15:clr>
        </p15:guide>
        <p15:guide id="11" orient="horz" pos="663" userDrawn="1">
          <p15:clr>
            <a:srgbClr val="F26B43"/>
          </p15:clr>
        </p15:guide>
        <p15:guide id="14" pos="438" userDrawn="1">
          <p15:clr>
            <a:srgbClr val="F26B43"/>
          </p15:clr>
        </p15:guide>
        <p15:guide id="15" pos="7242" userDrawn="1">
          <p15:clr>
            <a:srgbClr val="F26B43"/>
          </p15:clr>
        </p15:guide>
        <p15:guide id="16" orient="horz" pos="19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hyperlink" Target="https://www.oma.org.au/anatomy-out-home" TargetMode="External"/><Relationship Id="rId2" Type="http://schemas.openxmlformats.org/officeDocument/2006/relationships/slideLayout" Target="../slideLayouts/slideLayout3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3395D8-9714-4ACC-A254-777BDEA65B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8128000"/>
          </a:xfrm>
          <a:prstGeom prst="rect">
            <a:avLst/>
          </a:prstGeom>
        </p:spPr>
      </p:pic>
      <p:sp>
        <p:nvSpPr>
          <p:cNvPr id="11" name="Rectangle 10">
            <a:extLst>
              <a:ext uri="{FF2B5EF4-FFF2-40B4-BE49-F238E27FC236}">
                <a16:creationId xmlns:a16="http://schemas.microsoft.com/office/drawing/2014/main" id="{BD5758B5-5781-AA41-BFA4-F29CB9533B83}"/>
              </a:ext>
            </a:extLst>
          </p:cNvPr>
          <p:cNvSpPr>
            <a:spLocks noChangeAspect="1"/>
          </p:cNvSpPr>
          <p:nvPr/>
        </p:nvSpPr>
        <p:spPr>
          <a:xfrm>
            <a:off x="442913" y="0"/>
            <a:ext cx="4259716" cy="5022056"/>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D501CB6-00ED-6B46-BED9-248D8DFA75C4}"/>
              </a:ext>
            </a:extLst>
          </p:cNvPr>
          <p:cNvSpPr>
            <a:spLocks noGrp="1"/>
          </p:cNvSpPr>
          <p:nvPr>
            <p:ph type="ctrTitle"/>
          </p:nvPr>
        </p:nvSpPr>
        <p:spPr>
          <a:xfrm>
            <a:off x="685866" y="1819596"/>
            <a:ext cx="3433288" cy="2026692"/>
          </a:xfrm>
        </p:spPr>
        <p:txBody>
          <a:bodyPr anchor="t">
            <a:normAutofit/>
          </a:bodyPr>
          <a:lstStyle>
            <a:lvl1pPr algn="l">
              <a:defRPr sz="4400" b="1" i="0">
                <a:solidFill>
                  <a:schemeClr val="bg1"/>
                </a:solidFill>
                <a:latin typeface="Gotham Bold" panose="02000604030000020004" pitchFamily="2" charset="0"/>
              </a:defRPr>
            </a:lvl1pPr>
          </a:lstStyle>
          <a:p>
            <a:r>
              <a:rPr lang="en-US" sz="2400" dirty="0"/>
              <a:t>How to use Outdoor advertising</a:t>
            </a:r>
            <a:br>
              <a:rPr lang="en-US" sz="2400" dirty="0"/>
            </a:br>
            <a:r>
              <a:rPr lang="en-US" sz="2400" dirty="0"/>
              <a:t>to influence:</a:t>
            </a:r>
            <a:br>
              <a:rPr lang="en-US" sz="2400" dirty="0"/>
            </a:br>
            <a:r>
              <a:rPr lang="en-US" sz="2400" dirty="0"/>
              <a:t>A </a:t>
            </a:r>
            <a:r>
              <a:rPr lang="en-US" sz="2400" dirty="0" err="1"/>
              <a:t>DrinkWise</a:t>
            </a:r>
            <a:r>
              <a:rPr lang="en-US" sz="2400" dirty="0"/>
              <a:t> case study</a:t>
            </a:r>
          </a:p>
        </p:txBody>
      </p:sp>
      <p:sp>
        <p:nvSpPr>
          <p:cNvPr id="13" name="Subtitle 2">
            <a:extLst>
              <a:ext uri="{FF2B5EF4-FFF2-40B4-BE49-F238E27FC236}">
                <a16:creationId xmlns:a16="http://schemas.microsoft.com/office/drawing/2014/main" id="{F48CB742-8F14-814F-BB8A-C039035E671C}"/>
              </a:ext>
            </a:extLst>
          </p:cNvPr>
          <p:cNvSpPr>
            <a:spLocks noGrp="1"/>
          </p:cNvSpPr>
          <p:nvPr>
            <p:ph type="subTitle" idx="1"/>
          </p:nvPr>
        </p:nvSpPr>
        <p:spPr>
          <a:xfrm>
            <a:off x="685866" y="4238171"/>
            <a:ext cx="3826669" cy="609593"/>
          </a:xfrm>
        </p:spPr>
        <p:txBody>
          <a:bodyPr/>
          <a:lstStyle>
            <a:lvl1pPr marL="0" indent="0" algn="l">
              <a:buNone/>
              <a:defRPr sz="24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bg1"/>
                </a:solidFill>
              </a:rPr>
              <a:t>February 2020</a:t>
            </a:r>
          </a:p>
        </p:txBody>
      </p:sp>
      <p:cxnSp>
        <p:nvCxnSpPr>
          <p:cNvPr id="14" name="Straight Connector 13">
            <a:extLst>
              <a:ext uri="{FF2B5EF4-FFF2-40B4-BE49-F238E27FC236}">
                <a16:creationId xmlns:a16="http://schemas.microsoft.com/office/drawing/2014/main" id="{B0B499F3-AE75-5646-A17E-79E67C050447}"/>
              </a:ext>
            </a:extLst>
          </p:cNvPr>
          <p:cNvCxnSpPr>
            <a:cxnSpLocks/>
          </p:cNvCxnSpPr>
          <p:nvPr/>
        </p:nvCxnSpPr>
        <p:spPr>
          <a:xfrm>
            <a:off x="685866" y="3976915"/>
            <a:ext cx="2092845" cy="0"/>
          </a:xfrm>
          <a:prstGeom prst="line">
            <a:avLst/>
          </a:prstGeom>
          <a:ln w="76200">
            <a:solidFill>
              <a:schemeClr val="bg1"/>
            </a:solidFill>
          </a:ln>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D1C81133-100D-124F-A737-D172A8A0D3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94516" y="0"/>
            <a:ext cx="2581547" cy="1073923"/>
          </a:xfrm>
          <a:prstGeom prst="rect">
            <a:avLst/>
          </a:prstGeom>
        </p:spPr>
      </p:pic>
      <p:pic>
        <p:nvPicPr>
          <p:cNvPr id="10" name="Picture 9" descr="AnatomyOfOoh.png">
            <a:extLst>
              <a:ext uri="{FF2B5EF4-FFF2-40B4-BE49-F238E27FC236}">
                <a16:creationId xmlns:a16="http://schemas.microsoft.com/office/drawing/2014/main" id="{38C83070-7124-43E0-8EA5-5424C6770C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866" y="176305"/>
            <a:ext cx="2276174" cy="1426036"/>
          </a:xfrm>
          <a:prstGeom prst="rect">
            <a:avLst/>
          </a:prstGeom>
        </p:spPr>
      </p:pic>
    </p:spTree>
    <p:custDataLst>
      <p:tags r:id="rId1"/>
    </p:custDataLst>
    <p:extLst>
      <p:ext uri="{BB962C8B-B14F-4D97-AF65-F5344CB8AC3E}">
        <p14:creationId xmlns:p14="http://schemas.microsoft.com/office/powerpoint/2010/main" val="76447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D67B7B5-0105-49C2-8018-F295F434837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0" y="-611186"/>
            <a:ext cx="12543693" cy="8361626"/>
          </a:xfrm>
        </p:spPr>
      </p:pic>
      <p:sp>
        <p:nvSpPr>
          <p:cNvPr id="11" name="Rectangle 10">
            <a:extLst>
              <a:ext uri="{FF2B5EF4-FFF2-40B4-BE49-F238E27FC236}">
                <a16:creationId xmlns:a16="http://schemas.microsoft.com/office/drawing/2014/main" id="{753A6C41-F24D-43D3-A031-F59AF9E05C01}"/>
              </a:ext>
            </a:extLst>
          </p:cNvPr>
          <p:cNvSpPr>
            <a:spLocks noChangeAspect="1"/>
          </p:cNvSpPr>
          <p:nvPr/>
        </p:nvSpPr>
        <p:spPr>
          <a:xfrm>
            <a:off x="0" y="282692"/>
            <a:ext cx="8020594" cy="2018305"/>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C0667127-3F22-45E0-8318-3FEE12E3968D}"/>
              </a:ext>
            </a:extLst>
          </p:cNvPr>
          <p:cNvSpPr>
            <a:spLocks noGrp="1"/>
          </p:cNvSpPr>
          <p:nvPr>
            <p:ph type="title"/>
          </p:nvPr>
        </p:nvSpPr>
        <p:spPr>
          <a:xfrm>
            <a:off x="275395" y="-655566"/>
            <a:ext cx="7196559" cy="3657598"/>
          </a:xfrm>
        </p:spPr>
        <p:txBody>
          <a:bodyPr/>
          <a:lstStyle/>
          <a:p>
            <a:pPr algn="l"/>
            <a:r>
              <a:rPr lang="en-US" sz="4000" cap="none" dirty="0">
                <a:solidFill>
                  <a:schemeClr val="bg1"/>
                </a:solidFill>
                <a:latin typeface="Gotham Medium" pitchFamily="50" charset="0"/>
                <a:cs typeface="Gotham Medium" pitchFamily="50" charset="0"/>
              </a:rPr>
              <a:t>What does the campaign tell us? </a:t>
            </a:r>
            <a:endParaRPr lang="en-AU" sz="4000" cap="none" dirty="0">
              <a:solidFill>
                <a:schemeClr val="bg1"/>
              </a:solidFill>
              <a:latin typeface="Gotham Medium" pitchFamily="50" charset="0"/>
              <a:cs typeface="Gotham Medium" pitchFamily="50" charset="0"/>
            </a:endParaRPr>
          </a:p>
        </p:txBody>
      </p:sp>
      <p:cxnSp>
        <p:nvCxnSpPr>
          <p:cNvPr id="14" name="Straight Connector 13">
            <a:extLst>
              <a:ext uri="{FF2B5EF4-FFF2-40B4-BE49-F238E27FC236}">
                <a16:creationId xmlns:a16="http://schemas.microsoft.com/office/drawing/2014/main" id="{2F0F5B5A-3DFF-465C-A8F8-98AB58CB75AE}"/>
              </a:ext>
            </a:extLst>
          </p:cNvPr>
          <p:cNvCxnSpPr>
            <a:cxnSpLocks/>
          </p:cNvCxnSpPr>
          <p:nvPr/>
        </p:nvCxnSpPr>
        <p:spPr>
          <a:xfrm>
            <a:off x="338099" y="1959587"/>
            <a:ext cx="2092845" cy="0"/>
          </a:xfrm>
          <a:prstGeom prst="line">
            <a:avLst/>
          </a:prstGeom>
          <a:ln w="76200">
            <a:solidFill>
              <a:schemeClr val="bg1"/>
            </a:solidFill>
          </a:ln>
        </p:spPr>
        <p:style>
          <a:lnRef idx="3">
            <a:schemeClr val="accent2"/>
          </a:lnRef>
          <a:fillRef idx="0">
            <a:schemeClr val="accent2"/>
          </a:fillRef>
          <a:effectRef idx="2">
            <a:schemeClr val="accent2"/>
          </a:effectRef>
          <a:fontRef idx="minor">
            <a:schemeClr val="tx1"/>
          </a:fontRef>
        </p:style>
      </p:cxnSp>
      <p:sp>
        <p:nvSpPr>
          <p:cNvPr id="7" name="Rectangle 6">
            <a:extLst>
              <a:ext uri="{FF2B5EF4-FFF2-40B4-BE49-F238E27FC236}">
                <a16:creationId xmlns:a16="http://schemas.microsoft.com/office/drawing/2014/main" id="{E491830F-7ABD-4729-A119-4B4B72ECA4FD}"/>
              </a:ext>
            </a:extLst>
          </p:cNvPr>
          <p:cNvSpPr>
            <a:spLocks noChangeAspect="1"/>
          </p:cNvSpPr>
          <p:nvPr/>
        </p:nvSpPr>
        <p:spPr>
          <a:xfrm>
            <a:off x="-82063" y="6113682"/>
            <a:ext cx="12543693" cy="2018305"/>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E4ED161-39E2-477B-97A2-9D8ABDC9E920}"/>
              </a:ext>
            </a:extLst>
          </p:cNvPr>
          <p:cNvSpPr txBox="1"/>
          <p:nvPr/>
        </p:nvSpPr>
        <p:spPr>
          <a:xfrm>
            <a:off x="338098" y="6119336"/>
            <a:ext cx="11411941" cy="600164"/>
          </a:xfrm>
          <a:prstGeom prst="rect">
            <a:avLst/>
          </a:prstGeom>
          <a:noFill/>
        </p:spPr>
        <p:txBody>
          <a:bodyPr wrap="square" rtlCol="0">
            <a:spAutoFit/>
          </a:bodyPr>
          <a:lstStyle/>
          <a:p>
            <a:r>
              <a:rPr lang="en-AU" sz="1100" dirty="0">
                <a:solidFill>
                  <a:schemeClr val="bg1"/>
                </a:solidFill>
                <a:latin typeface="Gotham Book" pitchFamily="50" charset="0"/>
                <a:cs typeface="Gotham Book" pitchFamily="50" charset="0"/>
              </a:rPr>
              <a:t>The </a:t>
            </a:r>
            <a:r>
              <a:rPr lang="en-AU" sz="1100" dirty="0" err="1">
                <a:solidFill>
                  <a:schemeClr val="bg1"/>
                </a:solidFill>
                <a:latin typeface="Gotham Book" pitchFamily="50" charset="0"/>
                <a:cs typeface="Gotham Book" pitchFamily="50" charset="0"/>
              </a:rPr>
              <a:t>DrinkWise</a:t>
            </a:r>
            <a:r>
              <a:rPr lang="en-AU" sz="1100" dirty="0">
                <a:solidFill>
                  <a:schemeClr val="bg1"/>
                </a:solidFill>
                <a:latin typeface="Gotham Book" pitchFamily="50" charset="0"/>
                <a:cs typeface="Gotham Book" pitchFamily="50" charset="0"/>
              </a:rPr>
              <a:t> Out of Home campaign is a partnership between the Outdoor Media Association and </a:t>
            </a:r>
            <a:r>
              <a:rPr lang="en-AU" sz="1100" dirty="0" err="1">
                <a:solidFill>
                  <a:schemeClr val="bg1"/>
                </a:solidFill>
                <a:latin typeface="Gotham Book" pitchFamily="50" charset="0"/>
                <a:cs typeface="Gotham Book" pitchFamily="50" charset="0"/>
              </a:rPr>
              <a:t>DrinkWise</a:t>
            </a:r>
            <a:r>
              <a:rPr lang="en-AU" sz="1100" dirty="0">
                <a:solidFill>
                  <a:schemeClr val="bg1"/>
                </a:solidFill>
                <a:latin typeface="Gotham Book" pitchFamily="50" charset="0"/>
                <a:cs typeface="Gotham Book" pitchFamily="50" charset="0"/>
              </a:rPr>
              <a:t> to raise awareness for adults and parents for how they consume alcohol in front of their children. Commencing in July 2018, the campaign has just finished its fourth tranche in January 2020. The following data shows impact and effectiveness from 2019 to 2020 campaign surveys.</a:t>
            </a:r>
          </a:p>
        </p:txBody>
      </p:sp>
    </p:spTree>
    <p:extLst>
      <p:ext uri="{BB962C8B-B14F-4D97-AF65-F5344CB8AC3E}">
        <p14:creationId xmlns:p14="http://schemas.microsoft.com/office/powerpoint/2010/main" val="348431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6ED51C-40CD-4750-8421-4207A7071D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3922"/>
          <a:stretch/>
        </p:blipFill>
        <p:spPr>
          <a:xfrm>
            <a:off x="6459333" y="0"/>
            <a:ext cx="11094055" cy="7688178"/>
          </a:xfrm>
          <a:prstGeom prst="rect">
            <a:avLst/>
          </a:prstGeom>
        </p:spPr>
      </p:pic>
      <p:sp>
        <p:nvSpPr>
          <p:cNvPr id="7" name="Rectangle 6">
            <a:extLst>
              <a:ext uri="{FF2B5EF4-FFF2-40B4-BE49-F238E27FC236}">
                <a16:creationId xmlns:a16="http://schemas.microsoft.com/office/drawing/2014/main" id="{61C7DE54-A994-47CA-866C-A98E2F8CB3B5}"/>
              </a:ext>
            </a:extLst>
          </p:cNvPr>
          <p:cNvSpPr/>
          <p:nvPr/>
        </p:nvSpPr>
        <p:spPr>
          <a:xfrm>
            <a:off x="508833" y="221544"/>
            <a:ext cx="544795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600" b="1" dirty="0">
                <a:solidFill>
                  <a:schemeClr val="tx2"/>
                </a:solidFill>
                <a:latin typeface="Gotham Bold" pitchFamily="50" charset="0"/>
                <a:cs typeface="Gotham Bold" pitchFamily="50" charset="0"/>
              </a:rPr>
              <a:t>Out of Home</a:t>
            </a:r>
            <a:br>
              <a:rPr lang="en-AU" sz="3600" b="1" dirty="0">
                <a:solidFill>
                  <a:schemeClr val="tx2"/>
                </a:solidFill>
                <a:latin typeface="Gotham Bold" pitchFamily="50" charset="0"/>
                <a:cs typeface="Gotham Bold" pitchFamily="50" charset="0"/>
              </a:rPr>
            </a:br>
            <a:r>
              <a:rPr lang="en-AU" sz="3600" b="1" dirty="0">
                <a:solidFill>
                  <a:schemeClr val="tx2"/>
                </a:solidFill>
                <a:latin typeface="Gotham Bold" pitchFamily="50" charset="0"/>
                <a:cs typeface="Gotham Bold" pitchFamily="50" charset="0"/>
              </a:rPr>
              <a:t>drives recall</a:t>
            </a:r>
            <a:endParaRPr kumimoji="0" lang="en-AU" sz="3600" b="0" i="0" u="none" strike="noStrike" kern="1200" cap="none" spc="0" normalizeH="0" baseline="0" noProof="0" dirty="0">
              <a:ln>
                <a:noFill/>
              </a:ln>
              <a:solidFill>
                <a:schemeClr val="tx2"/>
              </a:solidFill>
              <a:effectLst/>
              <a:uLnTx/>
              <a:uFillTx/>
              <a:latin typeface="Gotham Bold" pitchFamily="50" charset="0"/>
              <a:cs typeface="Gotham Bold" pitchFamily="50" charset="0"/>
            </a:endParaRPr>
          </a:p>
        </p:txBody>
      </p:sp>
      <p:sp>
        <p:nvSpPr>
          <p:cNvPr id="14" name="Content Placeholder 2">
            <a:extLst>
              <a:ext uri="{FF2B5EF4-FFF2-40B4-BE49-F238E27FC236}">
                <a16:creationId xmlns:a16="http://schemas.microsoft.com/office/drawing/2014/main" id="{4B911BC6-D4F9-425F-927E-CEB411FBBC97}"/>
              </a:ext>
            </a:extLst>
          </p:cNvPr>
          <p:cNvSpPr txBox="1">
            <a:spLocks/>
          </p:cNvSpPr>
          <p:nvPr/>
        </p:nvSpPr>
        <p:spPr>
          <a:xfrm>
            <a:off x="570988" y="4767041"/>
            <a:ext cx="5263756" cy="12433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003D69"/>
                </a:solidFill>
                <a:latin typeface="Gotham Medium" pitchFamily="50" charset="0"/>
                <a:cs typeface="Gotham Medium" pitchFamily="50" charset="0"/>
              </a:rPr>
              <a:t>of people surveyed remembered seeing a responsible drinking ad in the last month, up from </a:t>
            </a:r>
            <a:br>
              <a:rPr lang="en-US" dirty="0">
                <a:solidFill>
                  <a:srgbClr val="003D69"/>
                </a:solidFill>
                <a:latin typeface="Gotham Medium" pitchFamily="50" charset="0"/>
                <a:cs typeface="Gotham Medium" pitchFamily="50" charset="0"/>
              </a:rPr>
            </a:br>
            <a:r>
              <a:rPr lang="en-US" dirty="0">
                <a:solidFill>
                  <a:srgbClr val="003D69"/>
                </a:solidFill>
                <a:latin typeface="Gotham Medium" pitchFamily="50" charset="0"/>
                <a:cs typeface="Gotham Medium" pitchFamily="50" charset="0"/>
              </a:rPr>
              <a:t>40% in 2019</a:t>
            </a:r>
            <a:endParaRPr lang="en-AU" dirty="0">
              <a:solidFill>
                <a:srgbClr val="003D69"/>
              </a:solidFill>
              <a:latin typeface="Gotham Medium" pitchFamily="50" charset="0"/>
              <a:cs typeface="Gotham Medium" pitchFamily="50" charset="0"/>
            </a:endParaRPr>
          </a:p>
        </p:txBody>
      </p:sp>
      <p:sp>
        <p:nvSpPr>
          <p:cNvPr id="15" name="Rectangle 14">
            <a:extLst>
              <a:ext uri="{FF2B5EF4-FFF2-40B4-BE49-F238E27FC236}">
                <a16:creationId xmlns:a16="http://schemas.microsoft.com/office/drawing/2014/main" id="{8701EC29-E452-4F9C-AFFB-50F8C933825C}"/>
              </a:ext>
            </a:extLst>
          </p:cNvPr>
          <p:cNvSpPr/>
          <p:nvPr/>
        </p:nvSpPr>
        <p:spPr>
          <a:xfrm>
            <a:off x="446270" y="2068545"/>
            <a:ext cx="5773749" cy="1449207"/>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0" b="1" i="0" u="none" strike="noStrike" kern="1200" cap="none" spc="0" normalizeH="0" baseline="40000" noProof="0" dirty="0">
              <a:ln>
                <a:noFill/>
              </a:ln>
              <a:solidFill>
                <a:srgbClr val="6396A5"/>
              </a:solidFill>
              <a:effectLst/>
              <a:uLnTx/>
              <a:uFillTx/>
              <a:latin typeface="Gotham Bold" pitchFamily="50" charset="0"/>
              <a:cs typeface="Gotham Bold" pitchFamily="50" charset="0"/>
            </a:endParaRPr>
          </a:p>
        </p:txBody>
      </p:sp>
      <p:sp>
        <p:nvSpPr>
          <p:cNvPr id="16" name="Content Placeholder 2">
            <a:extLst>
              <a:ext uri="{FF2B5EF4-FFF2-40B4-BE49-F238E27FC236}">
                <a16:creationId xmlns:a16="http://schemas.microsoft.com/office/drawing/2014/main" id="{726FCD64-3C7D-4666-851B-9223B4EA807C}"/>
              </a:ext>
            </a:extLst>
          </p:cNvPr>
          <p:cNvSpPr txBox="1">
            <a:spLocks/>
          </p:cNvSpPr>
          <p:nvPr/>
        </p:nvSpPr>
        <p:spPr>
          <a:xfrm>
            <a:off x="508833" y="1554988"/>
            <a:ext cx="5447955" cy="541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003D69"/>
                </a:solidFill>
                <a:latin typeface="Gotham Medium" pitchFamily="50" charset="0"/>
                <a:cs typeface="Gotham Medium" pitchFamily="50" charset="0"/>
              </a:rPr>
              <a:t>After the campaign ran in 2020</a:t>
            </a:r>
          </a:p>
        </p:txBody>
      </p:sp>
      <p:sp>
        <p:nvSpPr>
          <p:cNvPr id="23" name="Rectangle 22">
            <a:extLst>
              <a:ext uri="{FF2B5EF4-FFF2-40B4-BE49-F238E27FC236}">
                <a16:creationId xmlns:a16="http://schemas.microsoft.com/office/drawing/2014/main" id="{F8EA44BC-8957-457A-BA50-F5A0EAE9C639}"/>
              </a:ext>
            </a:extLst>
          </p:cNvPr>
          <p:cNvSpPr/>
          <p:nvPr/>
        </p:nvSpPr>
        <p:spPr>
          <a:xfrm>
            <a:off x="445896" y="6508011"/>
            <a:ext cx="10111621" cy="215444"/>
          </a:xfrm>
          <a:prstGeom prst="rect">
            <a:avLst/>
          </a:prstGeom>
        </p:spPr>
        <p:txBody>
          <a:bodyPr wrap="square">
            <a:spAutoFit/>
          </a:bodyPr>
          <a:lstStyle/>
          <a:p>
            <a:pPr lvl="0">
              <a:defRPr/>
            </a:pPr>
            <a:r>
              <a:rPr lang="en-AU" sz="800" dirty="0">
                <a:solidFill>
                  <a:srgbClr val="003D69"/>
                </a:solidFill>
                <a:latin typeface="Gotham Book" pitchFamily="50" charset="0"/>
                <a:cs typeface="Gotham Book" pitchFamily="50" charset="0"/>
              </a:rPr>
              <a:t>Source:  </a:t>
            </a:r>
            <a:r>
              <a:rPr lang="en-AU" sz="800" dirty="0" err="1">
                <a:solidFill>
                  <a:srgbClr val="003D69"/>
                </a:solidFill>
                <a:latin typeface="Gotham Book" pitchFamily="50" charset="0"/>
                <a:cs typeface="Gotham Book" pitchFamily="50" charset="0"/>
              </a:rPr>
              <a:t>Dynata</a:t>
            </a:r>
            <a:r>
              <a:rPr lang="en-AU" sz="800" dirty="0">
                <a:solidFill>
                  <a:srgbClr val="003D69"/>
                </a:solidFill>
                <a:latin typeface="Gotham Book" pitchFamily="50" charset="0"/>
                <a:cs typeface="Gotham Book" pitchFamily="50" charset="0"/>
              </a:rPr>
              <a:t> ad hoc surveys, June 2019 and January 2020.</a:t>
            </a:r>
          </a:p>
        </p:txBody>
      </p:sp>
      <p:sp>
        <p:nvSpPr>
          <p:cNvPr id="24" name="Rectangle 23">
            <a:extLst>
              <a:ext uri="{FF2B5EF4-FFF2-40B4-BE49-F238E27FC236}">
                <a16:creationId xmlns:a16="http://schemas.microsoft.com/office/drawing/2014/main" id="{A9721324-D46D-4726-8BD1-AA9EE2F44C89}"/>
              </a:ext>
            </a:extLst>
          </p:cNvPr>
          <p:cNvSpPr/>
          <p:nvPr/>
        </p:nvSpPr>
        <p:spPr>
          <a:xfrm>
            <a:off x="598670" y="2136721"/>
            <a:ext cx="5773749" cy="1449207"/>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0" b="1" dirty="0">
                <a:solidFill>
                  <a:srgbClr val="F92D7D"/>
                </a:solidFill>
                <a:latin typeface="Gotham Bold" pitchFamily="50" charset="0"/>
                <a:cs typeface="Gotham Bold" pitchFamily="50" charset="0"/>
              </a:rPr>
              <a:t>54</a:t>
            </a:r>
            <a:r>
              <a:rPr kumimoji="0" lang="en-US" sz="8800" b="1" i="0" u="none" strike="noStrike" kern="1200" cap="none" spc="0" normalizeH="0" baseline="0" noProof="0" dirty="0">
                <a:ln>
                  <a:noFill/>
                </a:ln>
                <a:solidFill>
                  <a:srgbClr val="F92D7D"/>
                </a:solidFill>
                <a:effectLst/>
                <a:uLnTx/>
                <a:uFillTx/>
                <a:latin typeface="Gotham Bold" pitchFamily="50" charset="0"/>
                <a:cs typeface="Gotham Bold" pitchFamily="50" charset="0"/>
              </a:rPr>
              <a:t>%</a:t>
            </a:r>
            <a:endParaRPr kumimoji="0" lang="en-AU" sz="12000" b="1" i="0" u="none" strike="noStrike" kern="1200" cap="none" spc="0" normalizeH="0" baseline="40000" noProof="0" dirty="0">
              <a:ln>
                <a:noFill/>
              </a:ln>
              <a:solidFill>
                <a:srgbClr val="F92D7D"/>
              </a:solidFill>
              <a:effectLst/>
              <a:uLnTx/>
              <a:uFillTx/>
              <a:latin typeface="Gotham Bold" pitchFamily="50" charset="0"/>
              <a:cs typeface="Gotham Bold" pitchFamily="50" charset="0"/>
            </a:endParaRPr>
          </a:p>
        </p:txBody>
      </p:sp>
    </p:spTree>
    <p:custDataLst>
      <p:tags r:id="rId1"/>
    </p:custDataLst>
    <p:extLst>
      <p:ext uri="{BB962C8B-B14F-4D97-AF65-F5344CB8AC3E}">
        <p14:creationId xmlns:p14="http://schemas.microsoft.com/office/powerpoint/2010/main" val="240819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C7DE54-A994-47CA-866C-A98E2F8CB3B5}"/>
              </a:ext>
            </a:extLst>
          </p:cNvPr>
          <p:cNvSpPr/>
          <p:nvPr/>
        </p:nvSpPr>
        <p:spPr>
          <a:xfrm>
            <a:off x="508833" y="221544"/>
            <a:ext cx="544795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600" b="1" dirty="0">
                <a:solidFill>
                  <a:schemeClr val="tx2"/>
                </a:solidFill>
                <a:latin typeface="Gotham Bold" pitchFamily="50" charset="0"/>
                <a:cs typeface="Gotham Bold" pitchFamily="50" charset="0"/>
              </a:rPr>
              <a:t>Out of Home</a:t>
            </a:r>
            <a:br>
              <a:rPr lang="en-AU" sz="3600" b="1" dirty="0">
                <a:solidFill>
                  <a:schemeClr val="tx2"/>
                </a:solidFill>
                <a:latin typeface="Gotham Bold" pitchFamily="50" charset="0"/>
                <a:cs typeface="Gotham Bold" pitchFamily="50" charset="0"/>
              </a:rPr>
            </a:br>
            <a:r>
              <a:rPr lang="en-AU" sz="3600" b="1" dirty="0">
                <a:solidFill>
                  <a:schemeClr val="tx2"/>
                </a:solidFill>
                <a:latin typeface="Gotham Bold" pitchFamily="50" charset="0"/>
                <a:cs typeface="Gotham Bold" pitchFamily="50" charset="0"/>
              </a:rPr>
              <a:t>starts conversations</a:t>
            </a:r>
            <a:endParaRPr kumimoji="0" lang="en-AU" sz="3600" b="0" i="0" u="none" strike="noStrike" kern="1200" cap="none" spc="0" normalizeH="0" baseline="0" noProof="0" dirty="0">
              <a:ln>
                <a:noFill/>
              </a:ln>
              <a:solidFill>
                <a:schemeClr val="tx2"/>
              </a:solidFill>
              <a:effectLst/>
              <a:uLnTx/>
              <a:uFillTx/>
              <a:latin typeface="Gotham Bold" pitchFamily="50" charset="0"/>
              <a:cs typeface="Gotham Bold" pitchFamily="50" charset="0"/>
            </a:endParaRPr>
          </a:p>
        </p:txBody>
      </p:sp>
      <p:sp>
        <p:nvSpPr>
          <p:cNvPr id="14" name="Content Placeholder 2">
            <a:extLst>
              <a:ext uri="{FF2B5EF4-FFF2-40B4-BE49-F238E27FC236}">
                <a16:creationId xmlns:a16="http://schemas.microsoft.com/office/drawing/2014/main" id="{4B911BC6-D4F9-425F-927E-CEB411FBBC97}"/>
              </a:ext>
            </a:extLst>
          </p:cNvPr>
          <p:cNvSpPr txBox="1">
            <a:spLocks/>
          </p:cNvSpPr>
          <p:nvPr/>
        </p:nvSpPr>
        <p:spPr>
          <a:xfrm>
            <a:off x="570987" y="4767041"/>
            <a:ext cx="5525013" cy="12433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003D69"/>
                </a:solidFill>
                <a:latin typeface="Gotham Medium" pitchFamily="50" charset="0"/>
                <a:cs typeface="Gotham Medium" pitchFamily="50" charset="0"/>
              </a:rPr>
              <a:t>of people who saw the campaign said they discussed it with other people, up from 33% in 2019</a:t>
            </a:r>
            <a:endParaRPr lang="en-AU" dirty="0">
              <a:solidFill>
                <a:srgbClr val="003D69"/>
              </a:solidFill>
              <a:latin typeface="Gotham Medium" pitchFamily="50" charset="0"/>
              <a:cs typeface="Gotham Medium" pitchFamily="50" charset="0"/>
            </a:endParaRPr>
          </a:p>
        </p:txBody>
      </p:sp>
      <p:sp>
        <p:nvSpPr>
          <p:cNvPr id="15" name="Rectangle 14">
            <a:extLst>
              <a:ext uri="{FF2B5EF4-FFF2-40B4-BE49-F238E27FC236}">
                <a16:creationId xmlns:a16="http://schemas.microsoft.com/office/drawing/2014/main" id="{8701EC29-E452-4F9C-AFFB-50F8C933825C}"/>
              </a:ext>
            </a:extLst>
          </p:cNvPr>
          <p:cNvSpPr/>
          <p:nvPr/>
        </p:nvSpPr>
        <p:spPr>
          <a:xfrm>
            <a:off x="446270" y="2068545"/>
            <a:ext cx="5773749" cy="1449207"/>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0" b="1" i="0" u="none" strike="noStrike" kern="1200" cap="none" spc="0" normalizeH="0" baseline="40000" noProof="0" dirty="0">
              <a:ln>
                <a:noFill/>
              </a:ln>
              <a:solidFill>
                <a:srgbClr val="6396A5"/>
              </a:solidFill>
              <a:effectLst/>
              <a:uLnTx/>
              <a:uFillTx/>
              <a:latin typeface="Gotham Bold" pitchFamily="50" charset="0"/>
              <a:cs typeface="Gotham Bold" pitchFamily="50" charset="0"/>
            </a:endParaRPr>
          </a:p>
        </p:txBody>
      </p:sp>
      <p:sp>
        <p:nvSpPr>
          <p:cNvPr id="16" name="Content Placeholder 2">
            <a:extLst>
              <a:ext uri="{FF2B5EF4-FFF2-40B4-BE49-F238E27FC236}">
                <a16:creationId xmlns:a16="http://schemas.microsoft.com/office/drawing/2014/main" id="{726FCD64-3C7D-4666-851B-9223B4EA807C}"/>
              </a:ext>
            </a:extLst>
          </p:cNvPr>
          <p:cNvSpPr txBox="1">
            <a:spLocks/>
          </p:cNvSpPr>
          <p:nvPr/>
        </p:nvSpPr>
        <p:spPr>
          <a:xfrm>
            <a:off x="508833" y="1554988"/>
            <a:ext cx="5447955" cy="541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003D69"/>
                </a:solidFill>
                <a:latin typeface="Gotham Medium" pitchFamily="50" charset="0"/>
                <a:cs typeface="Gotham Medium" pitchFamily="50" charset="0"/>
              </a:rPr>
              <a:t>After the campaign ran in 2020</a:t>
            </a:r>
          </a:p>
        </p:txBody>
      </p:sp>
      <p:sp>
        <p:nvSpPr>
          <p:cNvPr id="23" name="Rectangle 22">
            <a:extLst>
              <a:ext uri="{FF2B5EF4-FFF2-40B4-BE49-F238E27FC236}">
                <a16:creationId xmlns:a16="http://schemas.microsoft.com/office/drawing/2014/main" id="{F8EA44BC-8957-457A-BA50-F5A0EAE9C639}"/>
              </a:ext>
            </a:extLst>
          </p:cNvPr>
          <p:cNvSpPr/>
          <p:nvPr/>
        </p:nvSpPr>
        <p:spPr>
          <a:xfrm>
            <a:off x="445896" y="6508011"/>
            <a:ext cx="10111621" cy="215444"/>
          </a:xfrm>
          <a:prstGeom prst="rect">
            <a:avLst/>
          </a:prstGeom>
        </p:spPr>
        <p:txBody>
          <a:bodyPr wrap="square">
            <a:spAutoFit/>
          </a:bodyPr>
          <a:lstStyle/>
          <a:p>
            <a:pPr lvl="0">
              <a:defRPr/>
            </a:pPr>
            <a:r>
              <a:rPr lang="en-AU" sz="800" dirty="0">
                <a:solidFill>
                  <a:srgbClr val="003D69"/>
                </a:solidFill>
                <a:latin typeface="Gotham Book" pitchFamily="50" charset="0"/>
                <a:cs typeface="Gotham Book" pitchFamily="50" charset="0"/>
              </a:rPr>
              <a:t>Source:  </a:t>
            </a:r>
            <a:r>
              <a:rPr lang="en-AU" sz="800" dirty="0" err="1">
                <a:solidFill>
                  <a:srgbClr val="003D69"/>
                </a:solidFill>
                <a:latin typeface="Gotham Book" pitchFamily="50" charset="0"/>
                <a:cs typeface="Gotham Book" pitchFamily="50" charset="0"/>
              </a:rPr>
              <a:t>Dynata</a:t>
            </a:r>
            <a:r>
              <a:rPr lang="en-AU" sz="800" dirty="0">
                <a:solidFill>
                  <a:srgbClr val="003D69"/>
                </a:solidFill>
                <a:latin typeface="Gotham Book" pitchFamily="50" charset="0"/>
                <a:cs typeface="Gotham Book" pitchFamily="50" charset="0"/>
              </a:rPr>
              <a:t> ad hoc surveys, June 2019 and January 2020.</a:t>
            </a:r>
          </a:p>
        </p:txBody>
      </p:sp>
      <p:sp>
        <p:nvSpPr>
          <p:cNvPr id="24" name="Rectangle 23">
            <a:extLst>
              <a:ext uri="{FF2B5EF4-FFF2-40B4-BE49-F238E27FC236}">
                <a16:creationId xmlns:a16="http://schemas.microsoft.com/office/drawing/2014/main" id="{A9721324-D46D-4726-8BD1-AA9EE2F44C89}"/>
              </a:ext>
            </a:extLst>
          </p:cNvPr>
          <p:cNvSpPr/>
          <p:nvPr/>
        </p:nvSpPr>
        <p:spPr>
          <a:xfrm>
            <a:off x="598670" y="2136721"/>
            <a:ext cx="5773749" cy="1449207"/>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0" b="1" noProof="0" dirty="0">
                <a:solidFill>
                  <a:srgbClr val="FFC000"/>
                </a:solidFill>
                <a:latin typeface="Gotham Bold" pitchFamily="50" charset="0"/>
                <a:cs typeface="Gotham Bold" pitchFamily="50" charset="0"/>
              </a:rPr>
              <a:t>44</a:t>
            </a:r>
            <a:r>
              <a:rPr kumimoji="0" lang="en-US" sz="8800" b="1" i="0" u="none" strike="noStrike" kern="1200" cap="none" spc="0" normalizeH="0" baseline="0" noProof="0" dirty="0">
                <a:ln>
                  <a:noFill/>
                </a:ln>
                <a:solidFill>
                  <a:srgbClr val="FFC000"/>
                </a:solidFill>
                <a:effectLst/>
                <a:uLnTx/>
                <a:uFillTx/>
                <a:latin typeface="Gotham Bold" pitchFamily="50" charset="0"/>
                <a:cs typeface="Gotham Bold" pitchFamily="50" charset="0"/>
              </a:rPr>
              <a:t>%</a:t>
            </a:r>
            <a:endParaRPr kumimoji="0" lang="en-AU" sz="12000" b="1" i="0" u="none" strike="noStrike" kern="1200" cap="none" spc="0" normalizeH="0" baseline="40000" noProof="0" dirty="0">
              <a:ln>
                <a:noFill/>
              </a:ln>
              <a:solidFill>
                <a:srgbClr val="FFC000"/>
              </a:solidFill>
              <a:effectLst/>
              <a:uLnTx/>
              <a:uFillTx/>
              <a:latin typeface="Gotham Bold" pitchFamily="50" charset="0"/>
              <a:cs typeface="Gotham Bold" pitchFamily="50" charset="0"/>
            </a:endParaRPr>
          </a:p>
        </p:txBody>
      </p:sp>
      <p:pic>
        <p:nvPicPr>
          <p:cNvPr id="3" name="Picture 2">
            <a:extLst>
              <a:ext uri="{FF2B5EF4-FFF2-40B4-BE49-F238E27FC236}">
                <a16:creationId xmlns:a16="http://schemas.microsoft.com/office/drawing/2014/main" id="{9F68FDD5-BD55-48BE-8E00-EF587EFE11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2642"/>
          <a:stretch/>
        </p:blipFill>
        <p:spPr>
          <a:xfrm>
            <a:off x="6449315" y="0"/>
            <a:ext cx="12043222" cy="8028012"/>
          </a:xfrm>
          <a:prstGeom prst="rect">
            <a:avLst/>
          </a:prstGeom>
        </p:spPr>
      </p:pic>
    </p:spTree>
    <p:custDataLst>
      <p:tags r:id="rId1"/>
    </p:custDataLst>
    <p:extLst>
      <p:ext uri="{BB962C8B-B14F-4D97-AF65-F5344CB8AC3E}">
        <p14:creationId xmlns:p14="http://schemas.microsoft.com/office/powerpoint/2010/main" val="1531939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6ED51C-40CD-4750-8421-4207A7071D0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459334" y="0"/>
            <a:ext cx="10751913" cy="7165075"/>
          </a:xfrm>
          <a:prstGeom prst="rect">
            <a:avLst/>
          </a:prstGeom>
        </p:spPr>
      </p:pic>
      <p:sp>
        <p:nvSpPr>
          <p:cNvPr id="7" name="Rectangle 6">
            <a:extLst>
              <a:ext uri="{FF2B5EF4-FFF2-40B4-BE49-F238E27FC236}">
                <a16:creationId xmlns:a16="http://schemas.microsoft.com/office/drawing/2014/main" id="{61C7DE54-A994-47CA-866C-A98E2F8CB3B5}"/>
              </a:ext>
            </a:extLst>
          </p:cNvPr>
          <p:cNvSpPr/>
          <p:nvPr/>
        </p:nvSpPr>
        <p:spPr>
          <a:xfrm>
            <a:off x="508833" y="221544"/>
            <a:ext cx="544795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600" b="1" dirty="0">
                <a:solidFill>
                  <a:schemeClr val="tx2"/>
                </a:solidFill>
                <a:latin typeface="Gotham Bold" pitchFamily="50" charset="0"/>
                <a:cs typeface="Gotham Bold" pitchFamily="50" charset="0"/>
              </a:rPr>
              <a:t>Out of Home</a:t>
            </a:r>
            <a:br>
              <a:rPr lang="en-AU" sz="3600" b="1" dirty="0">
                <a:solidFill>
                  <a:schemeClr val="tx2"/>
                </a:solidFill>
                <a:latin typeface="Gotham Bold" pitchFamily="50" charset="0"/>
                <a:cs typeface="Gotham Bold" pitchFamily="50" charset="0"/>
              </a:rPr>
            </a:br>
            <a:r>
              <a:rPr lang="en-AU" sz="3600" b="1" dirty="0">
                <a:solidFill>
                  <a:schemeClr val="tx2"/>
                </a:solidFill>
                <a:latin typeface="Gotham Bold" pitchFamily="50" charset="0"/>
                <a:cs typeface="Gotham Bold" pitchFamily="50" charset="0"/>
              </a:rPr>
              <a:t>influences behaviour</a:t>
            </a:r>
            <a:endParaRPr kumimoji="0" lang="en-AU" sz="3600" b="0" i="0" u="none" strike="noStrike" kern="1200" cap="none" spc="0" normalizeH="0" baseline="0" noProof="0" dirty="0">
              <a:ln>
                <a:noFill/>
              </a:ln>
              <a:solidFill>
                <a:schemeClr val="tx2"/>
              </a:solidFill>
              <a:effectLst/>
              <a:uLnTx/>
              <a:uFillTx/>
              <a:latin typeface="Gotham Bold" pitchFamily="50" charset="0"/>
              <a:cs typeface="Gotham Bold" pitchFamily="50" charset="0"/>
            </a:endParaRPr>
          </a:p>
        </p:txBody>
      </p:sp>
      <p:sp>
        <p:nvSpPr>
          <p:cNvPr id="14" name="Content Placeholder 2">
            <a:extLst>
              <a:ext uri="{FF2B5EF4-FFF2-40B4-BE49-F238E27FC236}">
                <a16:creationId xmlns:a16="http://schemas.microsoft.com/office/drawing/2014/main" id="{4B911BC6-D4F9-425F-927E-CEB411FBBC97}"/>
              </a:ext>
            </a:extLst>
          </p:cNvPr>
          <p:cNvSpPr txBox="1">
            <a:spLocks/>
          </p:cNvSpPr>
          <p:nvPr/>
        </p:nvSpPr>
        <p:spPr>
          <a:xfrm>
            <a:off x="570987" y="4767041"/>
            <a:ext cx="5649032" cy="12433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003D69"/>
                </a:solidFill>
                <a:latin typeface="Gotham Medium" pitchFamily="50" charset="0"/>
                <a:cs typeface="Gotham Medium" pitchFamily="50" charset="0"/>
              </a:rPr>
              <a:t>of people who saw the campaign agreed they drink more moderately after seeing the ads, up from </a:t>
            </a:r>
            <a:br>
              <a:rPr lang="en-US" dirty="0">
                <a:solidFill>
                  <a:srgbClr val="003D69"/>
                </a:solidFill>
                <a:latin typeface="Gotham Medium" pitchFamily="50" charset="0"/>
                <a:cs typeface="Gotham Medium" pitchFamily="50" charset="0"/>
              </a:rPr>
            </a:br>
            <a:r>
              <a:rPr lang="en-US" dirty="0">
                <a:solidFill>
                  <a:srgbClr val="003D69"/>
                </a:solidFill>
                <a:latin typeface="Gotham Medium" pitchFamily="50" charset="0"/>
                <a:cs typeface="Gotham Medium" pitchFamily="50" charset="0"/>
              </a:rPr>
              <a:t>24% in 2019</a:t>
            </a:r>
            <a:endParaRPr lang="en-AU" dirty="0">
              <a:solidFill>
                <a:srgbClr val="003D69"/>
              </a:solidFill>
              <a:latin typeface="Gotham Medium" pitchFamily="50" charset="0"/>
              <a:cs typeface="Gotham Medium" pitchFamily="50" charset="0"/>
            </a:endParaRPr>
          </a:p>
        </p:txBody>
      </p:sp>
      <p:sp>
        <p:nvSpPr>
          <p:cNvPr id="15" name="Rectangle 14">
            <a:extLst>
              <a:ext uri="{FF2B5EF4-FFF2-40B4-BE49-F238E27FC236}">
                <a16:creationId xmlns:a16="http://schemas.microsoft.com/office/drawing/2014/main" id="{8701EC29-E452-4F9C-AFFB-50F8C933825C}"/>
              </a:ext>
            </a:extLst>
          </p:cNvPr>
          <p:cNvSpPr/>
          <p:nvPr/>
        </p:nvSpPr>
        <p:spPr>
          <a:xfrm>
            <a:off x="446270" y="2068545"/>
            <a:ext cx="5773749" cy="1449207"/>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0" b="1" i="0" u="none" strike="noStrike" kern="1200" cap="none" spc="0" normalizeH="0" baseline="40000" noProof="0" dirty="0">
              <a:ln>
                <a:noFill/>
              </a:ln>
              <a:solidFill>
                <a:srgbClr val="6396A5"/>
              </a:solidFill>
              <a:effectLst/>
              <a:uLnTx/>
              <a:uFillTx/>
              <a:latin typeface="Gotham Bold" pitchFamily="50" charset="0"/>
              <a:cs typeface="Gotham Bold" pitchFamily="50" charset="0"/>
            </a:endParaRPr>
          </a:p>
        </p:txBody>
      </p:sp>
      <p:sp>
        <p:nvSpPr>
          <p:cNvPr id="16" name="Content Placeholder 2">
            <a:extLst>
              <a:ext uri="{FF2B5EF4-FFF2-40B4-BE49-F238E27FC236}">
                <a16:creationId xmlns:a16="http://schemas.microsoft.com/office/drawing/2014/main" id="{726FCD64-3C7D-4666-851B-9223B4EA807C}"/>
              </a:ext>
            </a:extLst>
          </p:cNvPr>
          <p:cNvSpPr txBox="1">
            <a:spLocks/>
          </p:cNvSpPr>
          <p:nvPr/>
        </p:nvSpPr>
        <p:spPr>
          <a:xfrm>
            <a:off x="508833" y="1554988"/>
            <a:ext cx="5447955" cy="541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003D69"/>
                </a:solidFill>
                <a:latin typeface="Gotham Medium" pitchFamily="50" charset="0"/>
                <a:cs typeface="Gotham Medium" pitchFamily="50" charset="0"/>
              </a:rPr>
              <a:t>After the campaign ran in 2020</a:t>
            </a:r>
          </a:p>
        </p:txBody>
      </p:sp>
      <p:sp>
        <p:nvSpPr>
          <p:cNvPr id="23" name="Rectangle 22">
            <a:extLst>
              <a:ext uri="{FF2B5EF4-FFF2-40B4-BE49-F238E27FC236}">
                <a16:creationId xmlns:a16="http://schemas.microsoft.com/office/drawing/2014/main" id="{F8EA44BC-8957-457A-BA50-F5A0EAE9C639}"/>
              </a:ext>
            </a:extLst>
          </p:cNvPr>
          <p:cNvSpPr/>
          <p:nvPr/>
        </p:nvSpPr>
        <p:spPr>
          <a:xfrm>
            <a:off x="445896" y="6508011"/>
            <a:ext cx="10111621" cy="215444"/>
          </a:xfrm>
          <a:prstGeom prst="rect">
            <a:avLst/>
          </a:prstGeom>
        </p:spPr>
        <p:txBody>
          <a:bodyPr wrap="square">
            <a:spAutoFit/>
          </a:bodyPr>
          <a:lstStyle/>
          <a:p>
            <a:pPr lvl="0">
              <a:defRPr/>
            </a:pPr>
            <a:r>
              <a:rPr lang="en-AU" sz="800" dirty="0">
                <a:solidFill>
                  <a:srgbClr val="003D69"/>
                </a:solidFill>
                <a:latin typeface="Gotham Book" pitchFamily="50" charset="0"/>
                <a:cs typeface="Gotham Book" pitchFamily="50" charset="0"/>
              </a:rPr>
              <a:t>Source:  </a:t>
            </a:r>
            <a:r>
              <a:rPr lang="en-AU" sz="800" dirty="0" err="1">
                <a:solidFill>
                  <a:srgbClr val="003D69"/>
                </a:solidFill>
                <a:latin typeface="Gotham Book" pitchFamily="50" charset="0"/>
                <a:cs typeface="Gotham Book" pitchFamily="50" charset="0"/>
              </a:rPr>
              <a:t>Dynata</a:t>
            </a:r>
            <a:r>
              <a:rPr lang="en-AU" sz="800" dirty="0">
                <a:solidFill>
                  <a:srgbClr val="003D69"/>
                </a:solidFill>
                <a:latin typeface="Gotham Book" pitchFamily="50" charset="0"/>
                <a:cs typeface="Gotham Book" pitchFamily="50" charset="0"/>
              </a:rPr>
              <a:t> ad hoc surveys, June 2019 and January 2020.</a:t>
            </a:r>
          </a:p>
        </p:txBody>
      </p:sp>
      <p:sp>
        <p:nvSpPr>
          <p:cNvPr id="24" name="Rectangle 23">
            <a:extLst>
              <a:ext uri="{FF2B5EF4-FFF2-40B4-BE49-F238E27FC236}">
                <a16:creationId xmlns:a16="http://schemas.microsoft.com/office/drawing/2014/main" id="{A9721324-D46D-4726-8BD1-AA9EE2F44C89}"/>
              </a:ext>
            </a:extLst>
          </p:cNvPr>
          <p:cNvSpPr/>
          <p:nvPr/>
        </p:nvSpPr>
        <p:spPr>
          <a:xfrm>
            <a:off x="598670" y="2124689"/>
            <a:ext cx="5773749" cy="1449207"/>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0" b="1" noProof="0" dirty="0">
                <a:solidFill>
                  <a:srgbClr val="00B0F0"/>
                </a:solidFill>
                <a:latin typeface="Gotham Bold" pitchFamily="50" charset="0"/>
                <a:cs typeface="Gotham Bold" pitchFamily="50" charset="0"/>
              </a:rPr>
              <a:t>25</a:t>
            </a:r>
            <a:r>
              <a:rPr kumimoji="0" lang="en-US" sz="8800" b="1" i="0" u="none" strike="noStrike" kern="1200" cap="none" spc="0" normalizeH="0" baseline="0" noProof="0" dirty="0">
                <a:ln>
                  <a:noFill/>
                </a:ln>
                <a:solidFill>
                  <a:srgbClr val="00B0F0"/>
                </a:solidFill>
                <a:effectLst/>
                <a:uLnTx/>
                <a:uFillTx/>
                <a:latin typeface="Gotham Bold" pitchFamily="50" charset="0"/>
                <a:cs typeface="Gotham Bold" pitchFamily="50" charset="0"/>
              </a:rPr>
              <a:t>%</a:t>
            </a:r>
            <a:endParaRPr kumimoji="0" lang="en-AU" sz="12000" b="1" i="0" u="none" strike="noStrike" kern="1200" cap="none" spc="0" normalizeH="0" baseline="40000" noProof="0" dirty="0">
              <a:ln>
                <a:noFill/>
              </a:ln>
              <a:solidFill>
                <a:srgbClr val="00B0F0"/>
              </a:solidFill>
              <a:effectLst/>
              <a:uLnTx/>
              <a:uFillTx/>
              <a:latin typeface="Gotham Bold" pitchFamily="50" charset="0"/>
              <a:cs typeface="Gotham Bold" pitchFamily="50" charset="0"/>
            </a:endParaRPr>
          </a:p>
        </p:txBody>
      </p:sp>
      <p:pic>
        <p:nvPicPr>
          <p:cNvPr id="3" name="Picture 2">
            <a:extLst>
              <a:ext uri="{FF2B5EF4-FFF2-40B4-BE49-F238E27FC236}">
                <a16:creationId xmlns:a16="http://schemas.microsoft.com/office/drawing/2014/main" id="{B4AF4A0F-15FB-4794-8181-994833014E5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5734"/>
          <a:stretch/>
        </p:blipFill>
        <p:spPr>
          <a:xfrm>
            <a:off x="6459334" y="0"/>
            <a:ext cx="12192000" cy="6858000"/>
          </a:xfrm>
          <a:prstGeom prst="rect">
            <a:avLst/>
          </a:prstGeom>
        </p:spPr>
      </p:pic>
    </p:spTree>
    <p:custDataLst>
      <p:tags r:id="rId1"/>
    </p:custDataLst>
    <p:extLst>
      <p:ext uri="{BB962C8B-B14F-4D97-AF65-F5344CB8AC3E}">
        <p14:creationId xmlns:p14="http://schemas.microsoft.com/office/powerpoint/2010/main" val="1711053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409A600-22CC-41EB-A2A1-4B0DC2C6ECC8}"/>
              </a:ext>
            </a:extLst>
          </p:cNvPr>
          <p:cNvSpPr/>
          <p:nvPr/>
        </p:nvSpPr>
        <p:spPr>
          <a:xfrm>
            <a:off x="622189" y="6470062"/>
            <a:ext cx="10111621" cy="215444"/>
          </a:xfrm>
          <a:prstGeom prst="rect">
            <a:avLst/>
          </a:prstGeom>
        </p:spPr>
        <p:txBody>
          <a:bodyPr wrap="square">
            <a:spAutoFit/>
          </a:bodyPr>
          <a:lstStyle/>
          <a:p>
            <a:pPr lvl="0">
              <a:defRPr/>
            </a:pPr>
            <a:r>
              <a:rPr lang="en-AU" sz="800" dirty="0">
                <a:solidFill>
                  <a:srgbClr val="003D69"/>
                </a:solidFill>
                <a:latin typeface="Gotham Book" pitchFamily="50" charset="0"/>
                <a:cs typeface="Gotham Book" pitchFamily="50" charset="0"/>
              </a:rPr>
              <a:t>Source:  </a:t>
            </a:r>
            <a:r>
              <a:rPr lang="en-AU" sz="800" dirty="0" err="1">
                <a:solidFill>
                  <a:srgbClr val="003D69"/>
                </a:solidFill>
                <a:latin typeface="Gotham Book" pitchFamily="50" charset="0"/>
                <a:cs typeface="Gotham Book" pitchFamily="50" charset="0"/>
              </a:rPr>
              <a:t>Dynata</a:t>
            </a:r>
            <a:r>
              <a:rPr lang="en-AU" sz="800" dirty="0">
                <a:solidFill>
                  <a:srgbClr val="003D69"/>
                </a:solidFill>
                <a:latin typeface="Gotham Book" pitchFamily="50" charset="0"/>
                <a:cs typeface="Gotham Book" pitchFamily="50" charset="0"/>
              </a:rPr>
              <a:t> ad hoc surveys, June 2019 and January 2020.</a:t>
            </a:r>
          </a:p>
        </p:txBody>
      </p:sp>
      <p:sp>
        <p:nvSpPr>
          <p:cNvPr id="7" name="Rectangle 6">
            <a:extLst>
              <a:ext uri="{FF2B5EF4-FFF2-40B4-BE49-F238E27FC236}">
                <a16:creationId xmlns:a16="http://schemas.microsoft.com/office/drawing/2014/main" id="{61C7DE54-A994-47CA-866C-A98E2F8CB3B5}"/>
              </a:ext>
            </a:extLst>
          </p:cNvPr>
          <p:cNvSpPr/>
          <p:nvPr/>
        </p:nvSpPr>
        <p:spPr>
          <a:xfrm>
            <a:off x="335388" y="228124"/>
            <a:ext cx="8198906" cy="1938992"/>
          </a:xfrm>
          <a:prstGeom prst="rect">
            <a:avLst/>
          </a:prstGeom>
        </p:spPr>
        <p:txBody>
          <a:bodyPr wrap="square">
            <a:spAutoFit/>
          </a:bodyPr>
          <a:lstStyle/>
          <a:p>
            <a:r>
              <a:rPr lang="en-AU" sz="4000" b="1" dirty="0">
                <a:solidFill>
                  <a:srgbClr val="55504D"/>
                </a:solidFill>
                <a:latin typeface="Gotham Bold" pitchFamily="50" charset="0"/>
                <a:ea typeface="Calibri" panose="020F0502020204030204" pitchFamily="34" charset="0"/>
                <a:cs typeface="Gotham Bold" pitchFamily="50" charset="0"/>
              </a:rPr>
              <a:t>The </a:t>
            </a:r>
            <a:r>
              <a:rPr lang="en-AU" sz="4000" b="1" dirty="0" err="1">
                <a:solidFill>
                  <a:srgbClr val="55504D"/>
                </a:solidFill>
                <a:latin typeface="Gotham Bold" pitchFamily="50" charset="0"/>
                <a:ea typeface="Calibri" panose="020F0502020204030204" pitchFamily="34" charset="0"/>
                <a:cs typeface="Gotham Bold" pitchFamily="50" charset="0"/>
              </a:rPr>
              <a:t>DrinkWise</a:t>
            </a:r>
            <a:r>
              <a:rPr lang="en-AU" sz="4000" b="1" dirty="0">
                <a:solidFill>
                  <a:srgbClr val="55504D"/>
                </a:solidFill>
                <a:latin typeface="Gotham Bold" pitchFamily="50" charset="0"/>
                <a:ea typeface="Calibri" panose="020F0502020204030204" pitchFamily="34" charset="0"/>
                <a:cs typeface="Gotham Bold" pitchFamily="50" charset="0"/>
              </a:rPr>
              <a:t> campaign increased in effectiveness over time</a:t>
            </a:r>
            <a:endParaRPr lang="en-AU" sz="4000" dirty="0">
              <a:solidFill>
                <a:srgbClr val="55504D"/>
              </a:solidFill>
              <a:latin typeface="Gotham Bold" pitchFamily="50" charset="0"/>
              <a:cs typeface="Gotham Bold" pitchFamily="50" charset="0"/>
            </a:endParaRPr>
          </a:p>
        </p:txBody>
      </p:sp>
      <p:sp>
        <p:nvSpPr>
          <p:cNvPr id="10" name="TextBox 9">
            <a:extLst>
              <a:ext uri="{FF2B5EF4-FFF2-40B4-BE49-F238E27FC236}">
                <a16:creationId xmlns:a16="http://schemas.microsoft.com/office/drawing/2014/main" id="{D674590A-BF26-4369-9FB5-2808A6093522}"/>
              </a:ext>
            </a:extLst>
          </p:cNvPr>
          <p:cNvSpPr txBox="1"/>
          <p:nvPr/>
        </p:nvSpPr>
        <p:spPr>
          <a:xfrm>
            <a:off x="6132812" y="3094839"/>
            <a:ext cx="2941916" cy="1938992"/>
          </a:xfrm>
          <a:prstGeom prst="rect">
            <a:avLst/>
          </a:prstGeom>
          <a:noFill/>
        </p:spPr>
        <p:txBody>
          <a:bodyPr wrap="square" rtlCol="0">
            <a:spAutoFit/>
          </a:bodyPr>
          <a:lstStyle/>
          <a:p>
            <a:pPr algn="ctr"/>
            <a:r>
              <a:rPr lang="en-AU" sz="7200" dirty="0">
                <a:solidFill>
                  <a:schemeClr val="bg1"/>
                </a:solidFill>
                <a:latin typeface="Gotham Bold" pitchFamily="50" charset="0"/>
                <a:cs typeface="Gotham Bold" pitchFamily="50" charset="0"/>
              </a:rPr>
              <a:t>9</a:t>
            </a:r>
            <a:r>
              <a:rPr lang="en-AU" sz="2400" dirty="0">
                <a:solidFill>
                  <a:schemeClr val="bg1"/>
                </a:solidFill>
                <a:latin typeface="Gotham Bold" pitchFamily="50" charset="0"/>
                <a:cs typeface="Gotham Bold" pitchFamily="50" charset="0"/>
              </a:rPr>
              <a:t> in </a:t>
            </a:r>
            <a:r>
              <a:rPr lang="en-AU" sz="7200" dirty="0">
                <a:solidFill>
                  <a:schemeClr val="bg1"/>
                </a:solidFill>
                <a:latin typeface="Gotham Bold" pitchFamily="50" charset="0"/>
                <a:cs typeface="Gotham Bold" pitchFamily="50" charset="0"/>
              </a:rPr>
              <a:t>10</a:t>
            </a:r>
            <a:endParaRPr lang="en-AU" sz="2400" dirty="0">
              <a:solidFill>
                <a:schemeClr val="bg1"/>
              </a:solidFill>
              <a:latin typeface="Gotham Bold" pitchFamily="50" charset="0"/>
              <a:cs typeface="Gotham Bold" pitchFamily="50" charset="0"/>
            </a:endParaRPr>
          </a:p>
          <a:p>
            <a:pPr algn="ctr"/>
            <a:r>
              <a:rPr lang="en-AU" sz="2400" dirty="0">
                <a:solidFill>
                  <a:schemeClr val="bg1"/>
                </a:solidFill>
                <a:latin typeface="Gotham Bold" pitchFamily="50" charset="0"/>
                <a:cs typeface="Gotham Bold" pitchFamily="50" charset="0"/>
              </a:rPr>
              <a:t>Australians leave home each day</a:t>
            </a:r>
            <a:endParaRPr lang="en-AU" dirty="0">
              <a:solidFill>
                <a:schemeClr val="bg1"/>
              </a:solidFill>
              <a:latin typeface="Gotham Medium" pitchFamily="50" charset="0"/>
              <a:cs typeface="Gotham Medium" pitchFamily="50" charset="0"/>
            </a:endParaRPr>
          </a:p>
        </p:txBody>
      </p:sp>
      <p:sp>
        <p:nvSpPr>
          <p:cNvPr id="8" name="TextBox 7">
            <a:extLst>
              <a:ext uri="{FF2B5EF4-FFF2-40B4-BE49-F238E27FC236}">
                <a16:creationId xmlns:a16="http://schemas.microsoft.com/office/drawing/2014/main" id="{07927725-9867-49E4-9F79-D569D284F07E}"/>
              </a:ext>
            </a:extLst>
          </p:cNvPr>
          <p:cNvSpPr txBox="1"/>
          <p:nvPr/>
        </p:nvSpPr>
        <p:spPr>
          <a:xfrm>
            <a:off x="450272" y="2715359"/>
            <a:ext cx="3259880" cy="3416320"/>
          </a:xfrm>
          <a:prstGeom prst="rect">
            <a:avLst/>
          </a:prstGeom>
          <a:noFill/>
        </p:spPr>
        <p:txBody>
          <a:bodyPr wrap="square" rtlCol="0">
            <a:spAutoFit/>
          </a:bodyPr>
          <a:lstStyle/>
          <a:p>
            <a:r>
              <a:rPr lang="en-US" sz="2800" dirty="0">
                <a:solidFill>
                  <a:srgbClr val="003D69"/>
                </a:solidFill>
                <a:latin typeface="Gotham Medium" pitchFamily="50" charset="0"/>
                <a:cs typeface="Gotham Medium" pitchFamily="50" charset="0"/>
              </a:rPr>
              <a:t>Survey responses show increased recall and action from 2019 to 2020</a:t>
            </a:r>
          </a:p>
          <a:p>
            <a:endParaRPr lang="en-US" sz="2800" dirty="0">
              <a:solidFill>
                <a:srgbClr val="003D69"/>
              </a:solidFill>
              <a:latin typeface="Gotham Medium" pitchFamily="50" charset="0"/>
              <a:cs typeface="Gotham Medium" pitchFamily="50" charset="0"/>
            </a:endParaRPr>
          </a:p>
          <a:p>
            <a:endParaRPr lang="en-US" sz="2400" dirty="0">
              <a:solidFill>
                <a:srgbClr val="003D69"/>
              </a:solidFill>
              <a:latin typeface="Gotham Medium" pitchFamily="50" charset="0"/>
              <a:cs typeface="Gotham Medium" pitchFamily="50" charset="0"/>
            </a:endParaRPr>
          </a:p>
          <a:p>
            <a:endParaRPr lang="en-AU" sz="2400" i="1" dirty="0">
              <a:solidFill>
                <a:srgbClr val="003D69"/>
              </a:solidFill>
              <a:latin typeface="Gotham Medium" pitchFamily="50" charset="0"/>
              <a:cs typeface="Gotham Medium" pitchFamily="50" charset="0"/>
            </a:endParaRPr>
          </a:p>
        </p:txBody>
      </p:sp>
      <p:sp>
        <p:nvSpPr>
          <p:cNvPr id="2" name="TextBox 1">
            <a:extLst>
              <a:ext uri="{FF2B5EF4-FFF2-40B4-BE49-F238E27FC236}">
                <a16:creationId xmlns:a16="http://schemas.microsoft.com/office/drawing/2014/main" id="{9A888D79-401C-483A-8248-F02028A92E1C}"/>
              </a:ext>
            </a:extLst>
          </p:cNvPr>
          <p:cNvSpPr txBox="1"/>
          <p:nvPr/>
        </p:nvSpPr>
        <p:spPr>
          <a:xfrm>
            <a:off x="4933024" y="1551563"/>
            <a:ext cx="6609611" cy="615553"/>
          </a:xfrm>
          <a:prstGeom prst="rect">
            <a:avLst/>
          </a:prstGeom>
          <a:noFill/>
        </p:spPr>
        <p:txBody>
          <a:bodyPr wrap="square" rtlCol="0">
            <a:spAutoFit/>
          </a:bodyPr>
          <a:lstStyle/>
          <a:p>
            <a:pPr algn="ctr">
              <a:tabLst>
                <a:tab pos="7710488" algn="ctr"/>
              </a:tabLst>
            </a:pPr>
            <a:r>
              <a:rPr lang="en-US" sz="2000" b="1" cap="all" dirty="0">
                <a:solidFill>
                  <a:srgbClr val="003D69"/>
                </a:solidFill>
                <a:latin typeface="Gotham Bold" pitchFamily="50" charset="0"/>
                <a:cs typeface="Gotham Bold" pitchFamily="50" charset="0"/>
              </a:rPr>
              <a:t>Survey Results</a:t>
            </a:r>
          </a:p>
          <a:p>
            <a:pPr algn="ctr">
              <a:tabLst>
                <a:tab pos="7710488" algn="ctr"/>
              </a:tabLst>
            </a:pPr>
            <a:r>
              <a:rPr lang="en-US" sz="1400" b="1" dirty="0">
                <a:solidFill>
                  <a:srgbClr val="003D69"/>
                </a:solidFill>
                <a:latin typeface="Gotham Bold" pitchFamily="50" charset="0"/>
                <a:cs typeface="Gotham Bold" pitchFamily="50" charset="0"/>
              </a:rPr>
              <a:t>July 2019 and January 2020</a:t>
            </a:r>
          </a:p>
        </p:txBody>
      </p:sp>
      <p:graphicFrame>
        <p:nvGraphicFramePr>
          <p:cNvPr id="9" name="Chart 8">
            <a:extLst>
              <a:ext uri="{FF2B5EF4-FFF2-40B4-BE49-F238E27FC236}">
                <a16:creationId xmlns:a16="http://schemas.microsoft.com/office/drawing/2014/main" id="{78BA6C10-E1FB-484E-844E-9320CCDE3629}"/>
              </a:ext>
            </a:extLst>
          </p:cNvPr>
          <p:cNvGraphicFramePr/>
          <p:nvPr>
            <p:extLst>
              <p:ext uri="{D42A27DB-BD31-4B8C-83A1-F6EECF244321}">
                <p14:modId xmlns:p14="http://schemas.microsoft.com/office/powerpoint/2010/main" val="2588785164"/>
              </p:ext>
            </p:extLst>
          </p:nvPr>
        </p:nvGraphicFramePr>
        <p:xfrm>
          <a:off x="4434841" y="1920240"/>
          <a:ext cx="7605978" cy="496369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32248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C7DE54-A994-47CA-866C-A98E2F8CB3B5}"/>
              </a:ext>
            </a:extLst>
          </p:cNvPr>
          <p:cNvSpPr/>
          <p:nvPr/>
        </p:nvSpPr>
        <p:spPr>
          <a:xfrm>
            <a:off x="425265" y="442029"/>
            <a:ext cx="8706703" cy="1323439"/>
          </a:xfrm>
          <a:prstGeom prst="rect">
            <a:avLst/>
          </a:prstGeom>
        </p:spPr>
        <p:txBody>
          <a:bodyPr wrap="square">
            <a:spAutoFit/>
          </a:bodyPr>
          <a:lstStyle/>
          <a:p>
            <a:pPr>
              <a:defRPr/>
            </a:pPr>
            <a:r>
              <a:rPr lang="en-US" sz="4000" b="1" dirty="0">
                <a:solidFill>
                  <a:srgbClr val="55504D"/>
                </a:solidFill>
                <a:latin typeface="Gotham Bold" pitchFamily="50" charset="0"/>
                <a:cs typeface="Gotham Bold" pitchFamily="50" charset="0"/>
              </a:rPr>
              <a:t>Out of Home inspires positive campaign engagement</a:t>
            </a:r>
            <a:endParaRPr lang="en-AU" sz="4000" b="1" dirty="0">
              <a:solidFill>
                <a:srgbClr val="55504D"/>
              </a:solidFill>
              <a:latin typeface="Gotham Bold" pitchFamily="50" charset="0"/>
              <a:cs typeface="Gotham Bold" pitchFamily="50" charset="0"/>
            </a:endParaRPr>
          </a:p>
        </p:txBody>
      </p:sp>
      <p:sp>
        <p:nvSpPr>
          <p:cNvPr id="10" name="TextBox 9">
            <a:extLst>
              <a:ext uri="{FF2B5EF4-FFF2-40B4-BE49-F238E27FC236}">
                <a16:creationId xmlns:a16="http://schemas.microsoft.com/office/drawing/2014/main" id="{D674590A-BF26-4369-9FB5-2808A6093522}"/>
              </a:ext>
            </a:extLst>
          </p:cNvPr>
          <p:cNvSpPr txBox="1"/>
          <p:nvPr/>
        </p:nvSpPr>
        <p:spPr>
          <a:xfrm>
            <a:off x="640909" y="2959786"/>
            <a:ext cx="294191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200" b="0" i="0" u="none" strike="noStrike" kern="1200" cap="none" spc="0" normalizeH="0" baseline="0" noProof="0" dirty="0">
                <a:ln>
                  <a:noFill/>
                </a:ln>
                <a:solidFill>
                  <a:srgbClr val="FFFFFF"/>
                </a:solidFill>
                <a:effectLst/>
                <a:uLnTx/>
                <a:uFillTx/>
                <a:latin typeface="Gotham Bold" pitchFamily="50" charset="0"/>
                <a:ea typeface="+mn-ea"/>
                <a:cs typeface="Gotham Bold" pitchFamily="50" charset="0"/>
              </a:rPr>
              <a:t>9</a:t>
            </a:r>
            <a:r>
              <a:rPr kumimoji="0" lang="en-AU" sz="2400" b="0" i="0" u="none" strike="noStrike" kern="1200" cap="none" spc="0" normalizeH="0" baseline="0" noProof="0" dirty="0">
                <a:ln>
                  <a:noFill/>
                </a:ln>
                <a:solidFill>
                  <a:srgbClr val="FFFFFF"/>
                </a:solidFill>
                <a:effectLst/>
                <a:uLnTx/>
                <a:uFillTx/>
                <a:latin typeface="Gotham Bold" pitchFamily="50" charset="0"/>
                <a:ea typeface="+mn-ea"/>
                <a:cs typeface="Gotham Bold" pitchFamily="50" charset="0"/>
              </a:rPr>
              <a:t> in </a:t>
            </a:r>
            <a:r>
              <a:rPr kumimoji="0" lang="en-AU" sz="7200" b="0" i="0" u="none" strike="noStrike" kern="1200" cap="none" spc="0" normalizeH="0" baseline="0" noProof="0" dirty="0">
                <a:ln>
                  <a:noFill/>
                </a:ln>
                <a:solidFill>
                  <a:srgbClr val="FFFFFF"/>
                </a:solidFill>
                <a:effectLst/>
                <a:uLnTx/>
                <a:uFillTx/>
                <a:latin typeface="Gotham Bold" pitchFamily="50" charset="0"/>
                <a:ea typeface="+mn-ea"/>
                <a:cs typeface="Gotham Bold" pitchFamily="50" charset="0"/>
              </a:rPr>
              <a:t>10</a:t>
            </a:r>
            <a:endParaRPr kumimoji="0" lang="en-AU" sz="2400" b="0" i="0" u="none" strike="noStrike" kern="1200" cap="none" spc="0" normalizeH="0" baseline="0" noProof="0" dirty="0">
              <a:ln>
                <a:noFill/>
              </a:ln>
              <a:solidFill>
                <a:srgbClr val="FFFFFF"/>
              </a:solidFill>
              <a:effectLst/>
              <a:uLnTx/>
              <a:uFillTx/>
              <a:latin typeface="Gotham Bold" pitchFamily="50" charset="0"/>
              <a:ea typeface="+mn-ea"/>
              <a:cs typeface="Gotham Bold"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Gotham Bold" pitchFamily="50" charset="0"/>
                <a:ea typeface="+mn-ea"/>
                <a:cs typeface="Gotham Bold" pitchFamily="50" charset="0"/>
              </a:rPr>
              <a:t>Australians leave home each day</a:t>
            </a:r>
            <a:endParaRPr kumimoji="0" lang="en-AU" sz="1800" b="0" i="0" u="none" strike="noStrike" kern="1200" cap="none" spc="0" normalizeH="0" baseline="0" noProof="0" dirty="0">
              <a:ln>
                <a:noFill/>
              </a:ln>
              <a:solidFill>
                <a:srgbClr val="FFFFFF"/>
              </a:solidFill>
              <a:effectLst/>
              <a:uLnTx/>
              <a:uFillTx/>
              <a:latin typeface="Gotham Medium" pitchFamily="50" charset="0"/>
              <a:ea typeface="+mn-ea"/>
              <a:cs typeface="Gotham Medium" pitchFamily="50" charset="0"/>
            </a:endParaRPr>
          </a:p>
        </p:txBody>
      </p:sp>
      <p:cxnSp>
        <p:nvCxnSpPr>
          <p:cNvPr id="21" name="Straight Connector 20">
            <a:extLst>
              <a:ext uri="{FF2B5EF4-FFF2-40B4-BE49-F238E27FC236}">
                <a16:creationId xmlns:a16="http://schemas.microsoft.com/office/drawing/2014/main" id="{1B5C10C2-A570-4A6A-826F-388BD0FE940D}"/>
              </a:ext>
            </a:extLst>
          </p:cNvPr>
          <p:cNvCxnSpPr>
            <a:cxnSpLocks/>
          </p:cNvCxnSpPr>
          <p:nvPr/>
        </p:nvCxnSpPr>
        <p:spPr>
          <a:xfrm>
            <a:off x="360625" y="5722525"/>
            <a:ext cx="41435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85424F8-8A40-4A5C-8E88-305BF912A5E3}"/>
              </a:ext>
            </a:extLst>
          </p:cNvPr>
          <p:cNvSpPr txBox="1">
            <a:spLocks/>
          </p:cNvSpPr>
          <p:nvPr/>
        </p:nvSpPr>
        <p:spPr>
          <a:xfrm>
            <a:off x="6235252" y="1964268"/>
            <a:ext cx="5029095" cy="8085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69"/>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EF5F1F7-062B-42E5-BE27-4C9EADC4EF02}"/>
              </a:ext>
            </a:extLst>
          </p:cNvPr>
          <p:cNvSpPr/>
          <p:nvPr/>
        </p:nvSpPr>
        <p:spPr>
          <a:xfrm>
            <a:off x="622189" y="6470062"/>
            <a:ext cx="10111621" cy="215444"/>
          </a:xfrm>
          <a:prstGeom prst="rect">
            <a:avLst/>
          </a:prstGeom>
        </p:spPr>
        <p:txBody>
          <a:bodyPr wrap="square">
            <a:spAutoFit/>
          </a:bodyPr>
          <a:lstStyle/>
          <a:p>
            <a:pPr lvl="0">
              <a:defRPr/>
            </a:pPr>
            <a:r>
              <a:rPr lang="en-AU" sz="800" dirty="0">
                <a:solidFill>
                  <a:srgbClr val="003D69"/>
                </a:solidFill>
                <a:latin typeface="Gotham Book" pitchFamily="50" charset="0"/>
                <a:cs typeface="Gotham Book" pitchFamily="50" charset="0"/>
              </a:rPr>
              <a:t>Source:  </a:t>
            </a:r>
            <a:r>
              <a:rPr lang="en-AU" sz="800" dirty="0" err="1">
                <a:solidFill>
                  <a:srgbClr val="003D69"/>
                </a:solidFill>
                <a:latin typeface="Gotham Book" pitchFamily="50" charset="0"/>
                <a:cs typeface="Gotham Book" pitchFamily="50" charset="0"/>
              </a:rPr>
              <a:t>Dynata</a:t>
            </a:r>
            <a:r>
              <a:rPr lang="en-AU" sz="800" dirty="0">
                <a:solidFill>
                  <a:srgbClr val="003D69"/>
                </a:solidFill>
                <a:latin typeface="Gotham Book" pitchFamily="50" charset="0"/>
                <a:cs typeface="Gotham Book" pitchFamily="50" charset="0"/>
              </a:rPr>
              <a:t> ad hoc survey January 2020.</a:t>
            </a:r>
          </a:p>
        </p:txBody>
      </p:sp>
      <p:grpSp>
        <p:nvGrpSpPr>
          <p:cNvPr id="5" name="Group 4">
            <a:extLst>
              <a:ext uri="{FF2B5EF4-FFF2-40B4-BE49-F238E27FC236}">
                <a16:creationId xmlns:a16="http://schemas.microsoft.com/office/drawing/2014/main" id="{76E516FC-F70E-4B56-B201-3754DEC35C96}"/>
              </a:ext>
            </a:extLst>
          </p:cNvPr>
          <p:cNvGrpSpPr/>
          <p:nvPr/>
        </p:nvGrpSpPr>
        <p:grpSpPr>
          <a:xfrm>
            <a:off x="263242" y="2170430"/>
            <a:ext cx="11745759" cy="3688256"/>
            <a:chOff x="263242" y="1968984"/>
            <a:chExt cx="11745759" cy="3688256"/>
          </a:xfrm>
        </p:grpSpPr>
        <p:sp>
          <p:nvSpPr>
            <p:cNvPr id="18" name="Content Placeholder 2">
              <a:extLst>
                <a:ext uri="{FF2B5EF4-FFF2-40B4-BE49-F238E27FC236}">
                  <a16:creationId xmlns:a16="http://schemas.microsoft.com/office/drawing/2014/main" id="{EA627CB4-5208-4057-889C-8B52C72D5416}"/>
                </a:ext>
              </a:extLst>
            </p:cNvPr>
            <p:cNvSpPr txBox="1">
              <a:spLocks/>
            </p:cNvSpPr>
            <p:nvPr/>
          </p:nvSpPr>
          <p:spPr>
            <a:xfrm>
              <a:off x="461410" y="4843279"/>
              <a:ext cx="4725588" cy="808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dirty="0">
                  <a:solidFill>
                    <a:srgbClr val="003D69"/>
                  </a:solidFill>
                  <a:latin typeface="Gotham Medium" pitchFamily="50" charset="0"/>
                  <a:cs typeface="Gotham Medium" pitchFamily="50" charset="0"/>
                </a:rPr>
                <a:t>said they liked it</a:t>
              </a:r>
            </a:p>
          </p:txBody>
        </p:sp>
        <p:sp>
          <p:nvSpPr>
            <p:cNvPr id="25" name="Rectangle 24">
              <a:extLst>
                <a:ext uri="{FF2B5EF4-FFF2-40B4-BE49-F238E27FC236}">
                  <a16:creationId xmlns:a16="http://schemas.microsoft.com/office/drawing/2014/main" id="{0A265741-856A-42B8-8628-8856D5CCBA25}"/>
                </a:ext>
              </a:extLst>
            </p:cNvPr>
            <p:cNvSpPr/>
            <p:nvPr/>
          </p:nvSpPr>
          <p:spPr>
            <a:xfrm>
              <a:off x="263242" y="2315065"/>
              <a:ext cx="5773749" cy="1449207"/>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0" b="1" noProof="0" dirty="0">
                  <a:solidFill>
                    <a:schemeClr val="accent6">
                      <a:lumMod val="50000"/>
                      <a:lumOff val="50000"/>
                    </a:schemeClr>
                  </a:solidFill>
                  <a:latin typeface="Gotham Bold" pitchFamily="50" charset="0"/>
                  <a:cs typeface="Gotham Bold" pitchFamily="50" charset="0"/>
                </a:rPr>
                <a:t>91</a:t>
              </a:r>
              <a:r>
                <a:rPr kumimoji="0" lang="en-US" sz="8800" b="1" i="0" u="none" strike="noStrike" kern="1200" cap="none" spc="0" normalizeH="0" baseline="0" noProof="0" dirty="0">
                  <a:ln>
                    <a:noFill/>
                  </a:ln>
                  <a:solidFill>
                    <a:schemeClr val="accent6">
                      <a:lumMod val="50000"/>
                      <a:lumOff val="50000"/>
                    </a:schemeClr>
                  </a:solidFill>
                  <a:effectLst/>
                  <a:uLnTx/>
                  <a:uFillTx/>
                  <a:latin typeface="Gotham Bold" pitchFamily="50" charset="0"/>
                  <a:cs typeface="Gotham Bold" pitchFamily="50" charset="0"/>
                </a:rPr>
                <a:t>%</a:t>
              </a:r>
              <a:endParaRPr kumimoji="0" lang="en-AU" sz="12000" b="1" i="0" u="none" strike="noStrike" kern="1200" cap="none" spc="0" normalizeH="0" baseline="40000" noProof="0" dirty="0">
                <a:ln>
                  <a:noFill/>
                </a:ln>
                <a:solidFill>
                  <a:schemeClr val="accent6">
                    <a:lumMod val="50000"/>
                    <a:lumOff val="50000"/>
                  </a:schemeClr>
                </a:solidFill>
                <a:effectLst/>
                <a:uLnTx/>
                <a:uFillTx/>
                <a:latin typeface="Gotham Bold" pitchFamily="50" charset="0"/>
                <a:cs typeface="Gotham Bold" pitchFamily="50" charset="0"/>
              </a:endParaRPr>
            </a:p>
          </p:txBody>
        </p:sp>
        <p:sp>
          <p:nvSpPr>
            <p:cNvPr id="32" name="Content Placeholder 2">
              <a:extLst>
                <a:ext uri="{FF2B5EF4-FFF2-40B4-BE49-F238E27FC236}">
                  <a16:creationId xmlns:a16="http://schemas.microsoft.com/office/drawing/2014/main" id="{2C61AFC9-8E13-4C4D-9F5B-6FC6BB480FD0}"/>
                </a:ext>
              </a:extLst>
            </p:cNvPr>
            <p:cNvSpPr txBox="1">
              <a:spLocks/>
            </p:cNvSpPr>
            <p:nvPr/>
          </p:nvSpPr>
          <p:spPr>
            <a:xfrm>
              <a:off x="6566504" y="1968984"/>
              <a:ext cx="4366590" cy="808584"/>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3D69"/>
                  </a:solidFill>
                  <a:effectLst/>
                  <a:uLnTx/>
                  <a:uFillTx/>
                  <a:latin typeface="Gotham Medium" pitchFamily="50" charset="0"/>
                  <a:cs typeface="Gotham Medium" pitchFamily="50" charset="0"/>
                </a:rPr>
                <a:t>Of those who saw the </a:t>
              </a:r>
              <a:r>
                <a:rPr kumimoji="0" lang="en-US" sz="2400" b="0" i="0" u="none" strike="noStrike" kern="1200" cap="none" spc="0" normalizeH="0" baseline="0" noProof="0" dirty="0" err="1">
                  <a:ln>
                    <a:noFill/>
                  </a:ln>
                  <a:solidFill>
                    <a:srgbClr val="003D69"/>
                  </a:solidFill>
                  <a:effectLst/>
                  <a:uLnTx/>
                  <a:uFillTx/>
                  <a:latin typeface="Gotham Medium" pitchFamily="50" charset="0"/>
                  <a:cs typeface="Gotham Medium" pitchFamily="50" charset="0"/>
                </a:rPr>
                <a:t>DrinkWise</a:t>
              </a:r>
              <a:r>
                <a:rPr kumimoji="0" lang="en-US" sz="2400" b="0" i="0" u="none" strike="noStrike" kern="1200" cap="none" spc="0" normalizeH="0" baseline="0" noProof="0" dirty="0">
                  <a:ln>
                    <a:noFill/>
                  </a:ln>
                  <a:solidFill>
                    <a:srgbClr val="003D69"/>
                  </a:solidFill>
                  <a:effectLst/>
                  <a:uLnTx/>
                  <a:uFillTx/>
                  <a:latin typeface="Gotham Medium" pitchFamily="50" charset="0"/>
                  <a:cs typeface="Gotham Medium" pitchFamily="50" charset="0"/>
                </a:rPr>
                <a:t> campaign in 2020</a:t>
              </a:r>
              <a:endParaRPr kumimoji="0" lang="en-US" sz="2400" b="1" i="0" u="none" strike="noStrike" kern="1200" cap="none" spc="0" normalizeH="0" baseline="0" noProof="0" dirty="0">
                <a:ln>
                  <a:noFill/>
                </a:ln>
                <a:solidFill>
                  <a:srgbClr val="003D69"/>
                </a:solidFill>
                <a:effectLst/>
                <a:uLnTx/>
                <a:uFillTx/>
                <a:latin typeface="Gotham Medium" pitchFamily="50" charset="0"/>
                <a:cs typeface="Gotham Medium" pitchFamily="50" charset="0"/>
              </a:endParaRPr>
            </a:p>
          </p:txBody>
        </p:sp>
        <p:sp>
          <p:nvSpPr>
            <p:cNvPr id="36" name="Content Placeholder 2">
              <a:extLst>
                <a:ext uri="{FF2B5EF4-FFF2-40B4-BE49-F238E27FC236}">
                  <a16:creationId xmlns:a16="http://schemas.microsoft.com/office/drawing/2014/main" id="{3A5BA485-3C3E-426D-97C1-C0D45D2ECFDE}"/>
                </a:ext>
              </a:extLst>
            </p:cNvPr>
            <p:cNvSpPr txBox="1">
              <a:spLocks/>
            </p:cNvSpPr>
            <p:nvPr/>
          </p:nvSpPr>
          <p:spPr>
            <a:xfrm>
              <a:off x="6684579" y="4848654"/>
              <a:ext cx="3943716" cy="808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dirty="0">
                  <a:solidFill>
                    <a:srgbClr val="003D69"/>
                  </a:solidFill>
                  <a:latin typeface="Gotham Medium" pitchFamily="50" charset="0"/>
                  <a:cs typeface="Gotham Medium" pitchFamily="50" charset="0"/>
                </a:rPr>
                <a:t>said they think it is ‘good for society’</a:t>
              </a:r>
            </a:p>
          </p:txBody>
        </p:sp>
        <p:sp>
          <p:nvSpPr>
            <p:cNvPr id="38" name="Rectangle 37">
              <a:extLst>
                <a:ext uri="{FF2B5EF4-FFF2-40B4-BE49-F238E27FC236}">
                  <a16:creationId xmlns:a16="http://schemas.microsoft.com/office/drawing/2014/main" id="{CD3C21C5-17B2-4F74-80BB-E90F80C52EBB}"/>
                </a:ext>
              </a:extLst>
            </p:cNvPr>
            <p:cNvSpPr/>
            <p:nvPr/>
          </p:nvSpPr>
          <p:spPr>
            <a:xfrm>
              <a:off x="6235252" y="2344030"/>
              <a:ext cx="5773749" cy="1449207"/>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0" b="1" noProof="0" dirty="0">
                  <a:solidFill>
                    <a:srgbClr val="0070C0"/>
                  </a:solidFill>
                  <a:latin typeface="Gotham Bold" pitchFamily="50" charset="0"/>
                  <a:cs typeface="Gotham Bold" pitchFamily="50" charset="0"/>
                </a:rPr>
                <a:t>57</a:t>
              </a:r>
              <a:r>
                <a:rPr kumimoji="0" lang="en-US" sz="8800" b="1" i="0" u="none" strike="noStrike" kern="1200" cap="none" spc="0" normalizeH="0" baseline="0" noProof="0" dirty="0">
                  <a:ln>
                    <a:noFill/>
                  </a:ln>
                  <a:solidFill>
                    <a:srgbClr val="0070C0"/>
                  </a:solidFill>
                  <a:effectLst/>
                  <a:uLnTx/>
                  <a:uFillTx/>
                  <a:latin typeface="Gotham Bold" pitchFamily="50" charset="0"/>
                  <a:cs typeface="Gotham Bold" pitchFamily="50" charset="0"/>
                </a:rPr>
                <a:t>%</a:t>
              </a:r>
              <a:endParaRPr kumimoji="0" lang="en-AU" sz="12000" b="1" i="0" u="none" strike="noStrike" kern="1200" cap="none" spc="0" normalizeH="0" baseline="40000" noProof="0" dirty="0">
                <a:ln>
                  <a:noFill/>
                </a:ln>
                <a:solidFill>
                  <a:srgbClr val="0070C0"/>
                </a:solidFill>
                <a:effectLst/>
                <a:uLnTx/>
                <a:uFillTx/>
                <a:latin typeface="Gotham Bold" pitchFamily="50" charset="0"/>
                <a:cs typeface="Gotham Bold" pitchFamily="50" charset="0"/>
              </a:endParaRPr>
            </a:p>
          </p:txBody>
        </p:sp>
      </p:grpSp>
      <p:sp>
        <p:nvSpPr>
          <p:cNvPr id="14" name="Content Placeholder 2">
            <a:extLst>
              <a:ext uri="{FF2B5EF4-FFF2-40B4-BE49-F238E27FC236}">
                <a16:creationId xmlns:a16="http://schemas.microsoft.com/office/drawing/2014/main" id="{26578848-D05A-4592-8DC3-4D999152ABFE}"/>
              </a:ext>
            </a:extLst>
          </p:cNvPr>
          <p:cNvSpPr txBox="1">
            <a:spLocks/>
          </p:cNvSpPr>
          <p:nvPr/>
        </p:nvSpPr>
        <p:spPr>
          <a:xfrm>
            <a:off x="640909" y="2136090"/>
            <a:ext cx="4366590" cy="808584"/>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3D69"/>
                </a:solidFill>
                <a:effectLst/>
                <a:uLnTx/>
                <a:uFillTx/>
                <a:latin typeface="Gotham Medium" pitchFamily="50" charset="0"/>
                <a:cs typeface="Gotham Medium" pitchFamily="50" charset="0"/>
              </a:rPr>
              <a:t>Of those who saw the </a:t>
            </a:r>
            <a:r>
              <a:rPr kumimoji="0" lang="en-US" sz="2400" b="0" i="0" u="none" strike="noStrike" kern="1200" cap="none" spc="0" normalizeH="0" baseline="0" noProof="0" dirty="0" err="1">
                <a:ln>
                  <a:noFill/>
                </a:ln>
                <a:solidFill>
                  <a:srgbClr val="003D69"/>
                </a:solidFill>
                <a:effectLst/>
                <a:uLnTx/>
                <a:uFillTx/>
                <a:latin typeface="Gotham Medium" pitchFamily="50" charset="0"/>
                <a:cs typeface="Gotham Medium" pitchFamily="50" charset="0"/>
              </a:rPr>
              <a:t>DrinkWise</a:t>
            </a:r>
            <a:r>
              <a:rPr kumimoji="0" lang="en-US" sz="2400" b="0" i="0" u="none" strike="noStrike" kern="1200" cap="none" spc="0" normalizeH="0" baseline="0" noProof="0" dirty="0">
                <a:ln>
                  <a:noFill/>
                </a:ln>
                <a:solidFill>
                  <a:srgbClr val="003D69"/>
                </a:solidFill>
                <a:effectLst/>
                <a:uLnTx/>
                <a:uFillTx/>
                <a:latin typeface="Gotham Medium" pitchFamily="50" charset="0"/>
                <a:cs typeface="Gotham Medium" pitchFamily="50" charset="0"/>
              </a:rPr>
              <a:t> campaign in 2020</a:t>
            </a:r>
            <a:endParaRPr kumimoji="0" lang="en-US" sz="2400" b="1" i="0" u="none" strike="noStrike" kern="1200" cap="none" spc="0" normalizeH="0" baseline="0" noProof="0" dirty="0">
              <a:ln>
                <a:noFill/>
              </a:ln>
              <a:solidFill>
                <a:srgbClr val="003D69"/>
              </a:solidFill>
              <a:effectLst/>
              <a:uLnTx/>
              <a:uFillTx/>
              <a:latin typeface="Gotham Medium" pitchFamily="50" charset="0"/>
              <a:cs typeface="Gotham Medium" pitchFamily="50" charset="0"/>
            </a:endParaRPr>
          </a:p>
        </p:txBody>
      </p:sp>
    </p:spTree>
    <p:custDataLst>
      <p:tags r:id="rId1"/>
    </p:custDataLst>
    <p:extLst>
      <p:ext uri="{BB962C8B-B14F-4D97-AF65-F5344CB8AC3E}">
        <p14:creationId xmlns:p14="http://schemas.microsoft.com/office/powerpoint/2010/main" val="8791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C952B0-1909-40AF-8BBC-F4303BA6037F}"/>
              </a:ext>
            </a:extLst>
          </p:cNvPr>
          <p:cNvSpPr/>
          <p:nvPr/>
        </p:nvSpPr>
        <p:spPr>
          <a:xfrm>
            <a:off x="3144252" y="4765920"/>
            <a:ext cx="6096000" cy="646331"/>
          </a:xfrm>
          <a:prstGeom prst="rect">
            <a:avLst/>
          </a:prstGeom>
        </p:spPr>
        <p:txBody>
          <a:bodyPr>
            <a:spAutoFit/>
          </a:bodyPr>
          <a:lstStyle/>
          <a:p>
            <a:pPr algn="ctr"/>
            <a:r>
              <a:rPr lang="en-US" dirty="0">
                <a:solidFill>
                  <a:schemeClr val="bg1"/>
                </a:solidFill>
                <a:latin typeface="Gotham Book" pitchFamily="50" charset="0"/>
                <a:ea typeface="ChunkFive" charset="0"/>
                <a:cs typeface="Gotham Book" pitchFamily="50" charset="0"/>
              </a:rPr>
              <a:t>More research and insights may be found at</a:t>
            </a:r>
            <a:r>
              <a:rPr lang="en-US" u="sng" dirty="0">
                <a:solidFill>
                  <a:schemeClr val="bg1"/>
                </a:solidFill>
                <a:latin typeface="Gotham Book" pitchFamily="50" charset="0"/>
                <a:ea typeface="ChunkFive" charset="0"/>
                <a:cs typeface="Gotham Book" pitchFamily="50" charset="0"/>
              </a:rPr>
              <a:t> </a:t>
            </a:r>
            <a:r>
              <a:rPr lang="en-US" dirty="0">
                <a:solidFill>
                  <a:schemeClr val="bg1"/>
                </a:solidFill>
                <a:latin typeface="Gotham Book" pitchFamily="50" charset="0"/>
                <a:ea typeface="ChunkFive" charset="0"/>
                <a:cs typeface="Gotham Book" pitchFamily="50" charset="0"/>
                <a:hlinkClick r:id="rId3">
                  <a:extLst>
                    <a:ext uri="{A12FA001-AC4F-418D-AE19-62706E023703}">
                      <ahyp:hlinkClr xmlns:ahyp="http://schemas.microsoft.com/office/drawing/2018/hyperlinkcolor" val="tx"/>
                    </a:ext>
                  </a:extLst>
                </a:hlinkClick>
              </a:rPr>
              <a:t>Anatomy of Out of Home </a:t>
            </a:r>
            <a:endParaRPr lang="en-AU" dirty="0">
              <a:solidFill>
                <a:schemeClr val="bg1"/>
              </a:solidFill>
            </a:endParaRPr>
          </a:p>
        </p:txBody>
      </p:sp>
    </p:spTree>
    <p:custDataLst>
      <p:tags r:id="rId1"/>
    </p:custDataLst>
    <p:extLst>
      <p:ext uri="{BB962C8B-B14F-4D97-AF65-F5344CB8AC3E}">
        <p14:creationId xmlns:p14="http://schemas.microsoft.com/office/powerpoint/2010/main" val="3588802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MA slides - basic Full expression logo">
  <a:themeElements>
    <a:clrScheme name="OMA Colours">
      <a:dk1>
        <a:srgbClr val="000000"/>
      </a:dk1>
      <a:lt1>
        <a:srgbClr val="FFFFFF"/>
      </a:lt1>
      <a:dk2>
        <a:srgbClr val="55504C"/>
      </a:dk2>
      <a:lt2>
        <a:srgbClr val="DCD9B6"/>
      </a:lt2>
      <a:accent1>
        <a:srgbClr val="28BFD7"/>
      </a:accent1>
      <a:accent2>
        <a:srgbClr val="27AC4E"/>
      </a:accent2>
      <a:accent3>
        <a:srgbClr val="F05523"/>
      </a:accent3>
      <a:accent4>
        <a:srgbClr val="EE59A0"/>
      </a:accent4>
      <a:accent5>
        <a:srgbClr val="D22229"/>
      </a:accent5>
      <a:accent6>
        <a:srgbClr val="440146"/>
      </a:accent6>
      <a:hlink>
        <a:srgbClr val="063C68"/>
      </a:hlink>
      <a:folHlink>
        <a:srgbClr val="5550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_Template_v4" id="{A560E57B-FE9A-BE47-8DE7-DD05872249A9}" vid="{E7410C1A-13D2-5E41-BA3F-2D2C683BA6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11105</TotalTime>
  <Words>359</Words>
  <Application>Microsoft Office PowerPoint</Application>
  <PresentationFormat>Widescreen</PresentationFormat>
  <Paragraphs>44</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Gotham Bold</vt:lpstr>
      <vt:lpstr>Gotham Book</vt:lpstr>
      <vt:lpstr>Gotham Medium</vt:lpstr>
      <vt:lpstr>1_OMA slides - basic Full expression logo</vt:lpstr>
      <vt:lpstr>How to use Outdoor advertising to influence: A DrinkWise case study</vt:lpstr>
      <vt:lpstr>What does the campaign tell us?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Dance</dc:creator>
  <cp:lastModifiedBy>Emma Ward</cp:lastModifiedBy>
  <cp:revision>320</cp:revision>
  <cp:lastPrinted>2019-01-28T22:31:37Z</cp:lastPrinted>
  <dcterms:created xsi:type="dcterms:W3CDTF">2018-11-28T03:58:55Z</dcterms:created>
  <dcterms:modified xsi:type="dcterms:W3CDTF">2020-03-02T21:03:04Z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BE7F29AC-A2B5-4363-90E8-25D8BE51E54F</vt:lpwstr>
  </property>
  <property fmtid="{D5CDD505-2E9C-101B-9397-08002B2CF9AE}" pid="3" name="ArticulatePath">
    <vt:lpwstr>GenZYX</vt:lpwstr>
  </property>
</Properties>
</file>