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  <p:sldMasterId id="2147483720" r:id="rId2"/>
  </p:sldMasterIdLst>
  <p:notesMasterIdLst>
    <p:notesMasterId r:id="rId12"/>
  </p:notesMasterIdLst>
  <p:handoutMasterIdLst>
    <p:handoutMasterId r:id="rId13"/>
  </p:handoutMasterIdLst>
  <p:sldIdLst>
    <p:sldId id="343" r:id="rId3"/>
    <p:sldId id="865" r:id="rId4"/>
    <p:sldId id="281" r:id="rId5"/>
    <p:sldId id="362" r:id="rId6"/>
    <p:sldId id="862" r:id="rId7"/>
    <p:sldId id="864" r:id="rId8"/>
    <p:sldId id="861" r:id="rId9"/>
    <p:sldId id="848" r:id="rId10"/>
    <p:sldId id="266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707"/>
    <a:srgbClr val="F19B79"/>
    <a:srgbClr val="EFB87B"/>
    <a:srgbClr val="F2E378"/>
    <a:srgbClr val="003D69"/>
    <a:srgbClr val="164059"/>
    <a:srgbClr val="EDB87D"/>
    <a:srgbClr val="FEC96C"/>
    <a:srgbClr val="6CA2D7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3" autoAdjust="0"/>
    <p:restoredTop sz="76725" autoAdjust="0"/>
  </p:normalViewPr>
  <p:slideViewPr>
    <p:cSldViewPr snapToGrid="0" snapToObjects="1" showGuides="1">
      <p:cViewPr varScale="1">
        <p:scale>
          <a:sx n="88" d="100"/>
          <a:sy n="88" d="100"/>
        </p:scale>
        <p:origin x="1248" y="6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 snapToGrid="0" snapToObjects="1" showGuides="1">
      <p:cViewPr varScale="1">
        <p:scale>
          <a:sx n="67" d="100"/>
          <a:sy n="67" d="100"/>
        </p:scale>
        <p:origin x="376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036686-C3B7-F646-A730-332E518D0C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E2661-0A28-2B4F-B53D-C4EB241344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011D1-4DAC-5E41-B814-278876A048E6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AC27B6-A72C-0C49-A86D-667D5DA03C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8EA07-C3F6-3746-A9AA-81E50FF6F2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FEC94-71BF-4B43-BFE6-4E9F7F05B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64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DF1D4-9FD9-0742-AEFA-26ADAE7E25C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8794D-72FC-8A48-A509-F61C0F60D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0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90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16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09B7B-081C-4EA9-8623-87618D858F9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864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87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57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28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38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F8794D-72FC-8A48-A509-F61C0F60DC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94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43867-8D40-0F47-AF69-8A4B050DB603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874713" y="441325"/>
            <a:ext cx="3827916" cy="2882446"/>
          </a:xfrm>
        </p:spPr>
        <p:txBody>
          <a:bodyPr anchor="b">
            <a:normAutofit/>
          </a:bodyPr>
          <a:lstStyle>
            <a:lvl1pPr algn="l">
              <a:defRPr sz="4000" b="1" i="0">
                <a:latin typeface="Gotham Bold" panose="02000604030000020004" pitchFamily="2" charset="0"/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9F660-8852-B344-BDE0-D30C3DCD9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02742"/>
            <a:ext cx="3827916" cy="1455057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7241D2-6220-3C4B-AF57-9B0F5CD52A88}"/>
              </a:ext>
            </a:extLst>
          </p:cNvPr>
          <p:cNvCxnSpPr>
            <a:cxnSpLocks/>
          </p:cNvCxnSpPr>
          <p:nvPr userDrawn="1"/>
        </p:nvCxnSpPr>
        <p:spPr>
          <a:xfrm>
            <a:off x="874713" y="3541486"/>
            <a:ext cx="2216445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68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 panel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F25158-D1EC-F348-9011-51D907DBC9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989138"/>
            <a:ext cx="10442575" cy="4140199"/>
          </a:xfrm>
        </p:spPr>
        <p:txBody>
          <a:bodyPr numCol="2" spcCol="540000">
            <a:no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b="0" i="0">
                <a:latin typeface="Gotham Book" panose="02000604040000020004" pitchFamily="2" charset="0"/>
              </a:defRPr>
            </a:lvl1pPr>
            <a:lvl2pPr marL="45720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Bullets 2 column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413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ext panel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F25158-D1EC-F348-9011-51D907DBC953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874713" y="1989138"/>
            <a:ext cx="10442575" cy="4140352"/>
          </a:xfrm>
        </p:spPr>
        <p:txBody>
          <a:bodyPr numCol="3" spcCol="360000">
            <a:no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b="0" i="0">
                <a:latin typeface="Gotham Book" panose="02000604040000020004" pitchFamily="2" charset="0"/>
              </a:defRPr>
            </a:lvl1pPr>
            <a:lvl2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2pPr>
            <a:lvl3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3pPr>
            <a:lvl4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4pPr>
            <a:lvl5pPr marL="0" indent="0" fontAlgn="t" latinLnBrk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5pPr>
          </a:lstStyle>
          <a:p>
            <a:pPr lvl="0"/>
            <a:r>
              <a:rPr lang="en-US" dirty="0"/>
              <a:t>3column text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92758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B5C2F5-2DB6-CA4A-B1B4-68144D942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F97FA9-32CB-FF48-87E7-B71AA7C2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2BA41-6C69-3549-A671-C9530E6B9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14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371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rof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B657C475-6F3A-104C-A725-9B843B582855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74713" y="1989138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B4757160-F5C8-8E46-A6C7-0BDC39BA4C7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74713" y="4016306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8" name="Title 37">
            <a:extLst>
              <a:ext uri="{FF2B5EF4-FFF2-40B4-BE49-F238E27FC236}">
                <a16:creationId xmlns:a16="http://schemas.microsoft.com/office/drawing/2014/main" id="{35CCE8D0-1962-9D43-8E05-CE4B9066F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33375"/>
            <a:ext cx="7029025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5A09DFDE-9B92-B74A-AFCD-C07794076DAD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2617404" y="1989137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7" name="Content Placeholder 31">
            <a:extLst>
              <a:ext uri="{FF2B5EF4-FFF2-40B4-BE49-F238E27FC236}">
                <a16:creationId xmlns:a16="http://schemas.microsoft.com/office/drawing/2014/main" id="{D29A61BA-FF09-0948-98EB-B422E478C93D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617404" y="4016305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04DA7536-213F-184C-8A62-F79E5425ED0B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4360095" y="1989137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Content Placeholder 31">
            <a:extLst>
              <a:ext uri="{FF2B5EF4-FFF2-40B4-BE49-F238E27FC236}">
                <a16:creationId xmlns:a16="http://schemas.microsoft.com/office/drawing/2014/main" id="{1CE479B5-B321-2142-9ABD-CD8A19DA64A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4360095" y="4016305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3B7CB02B-E3FD-8442-9BF5-22DA77BFA63E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02786" y="1989138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Content Placeholder 31">
            <a:extLst>
              <a:ext uri="{FF2B5EF4-FFF2-40B4-BE49-F238E27FC236}">
                <a16:creationId xmlns:a16="http://schemas.microsoft.com/office/drawing/2014/main" id="{994A6C7A-7B2F-7043-A3C7-53557D599554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102786" y="4016306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CD6BD9C8-748D-CC4C-B93B-A500121AF3C5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7845477" y="1989137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Content Placeholder 31">
            <a:extLst>
              <a:ext uri="{FF2B5EF4-FFF2-40B4-BE49-F238E27FC236}">
                <a16:creationId xmlns:a16="http://schemas.microsoft.com/office/drawing/2014/main" id="{047EDC1C-F43A-7C40-84D9-642C597CB5F9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7845477" y="4016304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93CBA220-714E-437D-AC8F-D93B7A33351D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9588168" y="1981254"/>
            <a:ext cx="1549130" cy="1882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4" name="Content Placeholder 31">
            <a:extLst>
              <a:ext uri="{FF2B5EF4-FFF2-40B4-BE49-F238E27FC236}">
                <a16:creationId xmlns:a16="http://schemas.microsoft.com/office/drawing/2014/main" id="{829AE1FE-6C9C-4429-8AA0-58A91904A184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9588168" y="4008421"/>
            <a:ext cx="1549130" cy="21130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000"/>
            </a:lvl1pPr>
            <a:lvl2pPr marL="0" indent="0">
              <a:lnSpc>
                <a:spcPct val="100000"/>
              </a:lnSpc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59150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- quo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9E263F0-3953-A545-AA32-C828AECFF061}"/>
              </a:ext>
            </a:extLst>
          </p:cNvPr>
          <p:cNvSpPr/>
          <p:nvPr userDrawn="1"/>
        </p:nvSpPr>
        <p:spPr>
          <a:xfrm>
            <a:off x="0" y="0"/>
            <a:ext cx="6096000" cy="6864006"/>
          </a:xfrm>
          <a:prstGeom prst="rect">
            <a:avLst/>
          </a:prstGeom>
          <a:solidFill>
            <a:srgbClr val="20AA4D"/>
          </a:solidFill>
          <a:ln w="28575">
            <a:solidFill>
              <a:srgbClr val="5AAA6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800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55CC21B-D91F-C045-9F94-C3B3878324B0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6095994" y="-6005"/>
            <a:ext cx="6096007" cy="6864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0" marR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Click to add image</a:t>
            </a:r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FC0E8D9A-4DAA-994E-98EC-27890AD73981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01863" y="638504"/>
            <a:ext cx="3999507" cy="55494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SzTx/>
              <a:buFontTx/>
              <a:buNone/>
              <a:defRPr sz="2400" b="0" i="0">
                <a:solidFill>
                  <a:srgbClr val="FFFFFF"/>
                </a:solidFill>
                <a:latin typeface="Gotham Book" panose="02000604040000020004" pitchFamily="2" charset="0"/>
                <a:ea typeface="Gotham Book" panose="02000604040000020004" pitchFamily="2" charset="0"/>
                <a:cs typeface="Gotham Book" panose="02000604040000020004" pitchFamily="2" charset="0"/>
                <a:sym typeface="Gotham Medium"/>
              </a:defRPr>
            </a:lvl1pPr>
            <a:lvl2pPr marL="653142" indent="-195942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2pPr>
            <a:lvl3pPr marL="1143000" indent="-228600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3pPr>
            <a:lvl4pPr marL="1620981" indent="-249381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4pPr>
            <a:lvl5pPr marL="2078181" indent="-249381" algn="ctr">
              <a:lnSpc>
                <a:spcPct val="130000"/>
              </a:lnSpc>
              <a:spcBef>
                <a:spcPts val="0"/>
              </a:spcBef>
              <a:buFontTx/>
              <a:defRPr sz="12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5pPr>
          </a:lstStyle>
          <a:p>
            <a:r>
              <a:rPr lang="en-AU" dirty="0"/>
              <a:t>Click to add text/quote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8649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E9D7BBA-8DAA-6649-BF93-74DCCEB02FF9}"/>
              </a:ext>
            </a:extLst>
          </p:cNvPr>
          <p:cNvSpPr>
            <a:spLocks noGrp="1"/>
          </p:cNvSpPr>
          <p:nvPr>
            <p:ph type="pic" sz="half" idx="14" hasCustomPrompt="1"/>
          </p:nvPr>
        </p:nvSpPr>
        <p:spPr>
          <a:xfrm>
            <a:off x="709880" y="-1"/>
            <a:ext cx="4876800" cy="61293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228600" marR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4083FA-47F8-3048-BB5E-E2A602B837B8}"/>
              </a:ext>
            </a:extLst>
          </p:cNvPr>
          <p:cNvSpPr/>
          <p:nvPr userDrawn="1"/>
        </p:nvSpPr>
        <p:spPr>
          <a:xfrm>
            <a:off x="7682755" y="3067662"/>
            <a:ext cx="1855693" cy="107578"/>
          </a:xfrm>
          <a:prstGeom prst="rect">
            <a:avLst/>
          </a:prstGeom>
          <a:solidFill>
            <a:srgbClr val="55504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2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Gotham"/>
              </a:defRPr>
            </a:pP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CF103C5-CF9C-9543-83AE-CAA5933762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48425" y="3436938"/>
            <a:ext cx="4324350" cy="2692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49D89120-2056-774E-B0AF-5FFA2A4602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8425" y="2020888"/>
            <a:ext cx="4324350" cy="898525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200" b="1" i="0">
                <a:solidFill>
                  <a:schemeClr val="accent2"/>
                </a:solidFill>
                <a:latin typeface="Gotham Bold" panose="02000604030000020004" pitchFamily="2" charset="0"/>
              </a:defRPr>
            </a:lvl1pPr>
          </a:lstStyle>
          <a:p>
            <a:pPr lvl="0"/>
            <a:r>
              <a:rPr lang="en-US" dirty="0"/>
              <a:t>Click to edit Edit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1883E53-7589-214D-A17E-AFFA1986CF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48425" y="1564601"/>
            <a:ext cx="4324350" cy="325438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8098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55CC21B-D91F-C045-9F94-C3B3878324B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64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0" marR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983183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55CC21B-D91F-C045-9F94-C3B3878324B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640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9" rIns="91439">
            <a:noAutofit/>
          </a:bodyPr>
          <a:lstStyle>
            <a:lvl1pPr marL="0" marR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pPr>
            <a:r>
              <a:rPr lang="en-US" dirty="0"/>
              <a:t>Click to add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92D078-24C4-F140-AEF7-E7E7ACC5A832}"/>
              </a:ext>
            </a:extLst>
          </p:cNvPr>
          <p:cNvSpPr/>
          <p:nvPr userDrawn="1"/>
        </p:nvSpPr>
        <p:spPr>
          <a:xfrm>
            <a:off x="0" y="-6006"/>
            <a:ext cx="12192001" cy="6864006"/>
          </a:xfrm>
          <a:prstGeom prst="rect">
            <a:avLst/>
          </a:prstGeom>
          <a:solidFill>
            <a:schemeClr val="accent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5FA410E-608D-934D-AE9F-64DA39FF103B}"/>
              </a:ext>
            </a:extLst>
          </p:cNvPr>
          <p:cNvSpPr txBox="1">
            <a:spLocks/>
          </p:cNvSpPr>
          <p:nvPr userDrawn="1"/>
        </p:nvSpPr>
        <p:spPr>
          <a:xfrm>
            <a:off x="874712" y="3068638"/>
            <a:ext cx="8101013" cy="1493837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2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Section 2</a:t>
            </a:r>
          </a:p>
        </p:txBody>
      </p:sp>
    </p:spTree>
    <p:extLst>
      <p:ext uri="{BB962C8B-B14F-4D97-AF65-F5344CB8AC3E}">
        <p14:creationId xmlns:p14="http://schemas.microsoft.com/office/powerpoint/2010/main" val="332857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-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B8C1E1-D2B3-A94C-B660-8D901A3F85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686985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611C55D-8660-EF4F-9F89-4121C39C99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4713" y="1989137"/>
            <a:ext cx="5124132" cy="413269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591B5272-194D-ED42-B4A0-D64ECA5B8B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01105" y="1989137"/>
            <a:ext cx="5195569" cy="413269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81543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357963-143F-AA4D-928D-0AB82C1364C8}"/>
              </a:ext>
            </a:extLst>
          </p:cNvPr>
          <p:cNvSpPr/>
          <p:nvPr userDrawn="1"/>
        </p:nvSpPr>
        <p:spPr>
          <a:xfrm>
            <a:off x="442913" y="0"/>
            <a:ext cx="4259716" cy="5022056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43867-8D40-0F47-AF69-8A4B050DB603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874713" y="441325"/>
            <a:ext cx="3594048" cy="2882446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Gotham Bold" panose="02000604030000020004" pitchFamily="2" charset="0"/>
              </a:defRPr>
            </a:lvl1pPr>
          </a:lstStyle>
          <a:p>
            <a:r>
              <a:rPr lang="en-US" dirty="0"/>
              <a:t>Presentation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9F660-8852-B344-BDE0-D30C3DCD9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802743"/>
            <a:ext cx="3594048" cy="1219314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471020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 disp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897422-0615-194F-909B-82FE4004B9F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95324" y="1736725"/>
            <a:ext cx="5562257" cy="43851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A1C527E-7F12-AD49-8F7E-D10E8192FE25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012238" y="1736724"/>
            <a:ext cx="2484438" cy="21422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40A345C-05A4-824E-8736-711852D1DA49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012239" y="3979581"/>
            <a:ext cx="2484436" cy="2142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BD63C19B-569F-6E46-9314-38F6281CBAEC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392689" y="1736724"/>
            <a:ext cx="2484438" cy="214225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EECD908E-CEC6-5447-96B0-C5C0554F1894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392690" y="3979581"/>
            <a:ext cx="2484436" cy="214224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79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">
            <a:extLst>
              <a:ext uri="{FF2B5EF4-FFF2-40B4-BE49-F238E27FC236}">
                <a16:creationId xmlns:a16="http://schemas.microsoft.com/office/drawing/2014/main" id="{584C4A4A-07BE-3544-A349-7DED7EBD598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12313" y="0"/>
            <a:ext cx="5679688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6BD04C22-565E-E243-9968-1D3BBF353A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4" y="333375"/>
            <a:ext cx="480125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803272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icture Placeholder 3">
            <a:extLst>
              <a:ext uri="{FF2B5EF4-FFF2-40B4-BE49-F238E27FC236}">
                <a16:creationId xmlns:a16="http://schemas.microsoft.com/office/drawing/2014/main" id="{E43BD0BB-A316-8F46-A81C-A58E8D4729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2633" y="0"/>
            <a:ext cx="4178417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1A8620A-33A9-F347-A3D6-22E37AB92385}"/>
              </a:ext>
            </a:extLst>
          </p:cNvPr>
          <p:cNvSpPr txBox="1"/>
          <p:nvPr userDrawn="1"/>
        </p:nvSpPr>
        <p:spPr>
          <a:xfrm>
            <a:off x="9334503" y="2225610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dirty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2415A98-4A85-DE41-8608-1DBE02BF26CB}"/>
              </a:ext>
            </a:extLst>
          </p:cNvPr>
          <p:cNvSpPr txBox="1"/>
          <p:nvPr userDrawn="1"/>
        </p:nvSpPr>
        <p:spPr>
          <a:xfrm>
            <a:off x="9334500" y="1920049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 dirty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 dirty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D852372-AAB0-1343-91E6-356D3B28F6F7}"/>
              </a:ext>
            </a:extLst>
          </p:cNvPr>
          <p:cNvSpPr txBox="1"/>
          <p:nvPr userDrawn="1"/>
        </p:nvSpPr>
        <p:spPr>
          <a:xfrm>
            <a:off x="9334503" y="3387816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dirty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694691-52E9-4D4E-8FCA-152FF9BD40CE}"/>
              </a:ext>
            </a:extLst>
          </p:cNvPr>
          <p:cNvSpPr txBox="1"/>
          <p:nvPr userDrawn="1"/>
        </p:nvSpPr>
        <p:spPr>
          <a:xfrm>
            <a:off x="9334500" y="3082255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 dirty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 dirty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9C2A2EC-919E-BF44-BAB2-D5F657B72ACC}"/>
              </a:ext>
            </a:extLst>
          </p:cNvPr>
          <p:cNvSpPr txBox="1"/>
          <p:nvPr userDrawn="1"/>
        </p:nvSpPr>
        <p:spPr>
          <a:xfrm>
            <a:off x="9334503" y="4521833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dirty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7ECB00A-5CA1-384C-87C6-61BF6ACDC93C}"/>
              </a:ext>
            </a:extLst>
          </p:cNvPr>
          <p:cNvSpPr txBox="1"/>
          <p:nvPr userDrawn="1"/>
        </p:nvSpPr>
        <p:spPr>
          <a:xfrm>
            <a:off x="9334500" y="4216272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 dirty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 dirty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2624736-9561-0447-B7EC-3C972D607C77}"/>
              </a:ext>
            </a:extLst>
          </p:cNvPr>
          <p:cNvSpPr txBox="1"/>
          <p:nvPr userDrawn="1"/>
        </p:nvSpPr>
        <p:spPr>
          <a:xfrm>
            <a:off x="9334503" y="5657200"/>
            <a:ext cx="2341560" cy="85132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Therefore always free from repetition, injected </a:t>
            </a:r>
            <a:r>
              <a:rPr lang="en-US" sz="1000" b="0" i="0" dirty="0" err="1">
                <a:solidFill>
                  <a:schemeClr val="accent2"/>
                </a:solidFill>
                <a:latin typeface="Gotham Book" panose="02000604040000020004" pitchFamily="2" charset="0"/>
              </a:rPr>
              <a:t>humour</a:t>
            </a:r>
            <a:r>
              <a:rPr lang="en-US" sz="1000" b="0" i="0" dirty="0">
                <a:solidFill>
                  <a:schemeClr val="accent2"/>
                </a:solidFill>
                <a:latin typeface="Gotham Book" panose="02000604040000020004" pitchFamily="2" charset="0"/>
              </a:rPr>
              <a:t>,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DDCD765-225B-4443-8D6A-931E20F754DF}"/>
              </a:ext>
            </a:extLst>
          </p:cNvPr>
          <p:cNvSpPr txBox="1"/>
          <p:nvPr userDrawn="1"/>
        </p:nvSpPr>
        <p:spPr>
          <a:xfrm>
            <a:off x="9334500" y="5351639"/>
            <a:ext cx="1996672" cy="305561"/>
          </a:xfrm>
          <a:prstGeom prst="rect">
            <a:avLst/>
          </a:prstGeom>
          <a:noFill/>
        </p:spPr>
        <p:txBody>
          <a:bodyPr wrap="square" lIns="0" rIns="0" bIns="0" rtlCol="0" anchor="t">
            <a:noAutofit/>
          </a:bodyPr>
          <a:lstStyle/>
          <a:p>
            <a:r>
              <a:rPr lang="en-GB" sz="1200" b="1" i="0" dirty="0">
                <a:solidFill>
                  <a:schemeClr val="accent2"/>
                </a:solidFill>
                <a:latin typeface="Gotham Bold" panose="02000604030000020004" pitchFamily="2" charset="0"/>
              </a:rPr>
              <a:t>POINT 01</a:t>
            </a:r>
            <a:endParaRPr lang="th-TH" sz="1200" b="1" i="0" dirty="0">
              <a:solidFill>
                <a:schemeClr val="accent2"/>
              </a:solidFill>
              <a:latin typeface="Gotham Bold" panose="02000604030000020004" pitchFamily="2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0B9D56F-CA81-8A41-84E9-35FA26C083ED}"/>
              </a:ext>
            </a:extLst>
          </p:cNvPr>
          <p:cNvSpPr/>
          <p:nvPr userDrawn="1"/>
        </p:nvSpPr>
        <p:spPr>
          <a:xfrm>
            <a:off x="874713" y="3179599"/>
            <a:ext cx="1855693" cy="107578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45719" tIns="36000" rIns="45719" anchor="ctr"/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1200" b="1">
                <a:solidFill>
                  <a:schemeClr val="accent1"/>
                </a:solidFill>
                <a:latin typeface="+mn-lt"/>
                <a:ea typeface="+mn-ea"/>
                <a:cs typeface="+mn-cs"/>
                <a:sym typeface="Gotham"/>
              </a:defRPr>
            </a:pPr>
            <a:endParaRPr sz="120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882C4-DCF2-DE40-9691-E0937F428D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4713" y="3627438"/>
            <a:ext cx="3021012" cy="27289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2pPr marL="144463" indent="0">
              <a:buFontTx/>
              <a:buNone/>
              <a:tabLst/>
              <a:defRPr sz="14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F75696-92DA-524D-89AA-C23314B6D4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4713" y="948234"/>
            <a:ext cx="3021012" cy="560387"/>
          </a:xfrm>
        </p:spPr>
        <p:txBody>
          <a:bodyPr anchor="b"/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 sz="140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DDA2AF-9005-284F-A8BA-D21C5CBA18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713" y="1673225"/>
            <a:ext cx="3021012" cy="140335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accent2"/>
                </a:solidFill>
                <a:latin typeface="Gotham Bold" panose="02000604030000020004" pitchFamily="2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Headiing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88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ECCEDE-DCD5-5C49-8ECC-B2EF7103F2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639095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FEBB79D-267F-7642-BA6A-59A5B02F1D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55BB531-2FAD-994F-A2E3-7CB299C080E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74713" y="1989138"/>
            <a:ext cx="3256355" cy="41254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78ABDFBA-5710-AB4A-BA25-92E36B540A2C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557516" y="1989138"/>
            <a:ext cx="3256355" cy="41254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08B8689C-37A6-944B-8BD8-2729F9D6340D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8240319" y="1989138"/>
            <a:ext cx="3256355" cy="412541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</p:spTree>
    <p:extLst>
      <p:ext uri="{BB962C8B-B14F-4D97-AF65-F5344CB8AC3E}">
        <p14:creationId xmlns:p14="http://schemas.microsoft.com/office/powerpoint/2010/main" val="1074646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mage clu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B897422-0615-194F-909B-82FE4004B9F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95325" y="579863"/>
            <a:ext cx="5316264" cy="5698082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000" b="0" i="0">
                <a:latin typeface="Gotham Book" panose="02000604040000020004" pitchFamily="2" charset="0"/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44794DA-9AB5-EB4A-BCF6-0258CFBFEB1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245816" y="579863"/>
            <a:ext cx="5250858" cy="32648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23B8686-A814-B444-B9A9-1EBC80BD15C7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003473" y="4047893"/>
            <a:ext cx="2493202" cy="22300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8B6E1EA7-42FB-7C47-9C8B-8B79464AB987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245816" y="4047893"/>
            <a:ext cx="2523430" cy="22300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Gotham Book" panose="02000604040000020004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image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76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cluster and heading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6B1116-4E2E-7540-8B2A-1108EED1AFB6}"/>
              </a:ext>
            </a:extLst>
          </p:cNvPr>
          <p:cNvSpPr/>
          <p:nvPr userDrawn="1"/>
        </p:nvSpPr>
        <p:spPr>
          <a:xfrm>
            <a:off x="5332957" y="2085143"/>
            <a:ext cx="1816928" cy="1594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5952ED-1CC2-C345-9902-6E4B62F53C67}"/>
              </a:ext>
            </a:extLst>
          </p:cNvPr>
          <p:cNvSpPr/>
          <p:nvPr userDrawn="1"/>
        </p:nvSpPr>
        <p:spPr>
          <a:xfrm>
            <a:off x="7326482" y="2085143"/>
            <a:ext cx="4170193" cy="40506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C02E7E-38EF-9C4D-BB52-D150D8A1C748}"/>
              </a:ext>
            </a:extLst>
          </p:cNvPr>
          <p:cNvSpPr/>
          <p:nvPr userDrawn="1"/>
        </p:nvSpPr>
        <p:spPr>
          <a:xfrm>
            <a:off x="7514049" y="4127833"/>
            <a:ext cx="1855692" cy="107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th-TH" sz="2800">
              <a:solidFill>
                <a:schemeClr val="accent1"/>
              </a:solidFill>
            </a:endParaRP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DEA781BF-AAAE-284B-92E1-67BBDDCCEE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14049" y="4456005"/>
            <a:ext cx="3622264" cy="1507474"/>
          </a:xfrm>
        </p:spPr>
        <p:txBody>
          <a:bodyPr>
            <a:no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Content here</a:t>
            </a:r>
            <a:endParaRPr lang="th-TH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A20356E5-897E-8A42-8090-00CBA37856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4049" y="2391206"/>
            <a:ext cx="3622264" cy="329719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1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Additional Content</a:t>
            </a:r>
            <a:endParaRPr lang="th-TH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9C97856-E366-1A40-AFEB-D4A19F37D0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14049" y="2890611"/>
            <a:ext cx="3622264" cy="1067536"/>
          </a:xfr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th-TH" sz="3200" b="1" i="0" kern="1200" spc="0" baseline="0" dirty="0">
                <a:solidFill>
                  <a:schemeClr val="bg1"/>
                </a:solidFill>
                <a:latin typeface="Gotham Bold" panose="0200060403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7893815B-FE46-634E-A523-4FE9DFD6CA6B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95325" y="333375"/>
            <a:ext cx="4461035" cy="3345776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266D8FAD-0B1E-6645-A536-E1FDEA0FFEA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95326" y="3842071"/>
            <a:ext cx="6454560" cy="229368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2F342496-5EBA-194F-B884-B3487EA424B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326482" y="344986"/>
            <a:ext cx="4170193" cy="157047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FB3E6B2E-3E5A-4942-BA3C-CD8296E832FC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332957" y="323367"/>
            <a:ext cx="1816928" cy="1588848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th-TH" sz="1400" b="0" i="0" kern="1200" baseline="0" dirty="0">
                <a:solidFill>
                  <a:schemeClr val="tx1"/>
                </a:solidFill>
                <a:latin typeface="Gotham Book" panose="0200060404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Add image here</a:t>
            </a:r>
          </a:p>
        </p:txBody>
      </p:sp>
    </p:spTree>
    <p:extLst>
      <p:ext uri="{BB962C8B-B14F-4D97-AF65-F5344CB8AC3E}">
        <p14:creationId xmlns:p14="http://schemas.microsoft.com/office/powerpoint/2010/main" val="4288899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B9D704FA-71F6-7B44-BFFB-9713486AE1C6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88419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22330C18-A0F5-3241-B29C-140246DB954F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642777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727A628F-5816-B14E-A8FF-818D51536AF8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397135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2ECA5483-6075-C24A-8E63-959A96A67F0F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151493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B9DEBADD-44AA-E34E-8B90-96B2B8270D2E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7905851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55BB111D-429B-8B48-9464-3BDB1F2F41A0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9660208" y="1989138"/>
            <a:ext cx="1657080" cy="2009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Content Placeholder 31">
            <a:extLst>
              <a:ext uri="{FF2B5EF4-FFF2-40B4-BE49-F238E27FC236}">
                <a16:creationId xmlns:a16="http://schemas.microsoft.com/office/drawing/2014/main" id="{7DA3160F-884E-BE4E-A8B5-0D9713FCC1C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74711" y="4129838"/>
            <a:ext cx="1670788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 algn="l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Content Placeholder 31">
            <a:extLst>
              <a:ext uri="{FF2B5EF4-FFF2-40B4-BE49-F238E27FC236}">
                <a16:creationId xmlns:a16="http://schemas.microsoft.com/office/drawing/2014/main" id="{1EBBBA14-67D4-0F48-8199-4BF0240F5F7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642777" y="4129838"/>
            <a:ext cx="1657080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Content Placeholder 31">
            <a:extLst>
              <a:ext uri="{FF2B5EF4-FFF2-40B4-BE49-F238E27FC236}">
                <a16:creationId xmlns:a16="http://schemas.microsoft.com/office/drawing/2014/main" id="{8F9992DF-DE38-9F47-8284-F381DB4A949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95943" y="4129838"/>
            <a:ext cx="1657350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Content Placeholder 31">
            <a:extLst>
              <a:ext uri="{FF2B5EF4-FFF2-40B4-BE49-F238E27FC236}">
                <a16:creationId xmlns:a16="http://schemas.microsoft.com/office/drawing/2014/main" id="{F0F217B0-9B18-7646-B341-1D80E9A6D15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49379" y="4129838"/>
            <a:ext cx="1659194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Content Placeholder 31">
            <a:extLst>
              <a:ext uri="{FF2B5EF4-FFF2-40B4-BE49-F238E27FC236}">
                <a16:creationId xmlns:a16="http://schemas.microsoft.com/office/drawing/2014/main" id="{0C3FFF3A-AFEA-164A-B748-3EB28ED43584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903737" y="4129838"/>
            <a:ext cx="1659194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136525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Content Placeholder 31">
            <a:extLst>
              <a:ext uri="{FF2B5EF4-FFF2-40B4-BE49-F238E27FC236}">
                <a16:creationId xmlns:a16="http://schemas.microsoft.com/office/drawing/2014/main" id="{A5EACB40-C1B6-7249-8D22-A1E8E324977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9658095" y="4129838"/>
            <a:ext cx="1659193" cy="19995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/>
            </a:lvl1pPr>
            <a:lvl2pPr marL="95250" indent="0">
              <a:buFontTx/>
              <a:buNone/>
              <a:tabLst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9" name="Title 37">
            <a:extLst>
              <a:ext uri="{FF2B5EF4-FFF2-40B4-BE49-F238E27FC236}">
                <a16:creationId xmlns:a16="http://schemas.microsoft.com/office/drawing/2014/main" id="{1C5A625B-237D-4140-8553-57A89A41A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33375"/>
            <a:ext cx="7029025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49546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008AF-9692-414B-9844-DBF4D825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827626-05A7-E94E-9BFC-3F81AF740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BFCAF-6D42-6D4C-8E66-E965E5FC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E71A4EC4-20FD-764D-87DC-D7ACAAB232D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5" y="1428179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435BEEFF-8F6F-A141-9934-18F5F11773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5325" y="3929210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7F7DAD24-F015-B448-8B76-6B292861828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29012" y="1428179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E2B7707-D543-7D48-BB98-51D110AEAE3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29012" y="3929210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55B32590-C785-E348-B125-1715754486B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62699" y="1428179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3E372A00-A2C4-634E-86FD-9DBE0EA6C01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62699" y="3929210"/>
            <a:ext cx="3333976" cy="220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3525932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and list/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A68AB-7EFD-5D43-BD00-8C8CD0B1DC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41087"/>
            <a:ext cx="6407435" cy="12511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5DAA1-74DC-8243-9A72-213691177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3513" y="1997076"/>
            <a:ext cx="6088855" cy="3871912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9FBA8-199E-C243-904E-28C5D0E64C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4" y="1989138"/>
            <a:ext cx="4061618" cy="3879850"/>
          </a:xfrm>
        </p:spPr>
        <p:txBody>
          <a:bodyPr/>
          <a:lstStyle>
            <a:lvl1pPr marL="0" indent="0">
              <a:buNone/>
              <a:defRPr sz="1600" b="0" i="0">
                <a:latin typeface="Gotham Book" panose="0200060404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96F1E-CE86-BB4C-A07C-3D54679E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D71AE-F38B-C148-A72A-7AA4F6A61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148E3-4992-9545-B503-E4F13ED6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2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20FBD-4BCE-434E-A128-23D87FFF58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F5CD-B687-B24D-AC6A-932C504701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74713" y="1989137"/>
            <a:ext cx="6094799" cy="4123277"/>
          </a:xfrm>
        </p:spPr>
        <p:txBody>
          <a:bodyPr/>
          <a:lstStyle>
            <a:lvl1pPr marL="0" indent="0">
              <a:lnSpc>
                <a:spcPct val="150000"/>
              </a:lnSpc>
              <a:buFontTx/>
              <a:buNone/>
              <a:defRPr sz="1600" b="0" i="0">
                <a:latin typeface="Gotham Book" panose="02000604040000020004" pitchFamily="2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sub heading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934C8-DD4D-BC42-99F4-F02DB1901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BBEFE-2430-504C-99B5-5A3286AE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8294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BD4B4-570A-CF4A-8A21-336E10433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86074" cy="365125"/>
          </a:xfrm>
        </p:spPr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04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34D09B-E1D7-E843-905A-ABA989DCCFA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7" y="1989138"/>
            <a:ext cx="6313487" cy="41402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Gotham Book" panose="02000604040000020004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B1BDC-0701-2F41-A41D-1CEFD024E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3B795-25BE-5741-9353-C28715D1C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351AA-302C-2041-9DDD-15B7592F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14EEE5-B4A5-6C44-81D9-F9F63DD71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326574"/>
            <a:ext cx="6919459" cy="126568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AF3474B-FFD9-CE42-91E1-D59AF481AE7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4713" y="1989138"/>
            <a:ext cx="3957867" cy="4140200"/>
          </a:xfrm>
        </p:spPr>
        <p:txBody>
          <a:bodyPr/>
          <a:lstStyle>
            <a:lvl1pPr marL="0" indent="0">
              <a:buNone/>
              <a:defRPr sz="1600" b="0" i="0">
                <a:latin typeface="Gotham Book" panose="0200060404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9067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28A8D7-35D4-784B-9ECA-1761744F66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700" b="1" i="0" u="none" strike="noStrike" cap="none" spc="0" normalizeH="0" baseline="0" dirty="0">
              <a:ln>
                <a:noFill/>
              </a:ln>
              <a:solidFill>
                <a:srgbClr val="5AAA60"/>
              </a:solidFill>
              <a:effectLst/>
              <a:uFillTx/>
              <a:latin typeface="+mn-lt"/>
              <a:ea typeface="+mn-ea"/>
              <a:cs typeface="+mn-cs"/>
              <a:sym typeface="Gotham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51C4F6-85DD-B846-8F99-E4249FBF3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33375"/>
            <a:ext cx="10909299" cy="5795963"/>
          </a:xfrm>
        </p:spPr>
        <p:txBody>
          <a:bodyPr anchor="ctr">
            <a:norm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80533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62998A-B206-624B-A746-DF3D06756E4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700" b="1" i="0" u="none" strike="noStrike" cap="none" spc="0" normalizeH="0" baseline="0">
              <a:ln>
                <a:noFill/>
              </a:ln>
              <a:solidFill>
                <a:srgbClr val="5AAA60"/>
              </a:solidFill>
              <a:effectLst/>
              <a:uFillTx/>
              <a:latin typeface="+mn-lt"/>
              <a:ea typeface="+mn-ea"/>
              <a:cs typeface="+mn-cs"/>
              <a:sym typeface="Gotham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804DC-BD74-F143-9F32-69B30B1D8D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731" y="2295289"/>
            <a:ext cx="5450537" cy="226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780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28A8D7-35D4-784B-9ECA-1761744F66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/>
          </a:bodyPr>
          <a:lstStyle/>
          <a:p>
            <a:pPr marL="0" marR="0" indent="0" algn="l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700" b="1" i="0" u="none" strike="noStrike" cap="none" spc="0" normalizeH="0" baseline="0" dirty="0">
              <a:ln>
                <a:noFill/>
              </a:ln>
              <a:solidFill>
                <a:srgbClr val="5AAA60"/>
              </a:solidFill>
              <a:effectLst/>
              <a:uFillTx/>
              <a:latin typeface="+mn-lt"/>
              <a:ea typeface="+mn-ea"/>
              <a:cs typeface="+mn-cs"/>
              <a:sym typeface="Gotha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7A2C33-E647-6849-8C56-44C82377AF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13" y="564841"/>
            <a:ext cx="3007113" cy="9825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61537F-2615-7B4A-A3B0-0CBEE5DBED1A}"/>
              </a:ext>
            </a:extLst>
          </p:cNvPr>
          <p:cNvSpPr txBox="1"/>
          <p:nvPr userDrawn="1"/>
        </p:nvSpPr>
        <p:spPr>
          <a:xfrm>
            <a:off x="833148" y="4407642"/>
            <a:ext cx="2976134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b">
            <a:spAutoFit/>
          </a:bodyPr>
          <a:lstStyle/>
          <a:p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Medium" panose="02000604030000020004" pitchFamily="2" charset="0"/>
                <a:ea typeface="Montserrat Light"/>
                <a:cs typeface="Montserrat Light"/>
                <a:sym typeface="Montserrat Light"/>
              </a:rPr>
              <a:t>Outdoor Media Association</a:t>
            </a:r>
          </a:p>
          <a:p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Suite 504, 80 William Street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East Sydney NSW 2011 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T Office  02 9357 9900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F 02 8356 9500 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info@oma.org.au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www.oma.org.au</a:t>
            </a:r>
            <a:endParaRPr kumimoji="0" lang="en-AU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Gotham Book" panose="02000604040000020004" pitchFamily="2" charset="0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25013430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6566C31-339A-DD42-9A9F-12FD3131EFD9}"/>
              </a:ext>
            </a:extLst>
          </p:cNvPr>
          <p:cNvSpPr txBox="1"/>
          <p:nvPr userDrawn="1"/>
        </p:nvSpPr>
        <p:spPr>
          <a:xfrm>
            <a:off x="874713" y="4407642"/>
            <a:ext cx="3522720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b">
            <a:spAutoFit/>
          </a:bodyPr>
          <a:lstStyle/>
          <a:p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Medium" panose="02000604030000020004" pitchFamily="2" charset="0"/>
                <a:ea typeface="Montserrat Light"/>
                <a:cs typeface="Montserrat Light"/>
                <a:sym typeface="Montserrat Light"/>
              </a:rPr>
              <a:t>Outdoor Media Association</a:t>
            </a:r>
          </a:p>
          <a:p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Suite 504, 80 William Street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East Sydney NSW 2011 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T Office  02 9357 9900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F 02 8356 9500 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info@oma.org.au</a:t>
            </a:r>
            <a:br>
              <a:rPr kumimoji="0" lang="en-AU" sz="16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</a:br>
            <a:r>
              <a:rPr kumimoji="0" lang="en-AU" sz="1600" b="0" i="0" u="none" strike="noStrike" cap="none" spc="0" normalizeH="0" baseline="0" dirty="0" err="1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Gotham Book" panose="02000604040000020004" pitchFamily="2" charset="0"/>
                <a:ea typeface="Montserrat Light"/>
                <a:cs typeface="Montserrat Light"/>
                <a:sym typeface="Montserrat Light"/>
              </a:rPr>
              <a:t>www.oma.org.au</a:t>
            </a:r>
            <a:endParaRPr kumimoji="0" lang="en-AU" sz="16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Gotham Book" panose="02000604040000020004" pitchFamily="2" charset="0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486475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C0A24-F6C1-48DA-8E8D-EF8D89E915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7240" y="1625283"/>
            <a:ext cx="10637520" cy="2387600"/>
          </a:xfrm>
        </p:spPr>
        <p:txBody>
          <a:bodyPr anchor="b">
            <a:noAutofit/>
          </a:bodyPr>
          <a:lstStyle>
            <a:lvl1pPr algn="ctr">
              <a:defRPr sz="8800"/>
            </a:lvl1pPr>
          </a:lstStyle>
          <a:p>
            <a:r>
              <a:rPr lang="en-US" dirty="0"/>
              <a:t>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D902BB-B2EE-4F47-8E19-78DB9F46C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40" y="4104958"/>
            <a:ext cx="1063752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805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BD233-CE60-48B4-A68C-DECC78C8D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C8A66-1319-46E5-A791-92AF0A07F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155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9529DA3-8027-42AE-A5D0-03B8978AC1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DEF83F-FE2A-41D4-A2D9-CF54952E87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00201"/>
            <a:ext cx="10515600" cy="3657598"/>
          </a:xfrm>
        </p:spPr>
        <p:txBody>
          <a:bodyPr anchor="ctr">
            <a:noAutofit/>
          </a:bodyPr>
          <a:lstStyle>
            <a:lvl1pPr algn="ctr">
              <a:defRPr sz="9600" cap="all" baseline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597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F83F-FE2A-41D4-A2D9-CF54952E87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6600" cap="all" baseline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0E862-7598-45E3-80AE-2EE1BF8B0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321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D58AC-01A8-4DF6-8765-E2C68382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47B93-8424-4848-BCD0-60CF3CD50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E5221B-5456-4771-A83E-C7D74F046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495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E2D4-2C81-1840-BA9B-D96A3DEBA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4" y="1709738"/>
            <a:ext cx="749245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B87BC-B2D5-1948-830C-416E2376B51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4676553"/>
            <a:ext cx="8101012" cy="150018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 text</a:t>
            </a:r>
          </a:p>
        </p:txBody>
      </p:sp>
    </p:spTree>
    <p:extLst>
      <p:ext uri="{BB962C8B-B14F-4D97-AF65-F5344CB8AC3E}">
        <p14:creationId xmlns:p14="http://schemas.microsoft.com/office/powerpoint/2010/main" val="29933723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DBCC0-2BA4-4F4C-963B-0D56233BB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725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7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C4D759-6474-4D43-97F4-3A3F58C4B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597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green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E2D4-2C81-1840-BA9B-D96A3DEBAA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4" y="1709738"/>
            <a:ext cx="7492452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B87BC-B2D5-1948-830C-416E2376B51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4589463"/>
            <a:ext cx="8101012" cy="150018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 text</a:t>
            </a:r>
          </a:p>
        </p:txBody>
      </p:sp>
    </p:spTree>
    <p:extLst>
      <p:ext uri="{BB962C8B-B14F-4D97-AF65-F5344CB8AC3E}">
        <p14:creationId xmlns:p14="http://schemas.microsoft.com/office/powerpoint/2010/main" val="349693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5AC3AC-A486-6443-874F-2B8AC9F098B5}"/>
              </a:ext>
            </a:extLst>
          </p:cNvPr>
          <p:cNvSpPr>
            <a:spLocks noChangeAspect="1"/>
          </p:cNvSpPr>
          <p:nvPr userDrawn="1"/>
        </p:nvSpPr>
        <p:spPr>
          <a:xfrm>
            <a:off x="-261256" y="0"/>
            <a:ext cx="12453256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F8D2AAA-EB4A-9D45-8888-0289E3D3A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4" y="1709738"/>
            <a:ext cx="7492452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ECDBDB3-DEB5-8041-806F-C5339BF325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4589463"/>
            <a:ext cx="8101012" cy="150018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 text</a:t>
            </a:r>
          </a:p>
        </p:txBody>
      </p:sp>
    </p:spTree>
    <p:extLst>
      <p:ext uri="{BB962C8B-B14F-4D97-AF65-F5344CB8AC3E}">
        <p14:creationId xmlns:p14="http://schemas.microsoft.com/office/powerpoint/2010/main" val="202493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6E1B-0CBF-EE40-AC84-0D595E6128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2" y="266700"/>
            <a:ext cx="7735887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445AA-7B94-E24E-9740-493729384C1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4714" y="1989138"/>
            <a:ext cx="4992236" cy="565882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46258E-5CA3-DD42-A38E-243CCE03CD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74712" y="2651351"/>
            <a:ext cx="4992237" cy="347798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27097-1122-1244-B3FD-C2C76516FA0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1989138"/>
            <a:ext cx="5324475" cy="515936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 Heading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2E4538-171D-814A-A542-7C8EE1AD21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51351"/>
            <a:ext cx="5324474" cy="347798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40790F-B2A3-214B-9B2B-3FC02DBE1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304866-E65D-4D45-B401-F1F9F7E7E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C3DA59-1846-D848-B6FC-30F7701EC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43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8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panel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34CC-AF08-0948-9A92-E493A0415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33375"/>
            <a:ext cx="7735887" cy="126049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en-US" dirty="0"/>
              <a:t>Click to edit heading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83AD0-19C2-7B4E-8DC6-BE6E2F08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25B5-9D39-B743-81F3-A2814805E14F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EF103-C21D-F842-A275-86D528B31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65331-24B9-BC48-BFFC-1B322824A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D1F7-0DAF-604F-AAD0-0B909AFF89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F25158-D1EC-F348-9011-51D907DBC9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13" y="1989138"/>
            <a:ext cx="10261601" cy="414019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b="0" i="0">
                <a:latin typeface="Gotham Book" panose="02000604040000020004" pitchFamily="2" charset="0"/>
              </a:defRPr>
            </a:lvl1pPr>
            <a:lvl2pPr marL="45720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3148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06D771-A1A8-5C4F-BFFF-670F3BF0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33375"/>
            <a:ext cx="7735887" cy="126049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3BF7F-11F6-1C4D-99CF-CE562BB3F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989137"/>
            <a:ext cx="10621962" cy="41402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C0A62-22C4-9744-AECC-3519B6958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4713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CB4625B5-9D39-B743-81F3-A2814805E14F}" type="datetimeFigureOut">
              <a:rPr lang="en-US" smtClean="0"/>
              <a:pPr/>
              <a:t>1/30/2020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717E9-455A-F348-8C78-C71CE2020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2829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0806C-1593-2F4B-AA00-85AC9AF61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86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0"/>
              </a:defRPr>
            </a:lvl1pPr>
          </a:lstStyle>
          <a:p>
            <a:fld id="{182ED1F7-0DAF-604F-AAD0-0B909AFF89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0D8443-8AE0-3344-A4A4-7509A7050738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516" y="0"/>
            <a:ext cx="2581547" cy="107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9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719" r:id="rId5"/>
    <p:sldLayoutId id="2147483682" r:id="rId6"/>
    <p:sldLayoutId id="2147483684" r:id="rId7"/>
    <p:sldLayoutId id="2147483685" r:id="rId8"/>
    <p:sldLayoutId id="2147483715" r:id="rId9"/>
    <p:sldLayoutId id="2147483716" r:id="rId10"/>
    <p:sldLayoutId id="2147483717" r:id="rId11"/>
    <p:sldLayoutId id="2147483686" r:id="rId12"/>
    <p:sldLayoutId id="2147483687" r:id="rId13"/>
    <p:sldLayoutId id="2147483696" r:id="rId14"/>
    <p:sldLayoutId id="2147483694" r:id="rId15"/>
    <p:sldLayoutId id="2147483703" r:id="rId16"/>
    <p:sldLayoutId id="2147483697" r:id="rId17"/>
    <p:sldLayoutId id="2147483718" r:id="rId18"/>
    <p:sldLayoutId id="2147483688" r:id="rId19"/>
    <p:sldLayoutId id="2147483689" r:id="rId20"/>
    <p:sldLayoutId id="2147483714" r:id="rId21"/>
    <p:sldLayoutId id="2147483711" r:id="rId22"/>
    <p:sldLayoutId id="2147483698" r:id="rId23"/>
    <p:sldLayoutId id="2147483708" r:id="rId24"/>
    <p:sldLayoutId id="2147483676" r:id="rId25"/>
    <p:sldLayoutId id="2147483709" r:id="rId26"/>
    <p:sldLayoutId id="2147483706" r:id="rId27"/>
    <p:sldLayoutId id="2147483707" r:id="rId28"/>
    <p:sldLayoutId id="2147483690" r:id="rId29"/>
    <p:sldLayoutId id="2147483691" r:id="rId30"/>
    <p:sldLayoutId id="2147483705" r:id="rId31"/>
    <p:sldLayoutId id="2147483700" r:id="rId32"/>
    <p:sldLayoutId id="2147483701" r:id="rId33"/>
    <p:sldLayoutId id="2147483702" r:id="rId34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i="0" kern="1200">
          <a:solidFill>
            <a:schemeClr val="accent2"/>
          </a:solidFill>
          <a:latin typeface="Gotham Bold" panose="02000604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Medium" panose="02000604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otham Book" panose="0200060404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1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4" orient="horz" pos="3861">
          <p15:clr>
            <a:srgbClr val="F26B43"/>
          </p15:clr>
        </p15:guide>
        <p15:guide id="7" pos="5881" userDrawn="1">
          <p15:clr>
            <a:srgbClr val="F26B43"/>
          </p15:clr>
        </p15:guide>
        <p15:guide id="8" orient="horz" pos="210">
          <p15:clr>
            <a:srgbClr val="F26B43"/>
          </p15:clr>
        </p15:guide>
        <p15:guide id="9" orient="horz" pos="1003">
          <p15:clr>
            <a:srgbClr val="F26B43"/>
          </p15:clr>
        </p15:guide>
        <p15:guide id="10" orient="horz" pos="1253" userDrawn="1">
          <p15:clr>
            <a:srgbClr val="F26B43"/>
          </p15:clr>
        </p15:guide>
        <p15:guide id="11" orient="horz" pos="663" userDrawn="1">
          <p15:clr>
            <a:srgbClr val="F26B43"/>
          </p15:clr>
        </p15:guide>
        <p15:guide id="14" pos="438" userDrawn="1">
          <p15:clr>
            <a:srgbClr val="F26B43"/>
          </p15:clr>
        </p15:guide>
        <p15:guide id="15" pos="7242" userDrawn="1">
          <p15:clr>
            <a:srgbClr val="F26B43"/>
          </p15:clr>
        </p15:guide>
        <p15:guide id="16" orient="horz" pos="19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14A46D-B876-468D-B45F-68E9B5090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14772-85CA-4397-B6B8-7490591D8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227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193473-319D-4AFD-9834-13F24157BF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"/>
            <a:ext cx="12192000" cy="81515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D5758B5-5781-AA41-BFA4-F29CB9533B83}"/>
              </a:ext>
            </a:extLst>
          </p:cNvPr>
          <p:cNvSpPr>
            <a:spLocks noChangeAspect="1"/>
          </p:cNvSpPr>
          <p:nvPr/>
        </p:nvSpPr>
        <p:spPr>
          <a:xfrm>
            <a:off x="384314" y="-1"/>
            <a:ext cx="4502066" cy="5633357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D501CB6-00ED-6B46-BED9-248D8DFA7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66" y="2912722"/>
            <a:ext cx="3144012" cy="1618228"/>
          </a:xfrm>
        </p:spPr>
        <p:txBody>
          <a:bodyPr anchor="b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Gotham Bold" panose="02000604030000020004" pitchFamily="2" charset="0"/>
              </a:defRPr>
            </a:lvl1pPr>
          </a:lstStyle>
          <a:p>
            <a:br>
              <a:rPr lang="en-US" sz="4000" dirty="0"/>
            </a:br>
            <a:br>
              <a:rPr lang="en-US" sz="4000" dirty="0"/>
            </a:br>
            <a:br>
              <a:rPr lang="en-US" sz="3600" dirty="0"/>
            </a:br>
            <a:r>
              <a:rPr lang="en-US" sz="3400" dirty="0"/>
              <a:t>Survey results reveal people are Looking Up more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48CB742-8F14-814F-BB8A-C039035E6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436" y="4847763"/>
            <a:ext cx="3826669" cy="609593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Gotham Medium" panose="02000604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>
                <a:solidFill>
                  <a:schemeClr val="bg1"/>
                </a:solidFill>
              </a:rPr>
              <a:t>January 2020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B499F3-AE75-5646-A17E-79E67C050447}"/>
              </a:ext>
            </a:extLst>
          </p:cNvPr>
          <p:cNvCxnSpPr>
            <a:cxnSpLocks/>
          </p:cNvCxnSpPr>
          <p:nvPr/>
        </p:nvCxnSpPr>
        <p:spPr>
          <a:xfrm>
            <a:off x="659436" y="4689356"/>
            <a:ext cx="209284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1C81133-100D-124F-A737-D172A8A0D3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0453" y="0"/>
            <a:ext cx="2581547" cy="1073923"/>
          </a:xfrm>
          <a:prstGeom prst="rect">
            <a:avLst/>
          </a:prstGeom>
        </p:spPr>
      </p:pic>
      <p:pic>
        <p:nvPicPr>
          <p:cNvPr id="10" name="Picture 9" descr="AnatomyOfOoh.png">
            <a:extLst>
              <a:ext uri="{FF2B5EF4-FFF2-40B4-BE49-F238E27FC236}">
                <a16:creationId xmlns:a16="http://schemas.microsoft.com/office/drawing/2014/main" id="{38C83070-7124-43E0-8EA5-5424C6770C7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66" y="176305"/>
            <a:ext cx="2276174" cy="14260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447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16DFAEF-711F-4DE3-ABDC-9F70B5F437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12625" y="-635813"/>
            <a:ext cx="12804625" cy="84696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71F14BD-0C4E-4B0C-9897-F3C9D52B532D}"/>
              </a:ext>
            </a:extLst>
          </p:cNvPr>
          <p:cNvSpPr/>
          <p:nvPr/>
        </p:nvSpPr>
        <p:spPr>
          <a:xfrm>
            <a:off x="-581510" y="-740228"/>
            <a:ext cx="12804625" cy="810567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EF5F1F7-062B-42E5-BE27-4C9EADC4EF02}"/>
              </a:ext>
            </a:extLst>
          </p:cNvPr>
          <p:cNvSpPr/>
          <p:nvPr/>
        </p:nvSpPr>
        <p:spPr>
          <a:xfrm>
            <a:off x="498477" y="6534352"/>
            <a:ext cx="103815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AU" sz="800" b="1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*Combined MOVE audience result across all five primary coverage areas: Sydney, Melbourne, Brisbane, Adelaide and Perth. Phase One was the launch and Phase Two consisted of fewer signs for a longer duration.</a:t>
            </a:r>
            <a:endParaRPr lang="en-US" sz="1400" b="1" dirty="0">
              <a:solidFill>
                <a:srgbClr val="E5372D"/>
              </a:solidFill>
              <a:latin typeface="Arial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0EDABA4C-B0D4-4901-8F2A-639A4901A18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1568" y="-31626"/>
            <a:ext cx="2581547" cy="1073923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341AC802-8B5C-4F7C-832D-6C948338115C}"/>
              </a:ext>
            </a:extLst>
          </p:cNvPr>
          <p:cNvSpPr/>
          <p:nvPr/>
        </p:nvSpPr>
        <p:spPr>
          <a:xfrm>
            <a:off x="634976" y="155559"/>
            <a:ext cx="86282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AU" sz="3600" b="1" dirty="0">
                <a:solidFill>
                  <a:srgbClr val="55504C"/>
                </a:solidFill>
                <a:latin typeface="Gotham Bold" pitchFamily="50" charset="0"/>
                <a:cs typeface="Gotham Bold" pitchFamily="50" charset="0"/>
              </a:rPr>
              <a:t>The ‘Look Up’ campaign achieved broadcast reach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FC4E168-6D82-4E90-B6FB-3BA94AA7D2BC}"/>
              </a:ext>
            </a:extLst>
          </p:cNvPr>
          <p:cNvCxnSpPr>
            <a:cxnSpLocks/>
          </p:cNvCxnSpPr>
          <p:nvPr/>
        </p:nvCxnSpPr>
        <p:spPr>
          <a:xfrm>
            <a:off x="498477" y="5535780"/>
            <a:ext cx="41435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642E172-3809-48D0-AC05-682804033985}"/>
              </a:ext>
            </a:extLst>
          </p:cNvPr>
          <p:cNvCxnSpPr>
            <a:cxnSpLocks/>
          </p:cNvCxnSpPr>
          <p:nvPr/>
        </p:nvCxnSpPr>
        <p:spPr>
          <a:xfrm>
            <a:off x="498477" y="5535780"/>
            <a:ext cx="41435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2DE9A84-C07D-474F-960F-6FD6F7EA52F9}"/>
              </a:ext>
            </a:extLst>
          </p:cNvPr>
          <p:cNvGrpSpPr/>
          <p:nvPr/>
        </p:nvGrpSpPr>
        <p:grpSpPr>
          <a:xfrm>
            <a:off x="1040343" y="1913336"/>
            <a:ext cx="2927849" cy="4673515"/>
            <a:chOff x="3252693" y="1563592"/>
            <a:chExt cx="2927849" cy="4673515"/>
          </a:xfrm>
        </p:grpSpPr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5C2B8B33-AF7D-4E22-88B0-1F48F9891C39}"/>
                </a:ext>
              </a:extLst>
            </p:cNvPr>
            <p:cNvSpPr/>
            <p:nvPr/>
          </p:nvSpPr>
          <p:spPr>
            <a:xfrm>
              <a:off x="3252693" y="1563592"/>
              <a:ext cx="2927849" cy="4439329"/>
            </a:xfrm>
            <a:prstGeom prst="roundRect">
              <a:avLst>
                <a:gd name="adj" fmla="val 5500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803E327-7D48-4322-8F12-BC62EB0A34A9}"/>
                </a:ext>
              </a:extLst>
            </p:cNvPr>
            <p:cNvSpPr/>
            <p:nvPr/>
          </p:nvSpPr>
          <p:spPr>
            <a:xfrm>
              <a:off x="3252693" y="1746451"/>
              <a:ext cx="292241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2400" dirty="0">
                  <a:solidFill>
                    <a:schemeClr val="accent2"/>
                  </a:solidFill>
                  <a:latin typeface="Gotham Bold" pitchFamily="50" charset="0"/>
                  <a:cs typeface="Gotham Bold" pitchFamily="50" charset="0"/>
                </a:rPr>
                <a:t>Phase 1</a:t>
              </a:r>
            </a:p>
            <a:p>
              <a:pPr lvl="0" algn="ctr">
                <a:defRPr/>
              </a:pPr>
              <a:r>
                <a:rPr lang="en-US" sz="2400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  <a:t>4 weeks</a:t>
              </a:r>
            </a:p>
            <a:p>
              <a:pPr lvl="0" algn="ctr">
                <a:defRPr/>
              </a:pPr>
              <a:r>
                <a:rPr lang="en-US" sz="2400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  <a:t>Jan/Feb 2019</a:t>
              </a:r>
              <a:r>
                <a:rPr lang="en-US" sz="2400" dirty="0">
                  <a:solidFill>
                    <a:srgbClr val="EE59A0">
                      <a:lumMod val="75000"/>
                    </a:srgbClr>
                  </a:solidFill>
                  <a:latin typeface="Gotham Book" pitchFamily="50" charset="0"/>
                  <a:cs typeface="Gotham Book" pitchFamily="50" charset="0"/>
                </a:rPr>
                <a:t> </a:t>
              </a:r>
              <a:endParaRPr lang="en-AU" sz="2400" dirty="0">
                <a:solidFill>
                  <a:srgbClr val="EE59A0">
                    <a:lumMod val="75000"/>
                  </a:srgbClr>
                </a:solidFill>
                <a:latin typeface="Gotham Book" pitchFamily="50" charset="0"/>
                <a:cs typeface="Gotham Book" pitchFamily="50" charset="0"/>
              </a:endParaRPr>
            </a:p>
          </p:txBody>
        </p:sp>
        <p:sp>
          <p:nvSpPr>
            <p:cNvPr id="99" name="Content Placeholder 2">
              <a:extLst>
                <a:ext uri="{FF2B5EF4-FFF2-40B4-BE49-F238E27FC236}">
                  <a16:creationId xmlns:a16="http://schemas.microsoft.com/office/drawing/2014/main" id="{8D4192AC-3AA0-4518-903F-83351967E6C4}"/>
                </a:ext>
              </a:extLst>
            </p:cNvPr>
            <p:cNvSpPr txBox="1">
              <a:spLocks/>
            </p:cNvSpPr>
            <p:nvPr/>
          </p:nvSpPr>
          <p:spPr>
            <a:xfrm>
              <a:off x="3362386" y="4844526"/>
              <a:ext cx="2349273" cy="139258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en-US" sz="1600" b="1" dirty="0">
                  <a:solidFill>
                    <a:schemeClr val="accent2"/>
                  </a:solidFill>
                  <a:latin typeface="Gotham Book" pitchFamily="50" charset="0"/>
                  <a:cs typeface="Gotham Book" pitchFamily="50" charset="0"/>
                </a:rPr>
                <a:t>Total reach of People 14+*</a:t>
              </a:r>
            </a:p>
            <a:p>
              <a:pPr lvl="0">
                <a:defRPr/>
              </a:pPr>
              <a:r>
                <a:rPr lang="en-US" sz="1600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  <a:t>12.8M people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B00B4792-DA7C-4280-8687-D57ADE2A1069}"/>
                </a:ext>
              </a:extLst>
            </p:cNvPr>
            <p:cNvSpPr/>
            <p:nvPr/>
          </p:nvSpPr>
          <p:spPr>
            <a:xfrm>
              <a:off x="3475798" y="3086837"/>
              <a:ext cx="2686575" cy="216340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0" b="1" dirty="0">
                  <a:solidFill>
                    <a:srgbClr val="00B050"/>
                  </a:solidFill>
                  <a:latin typeface="Gotham Bold" pitchFamily="50" charset="0"/>
                  <a:cs typeface="Gotham Bold" pitchFamily="50" charset="0"/>
                </a:rPr>
                <a:t>90</a:t>
              </a:r>
              <a:r>
                <a:rPr kumimoji="0" lang="en-US" sz="7200" b="1" i="0" u="none" strike="noStrike" kern="1200" cap="none" spc="0" normalizeH="0" baseline="40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Gotham Bold" pitchFamily="50" charset="0"/>
                  <a:cs typeface="Gotham Bold" pitchFamily="50" charset="0"/>
                </a:rPr>
                <a:t>%</a:t>
              </a:r>
              <a:endParaRPr kumimoji="0" lang="en-AU" sz="7200" b="1" i="0" u="none" strike="noStrike" kern="1200" cap="none" spc="0" normalizeH="0" baseline="4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otham Bold" pitchFamily="50" charset="0"/>
                <a:cs typeface="Gotham Bold" pitchFamily="50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4731CED-9D08-4E4D-8F08-448FD6AF26DA}"/>
              </a:ext>
            </a:extLst>
          </p:cNvPr>
          <p:cNvGrpSpPr/>
          <p:nvPr/>
        </p:nvGrpSpPr>
        <p:grpSpPr>
          <a:xfrm>
            <a:off x="8091970" y="1926676"/>
            <a:ext cx="3099196" cy="4965806"/>
            <a:chOff x="6263055" y="1568137"/>
            <a:chExt cx="3099196" cy="4965806"/>
          </a:xfrm>
        </p:grpSpPr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F20BF9C6-607A-456F-A1FF-16BEECD46489}"/>
                </a:ext>
              </a:extLst>
            </p:cNvPr>
            <p:cNvSpPr/>
            <p:nvPr/>
          </p:nvSpPr>
          <p:spPr>
            <a:xfrm>
              <a:off x="6324896" y="1568137"/>
              <a:ext cx="2927849" cy="4439329"/>
            </a:xfrm>
            <a:prstGeom prst="roundRect">
              <a:avLst>
                <a:gd name="adj" fmla="val 5500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9F7D115-31C3-4572-B22B-654C586B1195}"/>
                </a:ext>
              </a:extLst>
            </p:cNvPr>
            <p:cNvSpPr/>
            <p:nvPr/>
          </p:nvSpPr>
          <p:spPr>
            <a:xfrm>
              <a:off x="6318065" y="1731506"/>
              <a:ext cx="2948050" cy="9223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2400" dirty="0">
                  <a:solidFill>
                    <a:srgbClr val="0070C0"/>
                  </a:solidFill>
                  <a:latin typeface="Gotham Bold" pitchFamily="50" charset="0"/>
                  <a:cs typeface="Gotham Bold" pitchFamily="50" charset="0"/>
                </a:rPr>
                <a:t>Combined:</a:t>
              </a:r>
            </a:p>
            <a:p>
              <a:pPr algn="ctr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en-US" sz="2400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  <a:t>Phases 1 &amp; 2</a:t>
              </a:r>
            </a:p>
          </p:txBody>
        </p:sp>
        <p:sp>
          <p:nvSpPr>
            <p:cNvPr id="104" name="Content Placeholder 2">
              <a:extLst>
                <a:ext uri="{FF2B5EF4-FFF2-40B4-BE49-F238E27FC236}">
                  <a16:creationId xmlns:a16="http://schemas.microsoft.com/office/drawing/2014/main" id="{6958052E-98F9-4C08-950E-CF21B7C609AE}"/>
                </a:ext>
              </a:extLst>
            </p:cNvPr>
            <p:cNvSpPr txBox="1">
              <a:spLocks/>
            </p:cNvSpPr>
            <p:nvPr/>
          </p:nvSpPr>
          <p:spPr>
            <a:xfrm>
              <a:off x="6263055" y="2599028"/>
              <a:ext cx="3099196" cy="189617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0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Content Placeholder 2">
              <a:extLst>
                <a:ext uri="{FF2B5EF4-FFF2-40B4-BE49-F238E27FC236}">
                  <a16:creationId xmlns:a16="http://schemas.microsoft.com/office/drawing/2014/main" id="{9F03DE05-B455-4E7D-B312-FA210B79E3A6}"/>
                </a:ext>
              </a:extLst>
            </p:cNvPr>
            <p:cNvSpPr txBox="1">
              <a:spLocks/>
            </p:cNvSpPr>
            <p:nvPr/>
          </p:nvSpPr>
          <p:spPr>
            <a:xfrm>
              <a:off x="6497904" y="4932660"/>
              <a:ext cx="2349274" cy="160128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en-US" sz="1600" b="1" dirty="0">
                  <a:solidFill>
                    <a:srgbClr val="0070C0"/>
                  </a:solidFill>
                  <a:latin typeface="Gotham Book" pitchFamily="50" charset="0"/>
                  <a:cs typeface="Gotham Book" pitchFamily="50" charset="0"/>
                </a:rPr>
                <a:t>Total reach of People 14+*</a:t>
              </a:r>
            </a:p>
            <a:p>
              <a:pPr lvl="0">
                <a:defRPr/>
              </a:pPr>
              <a:r>
                <a:rPr lang="en-US" sz="1600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  <a:t>13.4M people</a:t>
              </a:r>
              <a:endParaRPr lang="en-AU" sz="16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85F689F-7C52-45B8-9558-7D1213C84312}"/>
              </a:ext>
            </a:extLst>
          </p:cNvPr>
          <p:cNvGrpSpPr/>
          <p:nvPr/>
        </p:nvGrpSpPr>
        <p:grpSpPr>
          <a:xfrm>
            <a:off x="4539964" y="1913335"/>
            <a:ext cx="3308187" cy="5189542"/>
            <a:chOff x="9136227" y="1555757"/>
            <a:chExt cx="3308187" cy="5189542"/>
          </a:xfrm>
        </p:grpSpPr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70B98A1B-90D6-4D49-856F-D9824B587C87}"/>
                </a:ext>
              </a:extLst>
            </p:cNvPr>
            <p:cNvSpPr/>
            <p:nvPr/>
          </p:nvSpPr>
          <p:spPr>
            <a:xfrm>
              <a:off x="9205912" y="1555757"/>
              <a:ext cx="2927849" cy="4439329"/>
            </a:xfrm>
            <a:prstGeom prst="roundRect">
              <a:avLst>
                <a:gd name="adj" fmla="val 5500"/>
              </a:avLst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F93D9B9-9268-448A-BE33-D39E7CDDCB8D}"/>
                </a:ext>
              </a:extLst>
            </p:cNvPr>
            <p:cNvSpPr/>
            <p:nvPr/>
          </p:nvSpPr>
          <p:spPr>
            <a:xfrm>
              <a:off x="9136227" y="1735154"/>
              <a:ext cx="311207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2400" dirty="0">
                  <a:solidFill>
                    <a:schemeClr val="accent5"/>
                  </a:solidFill>
                  <a:latin typeface="Gotham Bold" pitchFamily="50" charset="0"/>
                  <a:cs typeface="Gotham Bold" pitchFamily="50" charset="0"/>
                </a:rPr>
                <a:t>Phase 2</a:t>
              </a:r>
            </a:p>
            <a:p>
              <a:pPr lvl="0" algn="ctr">
                <a:defRPr/>
              </a:pPr>
              <a:r>
                <a:rPr lang="en-US" sz="2400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  <a:t>8 weeks</a:t>
              </a:r>
            </a:p>
            <a:p>
              <a:pPr lvl="0" algn="ctr">
                <a:defRPr/>
              </a:pPr>
              <a:r>
                <a:rPr lang="en-US" sz="2400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  <a:t>July/Aug 2019</a:t>
              </a:r>
              <a:endParaRPr kumimoji="0" lang="en-AU" sz="240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otham Bold" pitchFamily="50" charset="0"/>
                <a:cs typeface="Gotham Bold" pitchFamily="50" charset="0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13142609-44EE-4A90-BE13-35FDF9C099FF}"/>
                </a:ext>
              </a:extLst>
            </p:cNvPr>
            <p:cNvSpPr/>
            <p:nvPr/>
          </p:nvSpPr>
          <p:spPr>
            <a:xfrm>
              <a:off x="9605509" y="3060891"/>
              <a:ext cx="2838905" cy="216340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0" b="1" dirty="0">
                  <a:solidFill>
                    <a:schemeClr val="accent5"/>
                  </a:solidFill>
                  <a:latin typeface="Gotham Bold" pitchFamily="50" charset="0"/>
                  <a:cs typeface="Gotham Bold" pitchFamily="50" charset="0"/>
                </a:rPr>
                <a:t>87</a:t>
              </a:r>
              <a:r>
                <a:rPr kumimoji="0" lang="en-US" sz="7200" b="1" i="0" u="none" strike="noStrike" kern="1200" cap="none" spc="0" normalizeH="0" baseline="4000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Gotham Bold" pitchFamily="50" charset="0"/>
                  <a:cs typeface="Gotham Bold" pitchFamily="50" charset="0"/>
                </a:rPr>
                <a:t>%</a:t>
              </a:r>
              <a:endParaRPr kumimoji="0" lang="en-AU" sz="7200" b="1" i="0" u="none" strike="noStrike" kern="1200" cap="none" spc="0" normalizeH="0" baseline="4000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Gotham Bold" pitchFamily="50" charset="0"/>
                <a:cs typeface="Gotham Bold" pitchFamily="50" charset="0"/>
              </a:endParaRPr>
            </a:p>
          </p:txBody>
        </p:sp>
        <p:sp>
          <p:nvSpPr>
            <p:cNvPr id="110" name="Content Placeholder 2">
              <a:extLst>
                <a:ext uri="{FF2B5EF4-FFF2-40B4-BE49-F238E27FC236}">
                  <a16:creationId xmlns:a16="http://schemas.microsoft.com/office/drawing/2014/main" id="{97A9D9A5-73A3-4341-ADD7-2C705EE7E780}"/>
                </a:ext>
              </a:extLst>
            </p:cNvPr>
            <p:cNvSpPr txBox="1">
              <a:spLocks/>
            </p:cNvSpPr>
            <p:nvPr/>
          </p:nvSpPr>
          <p:spPr>
            <a:xfrm>
              <a:off x="9322580" y="4919270"/>
              <a:ext cx="2349274" cy="18260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en-US" sz="1600" b="1" dirty="0">
                  <a:solidFill>
                    <a:schemeClr val="accent5"/>
                  </a:solidFill>
                  <a:latin typeface="Gotham Book" pitchFamily="50" charset="0"/>
                  <a:cs typeface="Gotham Book" pitchFamily="50" charset="0"/>
                </a:rPr>
                <a:t>Total reach of People 14+*</a:t>
              </a:r>
            </a:p>
            <a:p>
              <a:pPr lvl="0">
                <a:defRPr/>
              </a:pPr>
              <a:r>
                <a:rPr lang="en-US" sz="1600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  <a:t>12.3M people</a:t>
              </a:r>
            </a:p>
            <a:p>
              <a:pPr lvl="0">
                <a:defRPr/>
              </a:pPr>
              <a:endParaRPr lang="en-US" sz="1000" b="1" dirty="0">
                <a:solidFill>
                  <a:srgbClr val="003D69"/>
                </a:solidFill>
                <a:latin typeface="Arial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B5EE0AC1-CA92-4603-A0B2-05EAC4E49E16}"/>
              </a:ext>
            </a:extLst>
          </p:cNvPr>
          <p:cNvSpPr/>
          <p:nvPr/>
        </p:nvSpPr>
        <p:spPr>
          <a:xfrm>
            <a:off x="8425802" y="3406141"/>
            <a:ext cx="2838905" cy="216340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0" b="1" dirty="0">
                <a:solidFill>
                  <a:srgbClr val="0070C0"/>
                </a:solidFill>
                <a:latin typeface="Gotham Bold" pitchFamily="50" charset="0"/>
                <a:cs typeface="Gotham Bold" pitchFamily="50" charset="0"/>
              </a:rPr>
              <a:t>93</a:t>
            </a:r>
            <a:r>
              <a:rPr kumimoji="0" lang="en-US" sz="7200" b="1" i="0" u="none" strike="noStrike" kern="1200" cap="none" spc="0" normalizeH="0" baseline="4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tham Bold" pitchFamily="50" charset="0"/>
                <a:cs typeface="Gotham Bold" pitchFamily="50" charset="0"/>
              </a:rPr>
              <a:t>%</a:t>
            </a:r>
            <a:endParaRPr kumimoji="0" lang="en-AU" sz="7200" b="1" i="0" u="none" strike="noStrike" kern="1200" cap="none" spc="0" normalizeH="0" baseline="4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otham Bold" pitchFamily="50" charset="0"/>
              <a:cs typeface="Gotham Bold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7068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roup of people sitting at a train station&#10;&#10;Description automatically generated">
            <a:extLst>
              <a:ext uri="{FF2B5EF4-FFF2-40B4-BE49-F238E27FC236}">
                <a16:creationId xmlns:a16="http://schemas.microsoft.com/office/drawing/2014/main" id="{0D67B7B5-0105-49C2-8018-F295F434837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8EF112-CBB2-47FF-A3E5-6F5685EAC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600201"/>
            <a:ext cx="11099800" cy="3657598"/>
          </a:xfrm>
        </p:spPr>
        <p:txBody>
          <a:bodyPr/>
          <a:lstStyle/>
          <a:p>
            <a:r>
              <a:rPr lang="en-US" sz="8000" dirty="0"/>
              <a:t>What does </a:t>
            </a:r>
            <a:br>
              <a:rPr lang="en-US" sz="8000" dirty="0"/>
            </a:br>
            <a:r>
              <a:rPr lang="en-US" sz="8000" dirty="0"/>
              <a:t>the campaign </a:t>
            </a:r>
            <a:br>
              <a:rPr lang="en-US" sz="8000" dirty="0"/>
            </a:br>
            <a:r>
              <a:rPr lang="en-US" sz="8000" dirty="0"/>
              <a:t>tell us?</a:t>
            </a:r>
            <a:endParaRPr lang="en-AU" sz="8000" dirty="0"/>
          </a:p>
        </p:txBody>
      </p:sp>
    </p:spTree>
    <p:extLst>
      <p:ext uri="{BB962C8B-B14F-4D97-AF65-F5344CB8AC3E}">
        <p14:creationId xmlns:p14="http://schemas.microsoft.com/office/powerpoint/2010/main" val="186458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E6ED51C-40CD-4750-8421-4207A7071D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9334" y="0"/>
            <a:ext cx="10751913" cy="71650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C7DE54-A994-47CA-866C-A98E2F8CB3B5}"/>
              </a:ext>
            </a:extLst>
          </p:cNvPr>
          <p:cNvSpPr/>
          <p:nvPr/>
        </p:nvSpPr>
        <p:spPr>
          <a:xfrm>
            <a:off x="508833" y="221544"/>
            <a:ext cx="54479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schemeClr val="tx2"/>
                </a:solidFill>
                <a:latin typeface="Gotham Bold" pitchFamily="50" charset="0"/>
                <a:cs typeface="Gotham Bold" pitchFamily="50" charset="0"/>
              </a:rPr>
              <a:t>Out of Home</a:t>
            </a:r>
            <a:br>
              <a:rPr lang="en-AU" sz="3600" b="1" dirty="0">
                <a:solidFill>
                  <a:schemeClr val="tx2"/>
                </a:solidFill>
                <a:latin typeface="Gotham Bold" pitchFamily="50" charset="0"/>
                <a:cs typeface="Gotham Bold" pitchFamily="50" charset="0"/>
              </a:rPr>
            </a:br>
            <a:r>
              <a:rPr lang="en-AU" sz="3600" b="1" dirty="0">
                <a:solidFill>
                  <a:schemeClr val="tx2"/>
                </a:solidFill>
                <a:latin typeface="Gotham Bold" pitchFamily="50" charset="0"/>
                <a:cs typeface="Gotham Bold" pitchFamily="50" charset="0"/>
              </a:rPr>
              <a:t>drives recall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B911BC6-D4F9-425F-927E-CEB411FBBC97}"/>
              </a:ext>
            </a:extLst>
          </p:cNvPr>
          <p:cNvSpPr txBox="1">
            <a:spLocks/>
          </p:cNvSpPr>
          <p:nvPr/>
        </p:nvSpPr>
        <p:spPr>
          <a:xfrm>
            <a:off x="570987" y="4767041"/>
            <a:ext cx="5156263" cy="1243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people surveyed remembered seeing Look Up (*45%). An increase from 1 out of 3 after Phase One.</a:t>
            </a:r>
            <a:endParaRPr lang="en-AU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01EC29-E452-4F9C-AFFB-50F8C933825C}"/>
              </a:ext>
            </a:extLst>
          </p:cNvPr>
          <p:cNvSpPr/>
          <p:nvPr/>
        </p:nvSpPr>
        <p:spPr>
          <a:xfrm>
            <a:off x="446270" y="2068545"/>
            <a:ext cx="5773749" cy="144920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0" b="1" i="0" u="none" strike="noStrike" kern="1200" cap="none" spc="0" normalizeH="0" baseline="40000" noProof="0" dirty="0">
              <a:ln>
                <a:noFill/>
              </a:ln>
              <a:solidFill>
                <a:srgbClr val="6396A5"/>
              </a:solidFill>
              <a:effectLst/>
              <a:uLnTx/>
              <a:uFillTx/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6FCD64-3C7D-4666-851B-9223B4EA807C}"/>
              </a:ext>
            </a:extLst>
          </p:cNvPr>
          <p:cNvSpPr txBox="1">
            <a:spLocks/>
          </p:cNvSpPr>
          <p:nvPr/>
        </p:nvSpPr>
        <p:spPr>
          <a:xfrm>
            <a:off x="508833" y="1554988"/>
            <a:ext cx="5447955" cy="541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After Phase Two of the campaign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AAB4BA-D0EE-4C38-85C8-A9F525C5B69A}"/>
              </a:ext>
            </a:extLst>
          </p:cNvPr>
          <p:cNvGrpSpPr/>
          <p:nvPr/>
        </p:nvGrpSpPr>
        <p:grpSpPr>
          <a:xfrm>
            <a:off x="622189" y="2074783"/>
            <a:ext cx="4484649" cy="2708434"/>
            <a:chOff x="880520" y="2074783"/>
            <a:chExt cx="4484649" cy="27084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1B71CED-A895-4169-AB87-E75867845564}"/>
                </a:ext>
              </a:extLst>
            </p:cNvPr>
            <p:cNvSpPr/>
            <p:nvPr/>
          </p:nvSpPr>
          <p:spPr>
            <a:xfrm>
              <a:off x="880520" y="2074783"/>
              <a:ext cx="1879276" cy="27084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7000" dirty="0">
                  <a:solidFill>
                    <a:srgbClr val="00B0F0"/>
                  </a:solidFill>
                  <a:latin typeface="Gotham Bold" pitchFamily="50" charset="0"/>
                  <a:cs typeface="Gotham Bold" pitchFamily="50" charset="0"/>
                </a:rPr>
                <a:t>1</a:t>
              </a:r>
              <a:endParaRPr lang="en-AU" sz="17000" dirty="0">
                <a:solidFill>
                  <a:srgbClr val="00B0F0"/>
                </a:solidFill>
                <a:latin typeface="Gotham Bold" pitchFamily="50" charset="0"/>
                <a:cs typeface="Gotham Bold" pitchFamily="50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5F84F73-ABAA-42BA-B555-97C61CB4E838}"/>
                </a:ext>
              </a:extLst>
            </p:cNvPr>
            <p:cNvSpPr/>
            <p:nvPr/>
          </p:nvSpPr>
          <p:spPr>
            <a:xfrm>
              <a:off x="1885629" y="2786012"/>
              <a:ext cx="1982498" cy="36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  <a:t>out of</a:t>
              </a:r>
              <a:endParaRPr lang="en-AU" sz="24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0BDEF2D-723E-410C-9183-C35F3D514E5B}"/>
                </a:ext>
              </a:extLst>
            </p:cNvPr>
            <p:cNvSpPr/>
            <p:nvPr/>
          </p:nvSpPr>
          <p:spPr>
            <a:xfrm>
              <a:off x="2861687" y="2074783"/>
              <a:ext cx="2503482" cy="27084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7000" dirty="0">
                  <a:solidFill>
                    <a:srgbClr val="00B0F0"/>
                  </a:solidFill>
                  <a:latin typeface="Gotham Bold" pitchFamily="50" charset="0"/>
                  <a:cs typeface="Gotham Bold" pitchFamily="50" charset="0"/>
                </a:rPr>
                <a:t>2</a:t>
              </a:r>
              <a:endParaRPr lang="en-AU" sz="4500" dirty="0">
                <a:solidFill>
                  <a:srgbClr val="00B0F0"/>
                </a:solidFill>
                <a:latin typeface="Gotham Bold" pitchFamily="50" charset="0"/>
                <a:cs typeface="Gotham Bold" pitchFamily="50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C12F620-5649-4FC7-8620-3C4684E1A10E}"/>
                </a:ext>
              </a:extLst>
            </p:cNvPr>
            <p:cNvGrpSpPr/>
            <p:nvPr/>
          </p:nvGrpSpPr>
          <p:grpSpPr>
            <a:xfrm>
              <a:off x="1820158" y="3198149"/>
              <a:ext cx="1102049" cy="1059600"/>
              <a:chOff x="4531915" y="3952647"/>
              <a:chExt cx="1476015" cy="1317465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1EFFE2B0-47AC-4F92-917A-2B6EBA7D95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2649" b="92053" l="0" r="100000">
                            <a14:foregroundMark x1="50575" y1="45695" x2="50575" y2="45695"/>
                            <a14:foregroundMark x1="28736" y1="86755" x2="67816" y2="86093"/>
                            <a14:foregroundMark x1="43678" y1="56954" x2="59770" y2="5894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44724" y="3961000"/>
                <a:ext cx="763206" cy="130911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0C5F51B-A304-4C44-8AD2-23AAC8A919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649" b="92053" l="7778" r="100000">
                            <a14:foregroundMark x1="50000" y1="18543" x2="50000" y2="18543"/>
                            <a14:foregroundMark x1="45556" y1="9934" x2="45556" y2="9934"/>
                            <a14:foregroundMark x1="38889" y1="15232" x2="38889" y2="1523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531915" y="3952647"/>
                <a:ext cx="779633" cy="1309112"/>
              </a:xfrm>
              <a:prstGeom prst="rect">
                <a:avLst/>
              </a:prstGeom>
            </p:spPr>
          </p:pic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DCFEEFE-BADB-4836-92D2-A6DE7CEA8A72}"/>
                </a:ext>
              </a:extLst>
            </p:cNvPr>
            <p:cNvSpPr/>
            <p:nvPr/>
          </p:nvSpPr>
          <p:spPr>
            <a:xfrm>
              <a:off x="4030538" y="2450201"/>
              <a:ext cx="433132" cy="7848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500" dirty="0">
                  <a:solidFill>
                    <a:srgbClr val="00B0F0"/>
                  </a:solidFill>
                  <a:latin typeface="Gotham Bold" pitchFamily="50" charset="0"/>
                  <a:cs typeface="Gotham Bold" pitchFamily="50" charset="0"/>
                </a:rPr>
                <a:t>*</a:t>
              </a:r>
              <a:endParaRPr lang="en-AU" dirty="0">
                <a:solidFill>
                  <a:srgbClr val="00B0F0"/>
                </a:solidFill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F8EA44BC-8957-457A-BA50-F5A0EAE9C639}"/>
              </a:ext>
            </a:extLst>
          </p:cNvPr>
          <p:cNvSpPr/>
          <p:nvPr/>
        </p:nvSpPr>
        <p:spPr>
          <a:xfrm>
            <a:off x="445896" y="6508011"/>
            <a:ext cx="10111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 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lang="en-US" sz="800" dirty="0" err="1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Dynata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lang="en-US" sz="800" dirty="0" err="1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Adhoc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 surveys:  Phase One February 2019, n=2,003;  Phase Two September 2019, n=1,199.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8192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E6ED51C-40CD-4750-8421-4207A7071D0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83034" y="0"/>
            <a:ext cx="6857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C7DE54-A994-47CA-866C-A98E2F8CB3B5}"/>
              </a:ext>
            </a:extLst>
          </p:cNvPr>
          <p:cNvSpPr/>
          <p:nvPr/>
        </p:nvSpPr>
        <p:spPr>
          <a:xfrm>
            <a:off x="467811" y="348896"/>
            <a:ext cx="55101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schemeClr val="tx2"/>
                </a:solidFill>
                <a:latin typeface="Gotham Bold" pitchFamily="50" charset="0"/>
                <a:cs typeface="Gotham Bold" pitchFamily="50" charset="0"/>
              </a:rPr>
              <a:t>Out of Home</a:t>
            </a:r>
            <a:br>
              <a:rPr lang="en-AU" sz="3600" b="1" dirty="0">
                <a:solidFill>
                  <a:schemeClr val="tx2"/>
                </a:solidFill>
                <a:latin typeface="Gotham Bold" pitchFamily="50" charset="0"/>
                <a:cs typeface="Gotham Bold" pitchFamily="50" charset="0"/>
              </a:rPr>
            </a:br>
            <a:r>
              <a:rPr lang="en-AU" sz="3600" b="1" dirty="0">
                <a:solidFill>
                  <a:schemeClr val="tx2"/>
                </a:solidFill>
                <a:latin typeface="Gotham Bold" pitchFamily="50" charset="0"/>
                <a:cs typeface="Gotham Bold" pitchFamily="50" charset="0"/>
              </a:rPr>
              <a:t>influences behaviour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B911BC6-D4F9-425F-927E-CEB411FBBC97}"/>
              </a:ext>
            </a:extLst>
          </p:cNvPr>
          <p:cNvSpPr txBox="1">
            <a:spLocks/>
          </p:cNvSpPr>
          <p:nvPr/>
        </p:nvSpPr>
        <p:spPr>
          <a:xfrm>
            <a:off x="477241" y="4767041"/>
            <a:ext cx="5465556" cy="1243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said they’re trying to Look Up more; an increase from 50% after Phase One.</a:t>
            </a:r>
            <a:endParaRPr lang="en-AU" sz="20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01EC29-E452-4F9C-AFFB-50F8C933825C}"/>
              </a:ext>
            </a:extLst>
          </p:cNvPr>
          <p:cNvSpPr/>
          <p:nvPr/>
        </p:nvSpPr>
        <p:spPr>
          <a:xfrm>
            <a:off x="446270" y="2068545"/>
            <a:ext cx="5773749" cy="144920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0" b="1" i="0" u="none" strike="noStrike" kern="1200" cap="none" spc="0" normalizeH="0" baseline="40000" noProof="0" dirty="0">
              <a:ln>
                <a:noFill/>
              </a:ln>
              <a:solidFill>
                <a:srgbClr val="6396A5"/>
              </a:solidFill>
              <a:effectLst/>
              <a:uLnTx/>
              <a:uFillTx/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6FCD64-3C7D-4666-851B-9223B4EA807C}"/>
              </a:ext>
            </a:extLst>
          </p:cNvPr>
          <p:cNvSpPr txBox="1">
            <a:spLocks/>
          </p:cNvSpPr>
          <p:nvPr/>
        </p:nvSpPr>
        <p:spPr>
          <a:xfrm>
            <a:off x="570986" y="1722332"/>
            <a:ext cx="5447956" cy="541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Of people who recalled Phase Two of the campaign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30342-0790-41CC-84BD-BCBDFA12BB27}"/>
              </a:ext>
            </a:extLst>
          </p:cNvPr>
          <p:cNvSpPr/>
          <p:nvPr/>
        </p:nvSpPr>
        <p:spPr>
          <a:xfrm>
            <a:off x="603902" y="2273473"/>
            <a:ext cx="5815712" cy="289841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tham Bold" pitchFamily="50" charset="0"/>
                <a:cs typeface="Gotham Bold" pitchFamily="50" charset="0"/>
              </a:rPr>
              <a:t>67</a:t>
            </a:r>
            <a:r>
              <a:rPr lang="en-US" sz="12000" b="1" baseline="40000" noProof="0" dirty="0">
                <a:solidFill>
                  <a:srgbClr val="0070C0"/>
                </a:solidFill>
                <a:latin typeface="Gotham Bold" pitchFamily="50" charset="0"/>
                <a:cs typeface="Gotham Bold" pitchFamily="50" charset="0"/>
              </a:rPr>
              <a:t>%</a:t>
            </a:r>
            <a:endParaRPr kumimoji="0" lang="en-AU" sz="12000" b="1" i="0" u="none" strike="noStrike" kern="1200" cap="none" spc="0" normalizeH="0" baseline="4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3BEC94-640A-49C5-89A3-89F62597B7D2}"/>
              </a:ext>
            </a:extLst>
          </p:cNvPr>
          <p:cNvSpPr/>
          <p:nvPr/>
        </p:nvSpPr>
        <p:spPr>
          <a:xfrm>
            <a:off x="445896" y="6508011"/>
            <a:ext cx="10111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 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lang="en-US" sz="800" dirty="0" err="1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Dynata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lang="en-US" sz="800" dirty="0" err="1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Adhoc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 surveys:  Phase One February 2019, n=2,003;  Phase Two September 2019, n=1,199.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6585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E6ED51C-40CD-4750-8421-4207A7071D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4754" y="1"/>
            <a:ext cx="8235130" cy="67987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C7DE54-A994-47CA-866C-A98E2F8CB3B5}"/>
              </a:ext>
            </a:extLst>
          </p:cNvPr>
          <p:cNvSpPr/>
          <p:nvPr/>
        </p:nvSpPr>
        <p:spPr>
          <a:xfrm>
            <a:off x="480452" y="337184"/>
            <a:ext cx="5739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schemeClr val="tx2"/>
                </a:solidFill>
                <a:latin typeface="Gotham Bold" pitchFamily="50" charset="0"/>
                <a:cs typeface="Gotham Bold" pitchFamily="50" charset="0"/>
              </a:rPr>
              <a:t>Out of Home</a:t>
            </a:r>
            <a:br>
              <a:rPr lang="en-AU" sz="3600" b="1" dirty="0">
                <a:solidFill>
                  <a:schemeClr val="tx2"/>
                </a:solidFill>
                <a:latin typeface="Gotham Bold" pitchFamily="50" charset="0"/>
                <a:cs typeface="Gotham Bold" pitchFamily="50" charset="0"/>
              </a:rPr>
            </a:br>
            <a:r>
              <a:rPr lang="en-AU" sz="3600" b="1" dirty="0">
                <a:solidFill>
                  <a:schemeClr val="tx2"/>
                </a:solidFill>
                <a:latin typeface="Gotham Bold" pitchFamily="50" charset="0"/>
                <a:cs typeface="Gotham Bold" pitchFamily="50" charset="0"/>
              </a:rPr>
              <a:t>sparks conversations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B911BC6-D4F9-425F-927E-CEB411FBBC97}"/>
              </a:ext>
            </a:extLst>
          </p:cNvPr>
          <p:cNvSpPr txBox="1">
            <a:spLocks/>
          </p:cNvSpPr>
          <p:nvPr/>
        </p:nvSpPr>
        <p:spPr>
          <a:xfrm>
            <a:off x="570988" y="4767041"/>
            <a:ext cx="5065538" cy="1243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said they talked about it to friends or family, an increase from 30% after Phase One.</a:t>
            </a:r>
            <a:endParaRPr lang="en-AU" sz="20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01EC29-E452-4F9C-AFFB-50F8C933825C}"/>
              </a:ext>
            </a:extLst>
          </p:cNvPr>
          <p:cNvSpPr/>
          <p:nvPr/>
        </p:nvSpPr>
        <p:spPr>
          <a:xfrm>
            <a:off x="446270" y="2068545"/>
            <a:ext cx="5773749" cy="144920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0" b="1" i="0" u="none" strike="noStrike" kern="1200" cap="none" spc="0" normalizeH="0" baseline="40000" noProof="0" dirty="0">
              <a:ln>
                <a:noFill/>
              </a:ln>
              <a:solidFill>
                <a:srgbClr val="6396A5"/>
              </a:solidFill>
              <a:effectLst/>
              <a:uLnTx/>
              <a:uFillTx/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6FCD64-3C7D-4666-851B-9223B4EA807C}"/>
              </a:ext>
            </a:extLst>
          </p:cNvPr>
          <p:cNvSpPr txBox="1">
            <a:spLocks/>
          </p:cNvSpPr>
          <p:nvPr/>
        </p:nvSpPr>
        <p:spPr>
          <a:xfrm>
            <a:off x="570986" y="1648153"/>
            <a:ext cx="5447956" cy="541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Of people who recalled seeing Look Up in Phase Two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B30342-0790-41CC-84BD-BCBDFA12BB27}"/>
              </a:ext>
            </a:extLst>
          </p:cNvPr>
          <p:cNvSpPr/>
          <p:nvPr/>
        </p:nvSpPr>
        <p:spPr>
          <a:xfrm>
            <a:off x="530968" y="2273473"/>
            <a:ext cx="5815712" cy="289841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7000" b="1" dirty="0">
                <a:solidFill>
                  <a:srgbClr val="F99707"/>
                </a:solidFill>
                <a:latin typeface="Gotham Bold" pitchFamily="50" charset="0"/>
                <a:cs typeface="Gotham Bold" pitchFamily="50" charset="0"/>
              </a:rPr>
              <a:t>4</a:t>
            </a:r>
            <a:r>
              <a:rPr kumimoji="0" lang="en-US" sz="17000" b="1" i="0" u="none" strike="noStrike" kern="1200" cap="none" spc="0" normalizeH="0" baseline="0" noProof="0" dirty="0">
                <a:ln>
                  <a:noFill/>
                </a:ln>
                <a:solidFill>
                  <a:srgbClr val="F99707"/>
                </a:solidFill>
                <a:effectLst/>
                <a:uLnTx/>
                <a:uFillTx/>
                <a:latin typeface="Gotham Bold" pitchFamily="50" charset="0"/>
                <a:cs typeface="Gotham Bold" pitchFamily="50" charset="0"/>
              </a:rPr>
              <a:t>8</a:t>
            </a:r>
            <a:r>
              <a:rPr lang="en-US" sz="12000" b="1" baseline="40000" noProof="0" dirty="0">
                <a:solidFill>
                  <a:srgbClr val="F99707"/>
                </a:solidFill>
                <a:latin typeface="Gotham Bold" pitchFamily="50" charset="0"/>
                <a:cs typeface="Gotham Bold" pitchFamily="50" charset="0"/>
              </a:rPr>
              <a:t>%</a:t>
            </a:r>
            <a:endParaRPr kumimoji="0" lang="en-AU" sz="12000" b="1" i="0" u="none" strike="noStrike" kern="1200" cap="none" spc="0" normalizeH="0" baseline="40000" noProof="0" dirty="0">
              <a:ln>
                <a:noFill/>
              </a:ln>
              <a:solidFill>
                <a:srgbClr val="F99707"/>
              </a:solidFill>
              <a:effectLst/>
              <a:uLnTx/>
              <a:uFillTx/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CAF3A7-A22A-4493-8F02-379E281413F7}"/>
              </a:ext>
            </a:extLst>
          </p:cNvPr>
          <p:cNvSpPr/>
          <p:nvPr/>
        </p:nvSpPr>
        <p:spPr>
          <a:xfrm>
            <a:off x="445896" y="6508011"/>
            <a:ext cx="10111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 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lang="en-US" sz="800" dirty="0" err="1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Dynata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lang="en-US" sz="800" dirty="0" err="1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Adhoc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 surveys:  Phase One February 2019, n=2,003;  Phase Two September 2019, n=1,199.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82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E6ED51C-40CD-4750-8421-4207A7071D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0718" y="0"/>
            <a:ext cx="6668682" cy="69444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C7DE54-A994-47CA-866C-A98E2F8CB3B5}"/>
              </a:ext>
            </a:extLst>
          </p:cNvPr>
          <p:cNvSpPr/>
          <p:nvPr/>
        </p:nvSpPr>
        <p:spPr>
          <a:xfrm>
            <a:off x="508833" y="271757"/>
            <a:ext cx="55101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schemeClr val="tx2"/>
                </a:solidFill>
                <a:latin typeface="Gotham Bold" pitchFamily="50" charset="0"/>
                <a:cs typeface="Gotham Bold" pitchFamily="50" charset="0"/>
              </a:rPr>
              <a:t>Out of Home</a:t>
            </a:r>
            <a:br>
              <a:rPr lang="en-AU" sz="3600" b="1" dirty="0">
                <a:solidFill>
                  <a:schemeClr val="tx2"/>
                </a:solidFill>
                <a:latin typeface="Gotham Bold" pitchFamily="50" charset="0"/>
                <a:cs typeface="Gotham Bold" pitchFamily="50" charset="0"/>
              </a:rPr>
            </a:br>
            <a:r>
              <a:rPr lang="en-AU" sz="3600" b="1" dirty="0">
                <a:solidFill>
                  <a:schemeClr val="tx2"/>
                </a:solidFill>
                <a:latin typeface="Gotham Bold" pitchFamily="50" charset="0"/>
                <a:cs typeface="Gotham Bold" pitchFamily="50" charset="0"/>
              </a:rPr>
              <a:t>inspires action</a:t>
            </a:r>
            <a:endParaRPr kumimoji="0" lang="en-AU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0436E3-E43E-454A-8577-9CCB5FB70F48}"/>
              </a:ext>
            </a:extLst>
          </p:cNvPr>
          <p:cNvSpPr/>
          <p:nvPr/>
        </p:nvSpPr>
        <p:spPr>
          <a:xfrm>
            <a:off x="570987" y="6416966"/>
            <a:ext cx="101116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Phase One launch, with Phase two seeing 3x higher online searches</a:t>
            </a:r>
            <a:endParaRPr lang="en-AU" sz="8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  <a:p>
            <a:pPr lvl="0">
              <a:defRPr/>
            </a:pPr>
            <a:endParaRPr kumimoji="0" lang="en-AU" sz="800" b="0" i="0" u="none" strike="noStrike" kern="1200" cap="none" spc="0" normalizeH="0" baseline="0" noProof="0" dirty="0">
              <a:ln>
                <a:noFill/>
              </a:ln>
              <a:solidFill>
                <a:srgbClr val="003D69"/>
              </a:solidFill>
              <a:effectLst/>
              <a:uLnTx/>
              <a:uFillTx/>
              <a:latin typeface="Gotham Book" pitchFamily="50" charset="0"/>
              <a:ea typeface="+mn-ea"/>
              <a:cs typeface="Gotham Book" pitchFamily="50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B911BC6-D4F9-425F-927E-CEB411FBBC97}"/>
              </a:ext>
            </a:extLst>
          </p:cNvPr>
          <p:cNvSpPr txBox="1">
            <a:spLocks/>
          </p:cNvSpPr>
          <p:nvPr/>
        </p:nvSpPr>
        <p:spPr>
          <a:xfrm>
            <a:off x="570987" y="4767040"/>
            <a:ext cx="5334513" cy="1528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higher for ‘Look Up’ than average, showing that the campaign piqued curiosity at launch.</a:t>
            </a:r>
            <a:endParaRPr lang="en-AU" sz="2000" dirty="0">
              <a:solidFill>
                <a:srgbClr val="003D69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01EC29-E452-4F9C-AFFB-50F8C933825C}"/>
              </a:ext>
            </a:extLst>
          </p:cNvPr>
          <p:cNvSpPr/>
          <p:nvPr/>
        </p:nvSpPr>
        <p:spPr>
          <a:xfrm>
            <a:off x="446270" y="2068545"/>
            <a:ext cx="5773749" cy="144920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0" b="1" i="0" u="none" strike="noStrike" kern="1200" cap="none" spc="0" normalizeH="0" baseline="40000" noProof="0" dirty="0">
              <a:ln>
                <a:noFill/>
              </a:ln>
              <a:solidFill>
                <a:srgbClr val="6396A5"/>
              </a:solidFill>
              <a:effectLst/>
              <a:uLnTx/>
              <a:uFillTx/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6FCD64-3C7D-4666-851B-9223B4EA807C}"/>
              </a:ext>
            </a:extLst>
          </p:cNvPr>
          <p:cNvSpPr txBox="1">
            <a:spLocks/>
          </p:cNvSpPr>
          <p:nvPr/>
        </p:nvSpPr>
        <p:spPr>
          <a:xfrm>
            <a:off x="570986" y="1722332"/>
            <a:ext cx="5042413" cy="541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Paid and organic searches were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DF99B0-563F-4CF7-9677-A5ACA22CA83B}"/>
              </a:ext>
            </a:extLst>
          </p:cNvPr>
          <p:cNvSpPr/>
          <p:nvPr/>
        </p:nvSpPr>
        <p:spPr>
          <a:xfrm>
            <a:off x="570987" y="2121073"/>
            <a:ext cx="5815712" cy="289841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otham Bold" pitchFamily="50" charset="0"/>
                <a:cs typeface="Gotham Bold" pitchFamily="50" charset="0"/>
              </a:rPr>
              <a:t>10</a:t>
            </a:r>
            <a:r>
              <a:rPr lang="en-US" sz="12000" b="1" baseline="40000" dirty="0">
                <a:solidFill>
                  <a:schemeClr val="accent1"/>
                </a:solidFill>
                <a:latin typeface="Gotham Bold" pitchFamily="50" charset="0"/>
                <a:cs typeface="Gotham Bold" pitchFamily="50" charset="0"/>
              </a:rPr>
              <a:t>x</a:t>
            </a:r>
            <a:endParaRPr kumimoji="0" lang="en-AU" sz="12000" b="1" i="0" u="none" strike="noStrike" kern="1200" cap="none" spc="0" normalizeH="0" baseline="40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Gotham Bold" pitchFamily="50" charset="0"/>
              <a:cs typeface="Gotham Bold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8158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0">
            <a:extLst>
              <a:ext uri="{FF2B5EF4-FFF2-40B4-BE49-F238E27FC236}">
                <a16:creationId xmlns:a16="http://schemas.microsoft.com/office/drawing/2014/main" id="{B82D903B-BD9C-4A00-8B1F-9B7D12F4C4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12625" y="-635813"/>
            <a:ext cx="12804625" cy="84696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71F14BD-0C4E-4B0C-9897-F3C9D52B532D}"/>
              </a:ext>
            </a:extLst>
          </p:cNvPr>
          <p:cNvSpPr/>
          <p:nvPr/>
        </p:nvSpPr>
        <p:spPr>
          <a:xfrm>
            <a:off x="-259922" y="-31819"/>
            <a:ext cx="12451921" cy="7471071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EF5F1F7-062B-42E5-BE27-4C9EADC4EF02}"/>
              </a:ext>
            </a:extLst>
          </p:cNvPr>
          <p:cNvSpPr/>
          <p:nvPr/>
        </p:nvSpPr>
        <p:spPr>
          <a:xfrm>
            <a:off x="498477" y="6521639"/>
            <a:ext cx="1011162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AU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Source:  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lang="en-US" sz="800" dirty="0" err="1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Dynata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 </a:t>
            </a:r>
            <a:r>
              <a:rPr lang="en-US" sz="800" dirty="0" err="1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Adhoc</a:t>
            </a:r>
            <a:r>
              <a:rPr lang="en-US" sz="800" dirty="0">
                <a:solidFill>
                  <a:srgbClr val="003D69"/>
                </a:solidFill>
                <a:latin typeface="Gotham Book" pitchFamily="50" charset="0"/>
                <a:cs typeface="Gotham Book" pitchFamily="50" charset="0"/>
              </a:rPr>
              <a:t> surveys:  Phase One February 2019, n=2,003;  Phase Two September 2019, n=1,199.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0EDABA4C-B0D4-4901-8F2A-639A4901A18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1568" y="-31626"/>
            <a:ext cx="2581547" cy="1073923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341AC802-8B5C-4F7C-832D-6C948338115C}"/>
              </a:ext>
            </a:extLst>
          </p:cNvPr>
          <p:cNvSpPr/>
          <p:nvPr/>
        </p:nvSpPr>
        <p:spPr>
          <a:xfrm>
            <a:off x="360533" y="187547"/>
            <a:ext cx="96118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tx2"/>
                </a:solidFill>
                <a:latin typeface="Gotham Bold" pitchFamily="50" charset="0"/>
                <a:cs typeface="Gotham Bold" pitchFamily="50" charset="0"/>
              </a:rPr>
              <a:t>Campaign effectiveness improved from Phase One to Phase Two</a:t>
            </a:r>
            <a:endParaRPr lang="en-AU" sz="3600" b="1" dirty="0">
              <a:solidFill>
                <a:schemeClr val="tx2"/>
              </a:solidFill>
              <a:latin typeface="Gotham Bold" pitchFamily="50" charset="0"/>
              <a:cs typeface="Gotham Bold" pitchFamily="50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FC4E168-6D82-4E90-B6FB-3BA94AA7D2BC}"/>
              </a:ext>
            </a:extLst>
          </p:cNvPr>
          <p:cNvCxnSpPr>
            <a:cxnSpLocks/>
          </p:cNvCxnSpPr>
          <p:nvPr/>
        </p:nvCxnSpPr>
        <p:spPr>
          <a:xfrm>
            <a:off x="498477" y="5535780"/>
            <a:ext cx="41435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642E172-3809-48D0-AC05-682804033985}"/>
              </a:ext>
            </a:extLst>
          </p:cNvPr>
          <p:cNvCxnSpPr>
            <a:cxnSpLocks/>
          </p:cNvCxnSpPr>
          <p:nvPr/>
        </p:nvCxnSpPr>
        <p:spPr>
          <a:xfrm>
            <a:off x="498477" y="5535780"/>
            <a:ext cx="41435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2DE9A84-C07D-474F-960F-6FD6F7EA52F9}"/>
              </a:ext>
            </a:extLst>
          </p:cNvPr>
          <p:cNvGrpSpPr/>
          <p:nvPr/>
        </p:nvGrpSpPr>
        <p:grpSpPr>
          <a:xfrm>
            <a:off x="1040343" y="1913336"/>
            <a:ext cx="2927849" cy="4498027"/>
            <a:chOff x="3252693" y="1563592"/>
            <a:chExt cx="2927849" cy="4498027"/>
          </a:xfrm>
        </p:grpSpPr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5C2B8B33-AF7D-4E22-88B0-1F48F9891C39}"/>
                </a:ext>
              </a:extLst>
            </p:cNvPr>
            <p:cNvSpPr/>
            <p:nvPr/>
          </p:nvSpPr>
          <p:spPr>
            <a:xfrm>
              <a:off x="3252693" y="1563592"/>
              <a:ext cx="2927849" cy="4439329"/>
            </a:xfrm>
            <a:prstGeom prst="roundRect">
              <a:avLst>
                <a:gd name="adj" fmla="val 5500"/>
              </a:avLst>
            </a:prstGeom>
            <a:solidFill>
              <a:schemeClr val="bg1"/>
            </a:solidFill>
            <a:ln>
              <a:solidFill>
                <a:srgbClr val="F92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803E327-7D48-4322-8F12-BC62EB0A34A9}"/>
                </a:ext>
              </a:extLst>
            </p:cNvPr>
            <p:cNvSpPr/>
            <p:nvPr/>
          </p:nvSpPr>
          <p:spPr>
            <a:xfrm>
              <a:off x="3252693" y="1746451"/>
              <a:ext cx="292241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2400" dirty="0">
                  <a:solidFill>
                    <a:srgbClr val="F92D7D"/>
                  </a:solidFill>
                  <a:latin typeface="Gotham Bold" pitchFamily="50" charset="0"/>
                  <a:ea typeface="Calibri" panose="020F0502020204030204" pitchFamily="34" charset="0"/>
                  <a:cs typeface="Gotham Bold" pitchFamily="50" charset="0"/>
                </a:rPr>
                <a:t>Awareness </a:t>
              </a:r>
              <a:br>
                <a:rPr lang="en-AU" sz="2400" dirty="0">
                  <a:solidFill>
                    <a:srgbClr val="F92D7D"/>
                  </a:solidFill>
                  <a:latin typeface="Gotham Bold" pitchFamily="50" charset="0"/>
                  <a:ea typeface="Calibri" panose="020F0502020204030204" pitchFamily="34" charset="0"/>
                  <a:cs typeface="Gotham Bold" pitchFamily="50" charset="0"/>
                </a:rPr>
              </a:br>
              <a:r>
                <a:rPr lang="en-AU" sz="2400" dirty="0">
                  <a:solidFill>
                    <a:srgbClr val="F92D7D"/>
                  </a:solidFill>
                  <a:latin typeface="Gotham Bold" pitchFamily="50" charset="0"/>
                  <a:ea typeface="Calibri" panose="020F0502020204030204" pitchFamily="34" charset="0"/>
                  <a:cs typeface="Gotham Bold" pitchFamily="50" charset="0"/>
                </a:rPr>
                <a:t>grew by</a:t>
              </a:r>
              <a:endParaRPr kumimoji="0" lang="en-AU" sz="2400" i="0" u="none" strike="noStrike" kern="1200" cap="none" spc="0" normalizeH="0" baseline="0" noProof="0" dirty="0">
                <a:ln>
                  <a:noFill/>
                </a:ln>
                <a:solidFill>
                  <a:srgbClr val="F92D7D"/>
                </a:solidFill>
                <a:effectLst/>
                <a:uLnTx/>
                <a:uFillTx/>
                <a:latin typeface="Gotham Bold" pitchFamily="50" charset="0"/>
                <a:cs typeface="Gotham Bold" pitchFamily="50" charset="0"/>
              </a:endParaRPr>
            </a:p>
          </p:txBody>
        </p:sp>
        <p:sp>
          <p:nvSpPr>
            <p:cNvPr id="99" name="Content Placeholder 2">
              <a:extLst>
                <a:ext uri="{FF2B5EF4-FFF2-40B4-BE49-F238E27FC236}">
                  <a16:creationId xmlns:a16="http://schemas.microsoft.com/office/drawing/2014/main" id="{8D4192AC-3AA0-4518-903F-83351967E6C4}"/>
                </a:ext>
              </a:extLst>
            </p:cNvPr>
            <p:cNvSpPr txBox="1">
              <a:spLocks/>
            </p:cNvSpPr>
            <p:nvPr/>
          </p:nvSpPr>
          <p:spPr>
            <a:xfrm>
              <a:off x="3404888" y="4669038"/>
              <a:ext cx="2618019" cy="139258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en-US" sz="1800" b="1" dirty="0">
                  <a:solidFill>
                    <a:srgbClr val="F92D7D"/>
                  </a:solidFill>
                  <a:latin typeface="Gotham Book" pitchFamily="50" charset="0"/>
                  <a:cs typeface="Gotham Book" pitchFamily="50" charset="0"/>
                </a:rPr>
                <a:t>from 33%</a:t>
              </a:r>
              <a:r>
                <a:rPr lang="en-US" sz="1800" dirty="0">
                  <a:solidFill>
                    <a:srgbClr val="F92D7D"/>
                  </a:solidFill>
                  <a:latin typeface="Gotham Book" pitchFamily="50" charset="0"/>
                  <a:cs typeface="Gotham Book" pitchFamily="50" charset="0"/>
                </a:rPr>
                <a:t> </a:t>
              </a:r>
              <a:r>
                <a:rPr lang="en-US" sz="1800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  <a:t>in Phase One to 45% in Phase Two*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B00B4792-DA7C-4280-8687-D57ADE2A1069}"/>
                </a:ext>
              </a:extLst>
            </p:cNvPr>
            <p:cNvSpPr/>
            <p:nvPr/>
          </p:nvSpPr>
          <p:spPr>
            <a:xfrm>
              <a:off x="3475798" y="3086837"/>
              <a:ext cx="2686575" cy="216340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0" b="1" dirty="0">
                  <a:solidFill>
                    <a:srgbClr val="F92D7D"/>
                  </a:solidFill>
                  <a:latin typeface="Gotham Bold" pitchFamily="50" charset="0"/>
                  <a:cs typeface="Gotham Bold" pitchFamily="50" charset="0"/>
                </a:rPr>
                <a:t>34</a:t>
              </a:r>
              <a:r>
                <a:rPr kumimoji="0" lang="en-US" sz="7200" b="1" i="0" u="none" strike="noStrike" kern="1200" cap="none" spc="0" normalizeH="0" baseline="40000" noProof="0" dirty="0">
                  <a:ln>
                    <a:noFill/>
                  </a:ln>
                  <a:solidFill>
                    <a:srgbClr val="F92D7D"/>
                  </a:solidFill>
                  <a:effectLst/>
                  <a:uLnTx/>
                  <a:uFillTx/>
                  <a:latin typeface="Gotham Bold" pitchFamily="50" charset="0"/>
                  <a:cs typeface="Gotham Bold" pitchFamily="50" charset="0"/>
                </a:rPr>
                <a:t>%</a:t>
              </a:r>
              <a:endParaRPr kumimoji="0" lang="en-AU" sz="7200" b="1" i="0" u="none" strike="noStrike" kern="1200" cap="none" spc="0" normalizeH="0" baseline="40000" noProof="0" dirty="0">
                <a:ln>
                  <a:noFill/>
                </a:ln>
                <a:solidFill>
                  <a:srgbClr val="F92D7D"/>
                </a:solidFill>
                <a:effectLst/>
                <a:uLnTx/>
                <a:uFillTx/>
                <a:latin typeface="Gotham Bold" pitchFamily="50" charset="0"/>
                <a:cs typeface="Gotham Bold" pitchFamily="50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4731CED-9D08-4E4D-8F08-448FD6AF26DA}"/>
              </a:ext>
            </a:extLst>
          </p:cNvPr>
          <p:cNvGrpSpPr/>
          <p:nvPr/>
        </p:nvGrpSpPr>
        <p:grpSpPr>
          <a:xfrm>
            <a:off x="8091970" y="1913335"/>
            <a:ext cx="3099196" cy="4652085"/>
            <a:chOff x="6263055" y="1554796"/>
            <a:chExt cx="3099196" cy="4652085"/>
          </a:xfrm>
        </p:grpSpPr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F20BF9C6-607A-456F-A1FF-16BEECD46489}"/>
                </a:ext>
              </a:extLst>
            </p:cNvPr>
            <p:cNvSpPr/>
            <p:nvPr/>
          </p:nvSpPr>
          <p:spPr>
            <a:xfrm>
              <a:off x="6304746" y="1554796"/>
              <a:ext cx="2927849" cy="4439329"/>
            </a:xfrm>
            <a:prstGeom prst="roundRect">
              <a:avLst>
                <a:gd name="adj" fmla="val 5500"/>
              </a:avLst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9F7D115-31C3-4572-B22B-654C586B1195}"/>
                </a:ext>
              </a:extLst>
            </p:cNvPr>
            <p:cNvSpPr/>
            <p:nvPr/>
          </p:nvSpPr>
          <p:spPr>
            <a:xfrm>
              <a:off x="6278341" y="1731506"/>
              <a:ext cx="305677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Gotham Bold" pitchFamily="50" charset="0"/>
                  <a:cs typeface="Gotham Bold" pitchFamily="50" charset="0"/>
                </a:rPr>
                <a:t>There were more conversations with</a:t>
              </a:r>
              <a:endParaRPr kumimoji="0" lang="en-AU" sz="240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otham Bold" pitchFamily="50" charset="0"/>
                <a:cs typeface="Gotham Bold" pitchFamily="50" charset="0"/>
              </a:endParaRPr>
            </a:p>
          </p:txBody>
        </p:sp>
        <p:sp>
          <p:nvSpPr>
            <p:cNvPr id="104" name="Content Placeholder 2">
              <a:extLst>
                <a:ext uri="{FF2B5EF4-FFF2-40B4-BE49-F238E27FC236}">
                  <a16:creationId xmlns:a16="http://schemas.microsoft.com/office/drawing/2014/main" id="{6958052E-98F9-4C08-950E-CF21B7C609AE}"/>
                </a:ext>
              </a:extLst>
            </p:cNvPr>
            <p:cNvSpPr txBox="1">
              <a:spLocks/>
            </p:cNvSpPr>
            <p:nvPr/>
          </p:nvSpPr>
          <p:spPr>
            <a:xfrm>
              <a:off x="6263055" y="2599028"/>
              <a:ext cx="3099196" cy="189617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10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Content Placeholder 2">
              <a:extLst>
                <a:ext uri="{FF2B5EF4-FFF2-40B4-BE49-F238E27FC236}">
                  <a16:creationId xmlns:a16="http://schemas.microsoft.com/office/drawing/2014/main" id="{9F03DE05-B455-4E7D-B312-FA210B79E3A6}"/>
                </a:ext>
              </a:extLst>
            </p:cNvPr>
            <p:cNvSpPr txBox="1">
              <a:spLocks/>
            </p:cNvSpPr>
            <p:nvPr/>
          </p:nvSpPr>
          <p:spPr>
            <a:xfrm>
              <a:off x="6454437" y="4605598"/>
              <a:ext cx="2618019" cy="160128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Gotham Book" pitchFamily="50" charset="0"/>
                  <a:cs typeface="Gotham Book" pitchFamily="50" charset="0"/>
                </a:rPr>
                <a:t>more people</a:t>
              </a:r>
              <a:r>
                <a:rPr lang="en-GB" sz="1800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  <a:t> 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D69"/>
                  </a:solidFill>
                  <a:effectLst/>
                  <a:uLnTx/>
                  <a:uFillTx/>
                  <a:latin typeface="Gotham Book" pitchFamily="50" charset="0"/>
                  <a:cs typeface="Gotham Book" pitchFamily="50" charset="0"/>
                </a:rPr>
                <a:t>saying they talked about Look Up with friends or family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85F689F-7C52-45B8-9558-7D1213C84312}"/>
              </a:ext>
            </a:extLst>
          </p:cNvPr>
          <p:cNvGrpSpPr/>
          <p:nvPr/>
        </p:nvGrpSpPr>
        <p:grpSpPr>
          <a:xfrm>
            <a:off x="4539964" y="1913335"/>
            <a:ext cx="3308187" cy="4931476"/>
            <a:chOff x="9136227" y="1555757"/>
            <a:chExt cx="3308187" cy="4931476"/>
          </a:xfrm>
        </p:grpSpPr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70B98A1B-90D6-4D49-856F-D9824B587C87}"/>
                </a:ext>
              </a:extLst>
            </p:cNvPr>
            <p:cNvSpPr/>
            <p:nvPr/>
          </p:nvSpPr>
          <p:spPr>
            <a:xfrm>
              <a:off x="9205912" y="1555757"/>
              <a:ext cx="2927849" cy="4439329"/>
            </a:xfrm>
            <a:prstGeom prst="roundRect">
              <a:avLst>
                <a:gd name="adj" fmla="val 5500"/>
              </a:avLst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F93D9B9-9268-448A-BE33-D39E7CDDCB8D}"/>
                </a:ext>
              </a:extLst>
            </p:cNvPr>
            <p:cNvSpPr/>
            <p:nvPr/>
          </p:nvSpPr>
          <p:spPr>
            <a:xfrm>
              <a:off x="9136227" y="1735154"/>
              <a:ext cx="311207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srgbClr val="7030A0"/>
                  </a:solidFill>
                  <a:latin typeface="Gotham Bold" pitchFamily="50" charset="0"/>
                  <a:cs typeface="Gotham Bold" pitchFamily="50" charset="0"/>
                </a:rPr>
                <a:t>Behaviour</a:t>
              </a:r>
              <a:r>
                <a:rPr lang="en-US" sz="2400" dirty="0">
                  <a:solidFill>
                    <a:srgbClr val="7030A0"/>
                  </a:solidFill>
                  <a:latin typeface="Gotham Bold" pitchFamily="50" charset="0"/>
                  <a:cs typeface="Gotham Bold" pitchFamily="50" charset="0"/>
                </a:rPr>
                <a:t> changed with</a:t>
              </a:r>
              <a:endParaRPr kumimoji="0" lang="en-AU" sz="240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otham Bold" pitchFamily="50" charset="0"/>
                <a:cs typeface="Gotham Bold" pitchFamily="50" charset="0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13142609-44EE-4A90-BE13-35FDF9C099FF}"/>
                </a:ext>
              </a:extLst>
            </p:cNvPr>
            <p:cNvSpPr/>
            <p:nvPr/>
          </p:nvSpPr>
          <p:spPr>
            <a:xfrm>
              <a:off x="9605509" y="3060891"/>
              <a:ext cx="2838905" cy="2163407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0" b="1" dirty="0">
                  <a:solidFill>
                    <a:srgbClr val="7030A0"/>
                  </a:solidFill>
                  <a:latin typeface="Gotham Bold" pitchFamily="50" charset="0"/>
                  <a:cs typeface="Gotham Bold" pitchFamily="50" charset="0"/>
                </a:rPr>
                <a:t>34</a:t>
              </a:r>
              <a:r>
                <a:rPr kumimoji="0" lang="en-US" sz="7200" b="1" i="0" u="none" strike="noStrike" kern="1200" cap="none" spc="0" normalizeH="0" baseline="4000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Gotham Bold" pitchFamily="50" charset="0"/>
                  <a:cs typeface="Gotham Bold" pitchFamily="50" charset="0"/>
                </a:rPr>
                <a:t>%</a:t>
              </a:r>
              <a:endParaRPr kumimoji="0" lang="en-AU" sz="7200" b="1" i="0" u="none" strike="noStrike" kern="1200" cap="none" spc="0" normalizeH="0" baseline="4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otham Bold" pitchFamily="50" charset="0"/>
                <a:cs typeface="Gotham Bold" pitchFamily="50" charset="0"/>
              </a:endParaRPr>
            </a:p>
          </p:txBody>
        </p:sp>
        <p:sp>
          <p:nvSpPr>
            <p:cNvPr id="110" name="Content Placeholder 2">
              <a:extLst>
                <a:ext uri="{FF2B5EF4-FFF2-40B4-BE49-F238E27FC236}">
                  <a16:creationId xmlns:a16="http://schemas.microsoft.com/office/drawing/2014/main" id="{97A9D9A5-73A3-4341-ADD7-2C705EE7E780}"/>
                </a:ext>
              </a:extLst>
            </p:cNvPr>
            <p:cNvSpPr txBox="1">
              <a:spLocks/>
            </p:cNvSpPr>
            <p:nvPr/>
          </p:nvSpPr>
          <p:spPr>
            <a:xfrm>
              <a:off x="9342405" y="4661204"/>
              <a:ext cx="2766212" cy="18260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en-US" sz="1800" b="1" dirty="0">
                  <a:solidFill>
                    <a:srgbClr val="7030A0"/>
                  </a:solidFill>
                  <a:latin typeface="Gotham Book" pitchFamily="50" charset="0"/>
                  <a:cs typeface="Gotham Book" pitchFamily="50" charset="0"/>
                </a:rPr>
                <a:t>more people </a:t>
              </a:r>
              <a:r>
                <a:rPr lang="en-US" sz="1800" b="1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  <a:t>saying they </a:t>
              </a:r>
              <a:r>
                <a:rPr lang="en-US" sz="1800" dirty="0">
                  <a:solidFill>
                    <a:srgbClr val="003D69"/>
                  </a:solidFill>
                  <a:latin typeface="Gotham Book" pitchFamily="50" charset="0"/>
                  <a:cs typeface="Gotham Book" pitchFamily="50" charset="0"/>
                </a:rPr>
                <a:t>were trying to Look Up</a:t>
              </a:r>
            </a:p>
            <a:p>
              <a:pPr lvl="0">
                <a:defRPr/>
              </a:pPr>
              <a:endParaRPr lang="en-US" sz="1000" b="1" dirty="0">
                <a:solidFill>
                  <a:srgbClr val="003D69"/>
                </a:solidFill>
                <a:latin typeface="Arial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F52F6546-3BAB-4AA5-AC7C-93359FE18498}"/>
              </a:ext>
            </a:extLst>
          </p:cNvPr>
          <p:cNvSpPr/>
          <p:nvPr/>
        </p:nvSpPr>
        <p:spPr>
          <a:xfrm>
            <a:off x="1159570" y="5962140"/>
            <a:ext cx="27662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800" dirty="0">
                <a:solidFill>
                  <a:srgbClr val="003D69"/>
                </a:solidFill>
                <a:latin typeface="Arial"/>
              </a:rPr>
              <a:t>*Phase Two was a smaller campaign, with approximately 85% less signs to Phase One (launch).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5EE0AC1-CA92-4603-A0B2-05EAC4E49E16}"/>
              </a:ext>
            </a:extLst>
          </p:cNvPr>
          <p:cNvSpPr/>
          <p:nvPr/>
        </p:nvSpPr>
        <p:spPr>
          <a:xfrm>
            <a:off x="8393952" y="3406141"/>
            <a:ext cx="2838905" cy="216340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0" b="1" dirty="0">
                <a:solidFill>
                  <a:srgbClr val="00B0F0"/>
                </a:solidFill>
                <a:latin typeface="Gotham Bold" pitchFamily="50" charset="0"/>
                <a:cs typeface="Gotham Bold" pitchFamily="50" charset="0"/>
              </a:rPr>
              <a:t>60</a:t>
            </a:r>
            <a:r>
              <a:rPr kumimoji="0" lang="en-US" sz="7200" b="1" i="0" u="none" strike="noStrike" kern="1200" cap="none" spc="0" normalizeH="0" baseline="4000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otham Bold" pitchFamily="50" charset="0"/>
                <a:cs typeface="Gotham Bold" pitchFamily="50" charset="0"/>
              </a:rPr>
              <a:t>%</a:t>
            </a:r>
            <a:endParaRPr kumimoji="0" lang="en-AU" sz="7200" b="1" i="0" u="none" strike="noStrike" kern="1200" cap="none" spc="0" normalizeH="0" baseline="4000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Gotham Bold" pitchFamily="50" charset="0"/>
              <a:cs typeface="Gotham Bold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408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8026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MA slides - basic Full expression logo">
  <a:themeElements>
    <a:clrScheme name="OMA Colours">
      <a:dk1>
        <a:srgbClr val="000000"/>
      </a:dk1>
      <a:lt1>
        <a:srgbClr val="FFFFFF"/>
      </a:lt1>
      <a:dk2>
        <a:srgbClr val="55504C"/>
      </a:dk2>
      <a:lt2>
        <a:srgbClr val="DCD9B6"/>
      </a:lt2>
      <a:accent1>
        <a:srgbClr val="28BFD7"/>
      </a:accent1>
      <a:accent2>
        <a:srgbClr val="27AC4E"/>
      </a:accent2>
      <a:accent3>
        <a:srgbClr val="F05523"/>
      </a:accent3>
      <a:accent4>
        <a:srgbClr val="EE59A0"/>
      </a:accent4>
      <a:accent5>
        <a:srgbClr val="D22229"/>
      </a:accent5>
      <a:accent6>
        <a:srgbClr val="440146"/>
      </a:accent6>
      <a:hlink>
        <a:srgbClr val="063C68"/>
      </a:hlink>
      <a:folHlink>
        <a:srgbClr val="5550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MA_Template_v4" id="{A560E57B-FE9A-BE47-8DE7-DD05872249A9}" vid="{E7410C1A-13D2-5E41-BA3F-2D2C683BA635}"/>
    </a:ext>
  </a:extLst>
</a:theme>
</file>

<file path=ppt/theme/theme2.xml><?xml version="1.0" encoding="utf-8"?>
<a:theme xmlns:a="http://schemas.openxmlformats.org/drawingml/2006/main" name="Office Theme">
  <a:themeElements>
    <a:clrScheme name="OMA">
      <a:dk1>
        <a:sysClr val="windowText" lastClr="000000"/>
      </a:dk1>
      <a:lt1>
        <a:sysClr val="window" lastClr="FFFFFF"/>
      </a:lt1>
      <a:dk2>
        <a:srgbClr val="55504D"/>
      </a:dk2>
      <a:lt2>
        <a:srgbClr val="DBD6B4"/>
      </a:lt2>
      <a:accent1>
        <a:srgbClr val="20AA4D"/>
      </a:accent1>
      <a:accent2>
        <a:srgbClr val="00A8D8"/>
      </a:accent2>
      <a:accent3>
        <a:srgbClr val="003D69"/>
      </a:accent3>
      <a:accent4>
        <a:srgbClr val="644E7C"/>
      </a:accent4>
      <a:accent5>
        <a:srgbClr val="EF5BA1"/>
      </a:accent5>
      <a:accent6>
        <a:srgbClr val="FFC30B"/>
      </a:accent6>
      <a:hlink>
        <a:srgbClr val="FFFFFF"/>
      </a:hlink>
      <a:folHlink>
        <a:srgbClr val="FFFFFF"/>
      </a:folHlink>
    </a:clrScheme>
    <a:fontScheme name="O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28973</TotalTime>
  <Words>459</Words>
  <Application>Microsoft Office PowerPoint</Application>
  <PresentationFormat>Widescreen</PresentationFormat>
  <Paragraphs>65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Gotham Bold</vt:lpstr>
      <vt:lpstr>Gotham Book</vt:lpstr>
      <vt:lpstr>Gotham Medium</vt:lpstr>
      <vt:lpstr>1_OMA slides - basic Full expression logo</vt:lpstr>
      <vt:lpstr>Office Theme</vt:lpstr>
      <vt:lpstr>   Survey results reveal people are Looking Up more</vt:lpstr>
      <vt:lpstr>PowerPoint Presentation</vt:lpstr>
      <vt:lpstr>What does  the campaign  tell us?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Dance</dc:creator>
  <cp:lastModifiedBy>Alexandra Simpson</cp:lastModifiedBy>
  <cp:revision>357</cp:revision>
  <cp:lastPrinted>2019-01-28T22:31:37Z</cp:lastPrinted>
  <dcterms:created xsi:type="dcterms:W3CDTF">2018-11-28T03:58:55Z</dcterms:created>
  <dcterms:modified xsi:type="dcterms:W3CDTF">2020-01-30T04:59:47Z</dcterms:modified>
</cp:coreProperties>
</file>