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4"/>
    <p:sldMasterId id="2147484095" r:id="rId5"/>
  </p:sldMasterIdLst>
  <p:notesMasterIdLst>
    <p:notesMasterId r:id="rId13"/>
  </p:notesMasterIdLst>
  <p:handoutMasterIdLst>
    <p:handoutMasterId r:id="rId14"/>
  </p:handoutMasterIdLst>
  <p:sldIdLst>
    <p:sldId id="343" r:id="rId6"/>
    <p:sldId id="893" r:id="rId7"/>
    <p:sldId id="881" r:id="rId8"/>
    <p:sldId id="4327" r:id="rId9"/>
    <p:sldId id="4326" r:id="rId10"/>
    <p:sldId id="888" r:id="rId11"/>
    <p:sldId id="868" r:id="rId12"/>
  </p:sldIdLst>
  <p:sldSz cx="12192000" cy="6858000"/>
  <p:notesSz cx="6797675" cy="9926638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Ward" initials="EW" lastIdx="2" clrIdx="0">
    <p:extLst>
      <p:ext uri="{19B8F6BF-5375-455C-9EA6-DF929625EA0E}">
        <p15:presenceInfo xmlns:p15="http://schemas.microsoft.com/office/powerpoint/2012/main" userId="S::emma.ward@oma.org.au::9ca49874-a06d-4a6f-b20a-27140799ff30" providerId="AD"/>
      </p:ext>
    </p:extLst>
  </p:cmAuthor>
  <p:cmAuthor id="2" name="Julie Jensen" initials="JJ" lastIdx="4" clrIdx="1">
    <p:extLst>
      <p:ext uri="{19B8F6BF-5375-455C-9EA6-DF929625EA0E}">
        <p15:presenceInfo xmlns:p15="http://schemas.microsoft.com/office/powerpoint/2012/main" userId="S-1-5-21-2056581283-3524442870-1869532693-1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2E"/>
    <a:srgbClr val="6C6B6A"/>
    <a:srgbClr val="00DE00"/>
    <a:srgbClr val="00EA00"/>
    <a:srgbClr val="00F200"/>
    <a:srgbClr val="01FF01"/>
    <a:srgbClr val="00FF00"/>
    <a:srgbClr val="EEE800"/>
    <a:srgbClr val="FCF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E966A-E03B-4116-89F4-417F2DD42992}" v="798" dt="2022-07-26T03:32:08.313"/>
    <p1510:client id="{DD19192D-1756-4079-9EF8-B2E464EEDFA1}" v="6" dt="2022-07-26T03:29:12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3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maine Moldrich" userId="5b6d9c59-670e-45f3-b26b-27dffd1224b8" providerId="ADAL" clId="{BB7E966A-E03B-4116-89F4-417F2DD42992}"/>
    <pc:docChg chg="custSel modSld">
      <pc:chgData name="Charmaine Moldrich" userId="5b6d9c59-670e-45f3-b26b-27dffd1224b8" providerId="ADAL" clId="{BB7E966A-E03B-4116-89F4-417F2DD42992}" dt="2022-07-26T03:32:08.313" v="797" actId="20577"/>
      <pc:docMkLst>
        <pc:docMk/>
      </pc:docMkLst>
      <pc:sldChg chg="modSp mod">
        <pc:chgData name="Charmaine Moldrich" userId="5b6d9c59-670e-45f3-b26b-27dffd1224b8" providerId="ADAL" clId="{BB7E966A-E03B-4116-89F4-417F2DD42992}" dt="2022-07-26T03:29:30.026" v="795" actId="20577"/>
        <pc:sldMkLst>
          <pc:docMk/>
          <pc:sldMk cId="764473795" sldId="343"/>
        </pc:sldMkLst>
        <pc:spChg chg="mod">
          <ac:chgData name="Charmaine Moldrich" userId="5b6d9c59-670e-45f3-b26b-27dffd1224b8" providerId="ADAL" clId="{BB7E966A-E03B-4116-89F4-417F2DD42992}" dt="2022-07-26T02:48:25.313" v="762" actId="1076"/>
          <ac:spMkLst>
            <pc:docMk/>
            <pc:sldMk cId="764473795" sldId="343"/>
            <ac:spMk id="11" creationId="{BD5758B5-5781-AA41-BFA4-F29CB9533B83}"/>
          </ac:spMkLst>
        </pc:spChg>
        <pc:spChg chg="mod">
          <ac:chgData name="Charmaine Moldrich" userId="5b6d9c59-670e-45f3-b26b-27dffd1224b8" providerId="ADAL" clId="{BB7E966A-E03B-4116-89F4-417F2DD42992}" dt="2022-07-26T02:49:13.765" v="770" actId="20577"/>
          <ac:spMkLst>
            <pc:docMk/>
            <pc:sldMk cId="764473795" sldId="343"/>
            <ac:spMk id="12" creationId="{ED501CB6-00ED-6B46-BED9-248D8DFA75C4}"/>
          </ac:spMkLst>
        </pc:spChg>
        <pc:spChg chg="mod">
          <ac:chgData name="Charmaine Moldrich" userId="5b6d9c59-670e-45f3-b26b-27dffd1224b8" providerId="ADAL" clId="{BB7E966A-E03B-4116-89F4-417F2DD42992}" dt="2022-07-26T02:48:33.929" v="764" actId="1076"/>
          <ac:spMkLst>
            <pc:docMk/>
            <pc:sldMk cId="764473795" sldId="343"/>
            <ac:spMk id="13" creationId="{F48CB742-8F14-814F-BB8A-C039035E671C}"/>
          </ac:spMkLst>
        </pc:spChg>
        <pc:spChg chg="mod">
          <ac:chgData name="Charmaine Moldrich" userId="5b6d9c59-670e-45f3-b26b-27dffd1224b8" providerId="ADAL" clId="{BB7E966A-E03B-4116-89F4-417F2DD42992}" dt="2022-07-26T03:29:30.026" v="795" actId="20577"/>
          <ac:spMkLst>
            <pc:docMk/>
            <pc:sldMk cId="764473795" sldId="343"/>
            <ac:spMk id="16" creationId="{466FEDE6-1566-BEBA-5DC0-DC816D3B5790}"/>
          </ac:spMkLst>
        </pc:spChg>
        <pc:picChg chg="mod">
          <ac:chgData name="Charmaine Moldrich" userId="5b6d9c59-670e-45f3-b26b-27dffd1224b8" providerId="ADAL" clId="{BB7E966A-E03B-4116-89F4-417F2DD42992}" dt="2022-07-26T02:49:53.826" v="776" actId="1076"/>
          <ac:picMkLst>
            <pc:docMk/>
            <pc:sldMk cId="764473795" sldId="343"/>
            <ac:picMk id="10" creationId="{38C83070-7124-43E0-8EA5-5424C6770C77}"/>
          </ac:picMkLst>
        </pc:picChg>
        <pc:cxnChg chg="mod">
          <ac:chgData name="Charmaine Moldrich" userId="5b6d9c59-670e-45f3-b26b-27dffd1224b8" providerId="ADAL" clId="{BB7E966A-E03B-4116-89F4-417F2DD42992}" dt="2022-07-26T02:48:28.813" v="763" actId="1076"/>
          <ac:cxnSpMkLst>
            <pc:docMk/>
            <pc:sldMk cId="764473795" sldId="343"/>
            <ac:cxnSpMk id="14" creationId="{B0B499F3-AE75-5646-A17E-79E67C050447}"/>
          </ac:cxnSpMkLst>
        </pc:cxnChg>
      </pc:sldChg>
      <pc:sldChg chg="modSp mod">
        <pc:chgData name="Charmaine Moldrich" userId="5b6d9c59-670e-45f3-b26b-27dffd1224b8" providerId="ADAL" clId="{BB7E966A-E03B-4116-89F4-417F2DD42992}" dt="2022-07-26T02:50:35.145" v="793" actId="255"/>
        <pc:sldMkLst>
          <pc:docMk/>
          <pc:sldMk cId="2023599991" sldId="881"/>
        </pc:sldMkLst>
        <pc:spChg chg="mod">
          <ac:chgData name="Charmaine Moldrich" userId="5b6d9c59-670e-45f3-b26b-27dffd1224b8" providerId="ADAL" clId="{BB7E966A-E03B-4116-89F4-417F2DD42992}" dt="2022-07-26T02:50:35.145" v="793" actId="255"/>
          <ac:spMkLst>
            <pc:docMk/>
            <pc:sldMk cId="2023599991" sldId="881"/>
            <ac:spMk id="2" creationId="{93BE4D45-42CD-42C7-B634-C5A7231BB0F4}"/>
          </ac:spMkLst>
        </pc:spChg>
      </pc:sldChg>
      <pc:sldChg chg="modSp mod">
        <pc:chgData name="Charmaine Moldrich" userId="5b6d9c59-670e-45f3-b26b-27dffd1224b8" providerId="ADAL" clId="{BB7E966A-E03B-4116-89F4-417F2DD42992}" dt="2022-07-26T03:32:08.313" v="797" actId="20577"/>
        <pc:sldMkLst>
          <pc:docMk/>
          <pc:sldMk cId="1979413850" sldId="888"/>
        </pc:sldMkLst>
        <pc:spChg chg="mod">
          <ac:chgData name="Charmaine Moldrich" userId="5b6d9c59-670e-45f3-b26b-27dffd1224b8" providerId="ADAL" clId="{BB7E966A-E03B-4116-89F4-417F2DD42992}" dt="2022-07-26T03:32:08.313" v="797" actId="20577"/>
          <ac:spMkLst>
            <pc:docMk/>
            <pc:sldMk cId="1979413850" sldId="888"/>
            <ac:spMk id="2" creationId="{93BE4D45-42CD-42C7-B634-C5A7231BB0F4}"/>
          </ac:spMkLst>
        </pc:spChg>
      </pc:sldChg>
      <pc:sldChg chg="modSp mod">
        <pc:chgData name="Charmaine Moldrich" userId="5b6d9c59-670e-45f3-b26b-27dffd1224b8" providerId="ADAL" clId="{BB7E966A-E03B-4116-89F4-417F2DD42992}" dt="2022-07-26T02:47:35.098" v="742" actId="20577"/>
        <pc:sldMkLst>
          <pc:docMk/>
          <pc:sldMk cId="4177621425" sldId="893"/>
        </pc:sldMkLst>
        <pc:spChg chg="mod">
          <ac:chgData name="Charmaine Moldrich" userId="5b6d9c59-670e-45f3-b26b-27dffd1224b8" providerId="ADAL" clId="{BB7E966A-E03B-4116-89F4-417F2DD42992}" dt="2022-07-26T02:47:35.098" v="742" actId="20577"/>
          <ac:spMkLst>
            <pc:docMk/>
            <pc:sldMk cId="4177621425" sldId="893"/>
            <ac:spMk id="9" creationId="{D6749B6A-7F0C-4DE1-BD14-0610E6BF1772}"/>
          </ac:spMkLst>
        </pc:spChg>
      </pc:sldChg>
      <pc:sldChg chg="modSp mod">
        <pc:chgData name="Charmaine Moldrich" userId="5b6d9c59-670e-45f3-b26b-27dffd1224b8" providerId="ADAL" clId="{BB7E966A-E03B-4116-89F4-417F2DD42992}" dt="2022-07-26T03:31:13.451" v="796" actId="20577"/>
        <pc:sldMkLst>
          <pc:docMk/>
          <pc:sldMk cId="954537096" sldId="4326"/>
        </pc:sldMkLst>
        <pc:spChg chg="mod">
          <ac:chgData name="Charmaine Moldrich" userId="5b6d9c59-670e-45f3-b26b-27dffd1224b8" providerId="ADAL" clId="{BB7E966A-E03B-4116-89F4-417F2DD42992}" dt="2022-07-26T03:31:13.451" v="796" actId="20577"/>
          <ac:spMkLst>
            <pc:docMk/>
            <pc:sldMk cId="954537096" sldId="4326"/>
            <ac:spMk id="3" creationId="{00430D02-1FB7-4AF5-B592-7C08F784ED8A}"/>
          </ac:spMkLst>
        </pc:spChg>
      </pc:sldChg>
    </pc:docChg>
  </pc:docChgLst>
  <pc:docChgLst>
    <pc:chgData name="Tallulah Mills-Hicks" userId="0cca802c-f78f-44e0-b668-7a63475f926f" providerId="ADAL" clId="{DD19192D-1756-4079-9EF8-B2E464EEDFA1}"/>
    <pc:docChg chg="undo custSel addSld delSld modSld sldOrd">
      <pc:chgData name="Tallulah Mills-Hicks" userId="0cca802c-f78f-44e0-b668-7a63475f926f" providerId="ADAL" clId="{DD19192D-1756-4079-9EF8-B2E464EEDFA1}" dt="2022-07-26T05:36:57.655" v="29" actId="1076"/>
      <pc:docMkLst>
        <pc:docMk/>
      </pc:docMkLst>
      <pc:sldChg chg="modSp mod ord">
        <pc:chgData name="Tallulah Mills-Hicks" userId="0cca802c-f78f-44e0-b668-7a63475f926f" providerId="ADAL" clId="{DD19192D-1756-4079-9EF8-B2E464EEDFA1}" dt="2022-07-26T05:36:57.655" v="29" actId="1076"/>
        <pc:sldMkLst>
          <pc:docMk/>
          <pc:sldMk cId="764473795" sldId="343"/>
        </pc:sldMkLst>
        <pc:spChg chg="mod">
          <ac:chgData name="Tallulah Mills-Hicks" userId="0cca802c-f78f-44e0-b668-7a63475f926f" providerId="ADAL" clId="{DD19192D-1756-4079-9EF8-B2E464EEDFA1}" dt="2022-07-26T05:36:57.655" v="29" actId="1076"/>
          <ac:spMkLst>
            <pc:docMk/>
            <pc:sldMk cId="764473795" sldId="343"/>
            <ac:spMk id="11" creationId="{BD5758B5-5781-AA41-BFA4-F29CB9533B83}"/>
          </ac:spMkLst>
        </pc:spChg>
        <pc:spChg chg="mod">
          <ac:chgData name="Tallulah Mills-Hicks" userId="0cca802c-f78f-44e0-b668-7a63475f926f" providerId="ADAL" clId="{DD19192D-1756-4079-9EF8-B2E464EEDFA1}" dt="2022-07-26T05:36:52.694" v="28" actId="1076"/>
          <ac:spMkLst>
            <pc:docMk/>
            <pc:sldMk cId="764473795" sldId="343"/>
            <ac:spMk id="12" creationId="{ED501CB6-00ED-6B46-BED9-248D8DFA75C4}"/>
          </ac:spMkLst>
        </pc:spChg>
        <pc:spChg chg="mod">
          <ac:chgData name="Tallulah Mills-Hicks" userId="0cca802c-f78f-44e0-b668-7a63475f926f" providerId="ADAL" clId="{DD19192D-1756-4079-9EF8-B2E464EEDFA1}" dt="2022-07-26T05:36:52.694" v="28" actId="1076"/>
          <ac:spMkLst>
            <pc:docMk/>
            <pc:sldMk cId="764473795" sldId="343"/>
            <ac:spMk id="13" creationId="{F48CB742-8F14-814F-BB8A-C039035E671C}"/>
          </ac:spMkLst>
        </pc:spChg>
        <pc:spChg chg="mod">
          <ac:chgData name="Tallulah Mills-Hicks" userId="0cca802c-f78f-44e0-b668-7a63475f926f" providerId="ADAL" clId="{DD19192D-1756-4079-9EF8-B2E464EEDFA1}" dt="2022-07-26T05:36:52.694" v="28" actId="1076"/>
          <ac:spMkLst>
            <pc:docMk/>
            <pc:sldMk cId="764473795" sldId="343"/>
            <ac:spMk id="16" creationId="{466FEDE6-1566-BEBA-5DC0-DC816D3B5790}"/>
          </ac:spMkLst>
        </pc:spChg>
        <pc:picChg chg="mod">
          <ac:chgData name="Tallulah Mills-Hicks" userId="0cca802c-f78f-44e0-b668-7a63475f926f" providerId="ADAL" clId="{DD19192D-1756-4079-9EF8-B2E464EEDFA1}" dt="2022-07-26T05:36:52.694" v="28" actId="1076"/>
          <ac:picMkLst>
            <pc:docMk/>
            <pc:sldMk cId="764473795" sldId="343"/>
            <ac:picMk id="10" creationId="{38C83070-7124-43E0-8EA5-5424C6770C77}"/>
          </ac:picMkLst>
        </pc:picChg>
        <pc:cxnChg chg="mod">
          <ac:chgData name="Tallulah Mills-Hicks" userId="0cca802c-f78f-44e0-b668-7a63475f926f" providerId="ADAL" clId="{DD19192D-1756-4079-9EF8-B2E464EEDFA1}" dt="2022-07-26T05:36:52.694" v="28" actId="1076"/>
          <ac:cxnSpMkLst>
            <pc:docMk/>
            <pc:sldMk cId="764473795" sldId="343"/>
            <ac:cxnSpMk id="14" creationId="{B0B499F3-AE75-5646-A17E-79E67C050447}"/>
          </ac:cxnSpMkLst>
        </pc:cxnChg>
      </pc:sldChg>
      <pc:sldChg chg="addSp delSp modSp add del mod">
        <pc:chgData name="Tallulah Mills-Hicks" userId="0cca802c-f78f-44e0-b668-7a63475f926f" providerId="ADAL" clId="{DD19192D-1756-4079-9EF8-B2E464EEDFA1}" dt="2022-07-26T01:51:06.301" v="10" actId="1076"/>
        <pc:sldMkLst>
          <pc:docMk/>
          <pc:sldMk cId="2023599991" sldId="881"/>
        </pc:sldMkLst>
        <pc:picChg chg="add mod">
          <ac:chgData name="Tallulah Mills-Hicks" userId="0cca802c-f78f-44e0-b668-7a63475f926f" providerId="ADAL" clId="{DD19192D-1756-4079-9EF8-B2E464EEDFA1}" dt="2022-07-26T01:51:06.301" v="10" actId="1076"/>
          <ac:picMkLst>
            <pc:docMk/>
            <pc:sldMk cId="2023599991" sldId="881"/>
            <ac:picMk id="5" creationId="{797F3FA2-2B8A-CCD9-E542-7E179B1BFAC1}"/>
          </ac:picMkLst>
        </pc:picChg>
        <pc:picChg chg="del">
          <ac:chgData name="Tallulah Mills-Hicks" userId="0cca802c-f78f-44e0-b668-7a63475f926f" providerId="ADAL" clId="{DD19192D-1756-4079-9EF8-B2E464EEDFA1}" dt="2022-07-26T01:50:39.174" v="2" actId="478"/>
          <ac:picMkLst>
            <pc:docMk/>
            <pc:sldMk cId="2023599991" sldId="881"/>
            <ac:picMk id="9" creationId="{B6C17960-B465-C4C2-0C88-CDE8934DE3DB}"/>
          </ac:picMkLst>
        </pc:picChg>
      </pc:sldChg>
      <pc:sldChg chg="addSp delSp modSp mod">
        <pc:chgData name="Tallulah Mills-Hicks" userId="0cca802c-f78f-44e0-b668-7a63475f926f" providerId="ADAL" clId="{DD19192D-1756-4079-9EF8-B2E464EEDFA1}" dt="2022-07-26T01:53:54.454" v="20" actId="732"/>
        <pc:sldMkLst>
          <pc:docMk/>
          <pc:sldMk cId="4177621425" sldId="893"/>
        </pc:sldMkLst>
        <pc:picChg chg="del">
          <ac:chgData name="Tallulah Mills-Hicks" userId="0cca802c-f78f-44e0-b668-7a63475f926f" providerId="ADAL" clId="{DD19192D-1756-4079-9EF8-B2E464EEDFA1}" dt="2022-07-26T01:53:17.705" v="11" actId="478"/>
          <ac:picMkLst>
            <pc:docMk/>
            <pc:sldMk cId="4177621425" sldId="893"/>
            <ac:picMk id="2" creationId="{8A7FA884-1F6E-6D9A-5A84-C6E98473DF54}"/>
          </ac:picMkLst>
        </pc:picChg>
        <pc:picChg chg="add mod modCrop">
          <ac:chgData name="Tallulah Mills-Hicks" userId="0cca802c-f78f-44e0-b668-7a63475f926f" providerId="ADAL" clId="{DD19192D-1756-4079-9EF8-B2E464EEDFA1}" dt="2022-07-26T01:53:54.454" v="20" actId="732"/>
          <ac:picMkLst>
            <pc:docMk/>
            <pc:sldMk cId="4177621425" sldId="893"/>
            <ac:picMk id="3" creationId="{4FC52A90-E589-0574-C14F-0FD30EB916DF}"/>
          </ac:picMkLst>
        </pc:picChg>
      </pc:sldChg>
    </pc:docChg>
  </pc:docChgLst>
  <pc:docChgLst>
    <pc:chgData name="Julie Jensen" userId="fc282bf2-8f9f-40fa-87b4-57e119bd4b9f" providerId="ADAL" clId="{F8C3FED6-9189-422E-9A62-78F13FDECE4B}"/>
    <pc:docChg chg="custSel delSld modSld">
      <pc:chgData name="Julie Jensen" userId="fc282bf2-8f9f-40fa-87b4-57e119bd4b9f" providerId="ADAL" clId="{F8C3FED6-9189-422E-9A62-78F13FDECE4B}" dt="2022-07-26T04:35:21.398" v="827" actId="20577"/>
      <pc:docMkLst>
        <pc:docMk/>
      </pc:docMkLst>
      <pc:sldChg chg="modSp mod">
        <pc:chgData name="Julie Jensen" userId="fc282bf2-8f9f-40fa-87b4-57e119bd4b9f" providerId="ADAL" clId="{F8C3FED6-9189-422E-9A62-78F13FDECE4B}" dt="2022-07-26T04:00:25.829" v="204" actId="1076"/>
        <pc:sldMkLst>
          <pc:docMk/>
          <pc:sldMk cId="764473795" sldId="343"/>
        </pc:sldMkLst>
        <pc:spChg chg="mod">
          <ac:chgData name="Julie Jensen" userId="fc282bf2-8f9f-40fa-87b4-57e119bd4b9f" providerId="ADAL" clId="{F8C3FED6-9189-422E-9A62-78F13FDECE4B}" dt="2022-07-26T04:00:18.849" v="203" actId="1076"/>
          <ac:spMkLst>
            <pc:docMk/>
            <pc:sldMk cId="764473795" sldId="343"/>
            <ac:spMk id="12" creationId="{ED501CB6-00ED-6B46-BED9-248D8DFA75C4}"/>
          </ac:spMkLst>
        </pc:spChg>
        <pc:spChg chg="mod">
          <ac:chgData name="Julie Jensen" userId="fc282bf2-8f9f-40fa-87b4-57e119bd4b9f" providerId="ADAL" clId="{F8C3FED6-9189-422E-9A62-78F13FDECE4B}" dt="2022-07-26T04:00:25.829" v="204" actId="1076"/>
          <ac:spMkLst>
            <pc:docMk/>
            <pc:sldMk cId="764473795" sldId="343"/>
            <ac:spMk id="16" creationId="{466FEDE6-1566-BEBA-5DC0-DC816D3B5790}"/>
          </ac:spMkLst>
        </pc:spChg>
      </pc:sldChg>
      <pc:sldChg chg="modSp mod">
        <pc:chgData name="Julie Jensen" userId="fc282bf2-8f9f-40fa-87b4-57e119bd4b9f" providerId="ADAL" clId="{F8C3FED6-9189-422E-9A62-78F13FDECE4B}" dt="2022-07-26T04:03:08.027" v="236" actId="1076"/>
        <pc:sldMkLst>
          <pc:docMk/>
          <pc:sldMk cId="2023599991" sldId="881"/>
        </pc:sldMkLst>
        <pc:spChg chg="mod">
          <ac:chgData name="Julie Jensen" userId="fc282bf2-8f9f-40fa-87b4-57e119bd4b9f" providerId="ADAL" clId="{F8C3FED6-9189-422E-9A62-78F13FDECE4B}" dt="2022-07-26T04:02:56.363" v="235" actId="20577"/>
          <ac:spMkLst>
            <pc:docMk/>
            <pc:sldMk cId="2023599991" sldId="881"/>
            <ac:spMk id="2" creationId="{93BE4D45-42CD-42C7-B634-C5A7231BB0F4}"/>
          </ac:spMkLst>
        </pc:spChg>
        <pc:spChg chg="mod">
          <ac:chgData name="Julie Jensen" userId="fc282bf2-8f9f-40fa-87b4-57e119bd4b9f" providerId="ADAL" clId="{F8C3FED6-9189-422E-9A62-78F13FDECE4B}" dt="2022-07-26T04:03:08.027" v="236" actId="1076"/>
          <ac:spMkLst>
            <pc:docMk/>
            <pc:sldMk cId="2023599991" sldId="881"/>
            <ac:spMk id="8" creationId="{F68365E5-04E4-4F69-8ECF-7C41A1B36A2B}"/>
          </ac:spMkLst>
        </pc:spChg>
      </pc:sldChg>
      <pc:sldChg chg="del">
        <pc:chgData name="Julie Jensen" userId="fc282bf2-8f9f-40fa-87b4-57e119bd4b9f" providerId="ADAL" clId="{F8C3FED6-9189-422E-9A62-78F13FDECE4B}" dt="2022-07-26T01:33:36.118" v="1" actId="2696"/>
        <pc:sldMkLst>
          <pc:docMk/>
          <pc:sldMk cId="1700507448" sldId="886"/>
        </pc:sldMkLst>
      </pc:sldChg>
      <pc:sldChg chg="addSp delSp modSp mod">
        <pc:chgData name="Julie Jensen" userId="fc282bf2-8f9f-40fa-87b4-57e119bd4b9f" providerId="ADAL" clId="{F8C3FED6-9189-422E-9A62-78F13FDECE4B}" dt="2022-07-26T04:34:34.842" v="822" actId="20577"/>
        <pc:sldMkLst>
          <pc:docMk/>
          <pc:sldMk cId="1979413850" sldId="888"/>
        </pc:sldMkLst>
        <pc:spChg chg="mod">
          <ac:chgData name="Julie Jensen" userId="fc282bf2-8f9f-40fa-87b4-57e119bd4b9f" providerId="ADAL" clId="{F8C3FED6-9189-422E-9A62-78F13FDECE4B}" dt="2022-07-26T01:35:24.217" v="31" actId="14100"/>
          <ac:spMkLst>
            <pc:docMk/>
            <pc:sldMk cId="1979413850" sldId="888"/>
            <ac:spMk id="2" creationId="{93BE4D45-42CD-42C7-B634-C5A7231BB0F4}"/>
          </ac:spMkLst>
        </pc:spChg>
        <pc:spChg chg="mod">
          <ac:chgData name="Julie Jensen" userId="fc282bf2-8f9f-40fa-87b4-57e119bd4b9f" providerId="ADAL" clId="{F8C3FED6-9189-422E-9A62-78F13FDECE4B}" dt="2022-07-26T04:34:34.842" v="822" actId="20577"/>
          <ac:spMkLst>
            <pc:docMk/>
            <pc:sldMk cId="1979413850" sldId="888"/>
            <ac:spMk id="13" creationId="{2BF358D7-5AB1-43BC-BEBF-9EF6F83705B5}"/>
          </ac:spMkLst>
        </pc:spChg>
        <pc:spChg chg="mod">
          <ac:chgData name="Julie Jensen" userId="fc282bf2-8f9f-40fa-87b4-57e119bd4b9f" providerId="ADAL" clId="{F8C3FED6-9189-422E-9A62-78F13FDECE4B}" dt="2022-07-26T04:34:03.707" v="795" actId="20577"/>
          <ac:spMkLst>
            <pc:docMk/>
            <pc:sldMk cId="1979413850" sldId="888"/>
            <ac:spMk id="15" creationId="{C9C54056-F7CB-4F74-ACB5-E9E622F16343}"/>
          </ac:spMkLst>
        </pc:spChg>
        <pc:spChg chg="mod">
          <ac:chgData name="Julie Jensen" userId="fc282bf2-8f9f-40fa-87b4-57e119bd4b9f" providerId="ADAL" clId="{F8C3FED6-9189-422E-9A62-78F13FDECE4B}" dt="2022-07-26T04:31:13.904" v="700" actId="20577"/>
          <ac:spMkLst>
            <pc:docMk/>
            <pc:sldMk cId="1979413850" sldId="888"/>
            <ac:spMk id="17" creationId="{53874A24-9B50-4E23-AFF5-D5D90BF78954}"/>
          </ac:spMkLst>
        </pc:spChg>
        <pc:spChg chg="add mod">
          <ac:chgData name="Julie Jensen" userId="fc282bf2-8f9f-40fa-87b4-57e119bd4b9f" providerId="ADAL" clId="{F8C3FED6-9189-422E-9A62-78F13FDECE4B}" dt="2022-07-26T02:33:05.733" v="185" actId="1076"/>
          <ac:spMkLst>
            <pc:docMk/>
            <pc:sldMk cId="1979413850" sldId="888"/>
            <ac:spMk id="20" creationId="{4542645B-91F6-33D3-0806-75C28CF0BFAD}"/>
          </ac:spMkLst>
        </pc:spChg>
        <pc:spChg chg="add del mod">
          <ac:chgData name="Julie Jensen" userId="fc282bf2-8f9f-40fa-87b4-57e119bd4b9f" providerId="ADAL" clId="{F8C3FED6-9189-422E-9A62-78F13FDECE4B}" dt="2022-07-26T01:36:13.096" v="42" actId="21"/>
          <ac:spMkLst>
            <pc:docMk/>
            <pc:sldMk cId="1979413850" sldId="888"/>
            <ac:spMk id="20" creationId="{DFE9501A-7125-72D2-FA7F-D71761E8609A}"/>
          </ac:spMkLst>
        </pc:spChg>
        <pc:spChg chg="del">
          <ac:chgData name="Julie Jensen" userId="fc282bf2-8f9f-40fa-87b4-57e119bd4b9f" providerId="ADAL" clId="{F8C3FED6-9189-422E-9A62-78F13FDECE4B}" dt="2022-07-26T01:36:16.532" v="43" actId="21"/>
          <ac:spMkLst>
            <pc:docMk/>
            <pc:sldMk cId="1979413850" sldId="888"/>
            <ac:spMk id="21" creationId="{4DFF1BC9-ECEC-D860-2646-A94AA99DA005}"/>
          </ac:spMkLst>
        </pc:spChg>
        <pc:spChg chg="add del mod">
          <ac:chgData name="Julie Jensen" userId="fc282bf2-8f9f-40fa-87b4-57e119bd4b9f" providerId="ADAL" clId="{F8C3FED6-9189-422E-9A62-78F13FDECE4B}" dt="2022-07-26T02:32:49.146" v="182" actId="21"/>
          <ac:spMkLst>
            <pc:docMk/>
            <pc:sldMk cId="1979413850" sldId="888"/>
            <ac:spMk id="22" creationId="{4A52057C-9421-7F7B-B2C9-4701117A1369}"/>
          </ac:spMkLst>
        </pc:spChg>
        <pc:spChg chg="mod">
          <ac:chgData name="Julie Jensen" userId="fc282bf2-8f9f-40fa-87b4-57e119bd4b9f" providerId="ADAL" clId="{F8C3FED6-9189-422E-9A62-78F13FDECE4B}" dt="2022-07-26T04:13:52.330" v="448" actId="1038"/>
          <ac:spMkLst>
            <pc:docMk/>
            <pc:sldMk cId="1979413850" sldId="888"/>
            <ac:spMk id="23" creationId="{33A22FE8-C762-4DCB-8C72-CB3E41EBE0CE}"/>
          </ac:spMkLst>
        </pc:spChg>
        <pc:spChg chg="mod">
          <ac:chgData name="Julie Jensen" userId="fc282bf2-8f9f-40fa-87b4-57e119bd4b9f" providerId="ADAL" clId="{F8C3FED6-9189-422E-9A62-78F13FDECE4B}" dt="2022-07-26T04:13:46.620" v="435" actId="1038"/>
          <ac:spMkLst>
            <pc:docMk/>
            <pc:sldMk cId="1979413850" sldId="888"/>
            <ac:spMk id="25" creationId="{7516D689-09BE-4FB6-852F-FA314E2B1905}"/>
          </ac:spMkLst>
        </pc:spChg>
        <pc:spChg chg="mod">
          <ac:chgData name="Julie Jensen" userId="fc282bf2-8f9f-40fa-87b4-57e119bd4b9f" providerId="ADAL" clId="{F8C3FED6-9189-422E-9A62-78F13FDECE4B}" dt="2022-07-26T04:13:41.297" v="422" actId="1038"/>
          <ac:spMkLst>
            <pc:docMk/>
            <pc:sldMk cId="1979413850" sldId="888"/>
            <ac:spMk id="27" creationId="{B34B9F3A-5FCA-46B7-A541-CA1FEB16E01D}"/>
          </ac:spMkLst>
        </pc:spChg>
      </pc:sldChg>
      <pc:sldChg chg="addSp delSp modSp mod">
        <pc:chgData name="Julie Jensen" userId="fc282bf2-8f9f-40fa-87b4-57e119bd4b9f" providerId="ADAL" clId="{F8C3FED6-9189-422E-9A62-78F13FDECE4B}" dt="2022-07-26T04:01:25.355" v="211" actId="20577"/>
        <pc:sldMkLst>
          <pc:docMk/>
          <pc:sldMk cId="4177621425" sldId="893"/>
        </pc:sldMkLst>
        <pc:spChg chg="del mod">
          <ac:chgData name="Julie Jensen" userId="fc282bf2-8f9f-40fa-87b4-57e119bd4b9f" providerId="ADAL" clId="{F8C3FED6-9189-422E-9A62-78F13FDECE4B}" dt="2022-07-26T02:30:13.309" v="155" actId="21"/>
          <ac:spMkLst>
            <pc:docMk/>
            <pc:sldMk cId="4177621425" sldId="893"/>
            <ac:spMk id="7" creationId="{97DAE4F6-3A7E-4DE5-B9AC-B209DC3EFF21}"/>
          </ac:spMkLst>
        </pc:spChg>
        <pc:spChg chg="mod">
          <ac:chgData name="Julie Jensen" userId="fc282bf2-8f9f-40fa-87b4-57e119bd4b9f" providerId="ADAL" clId="{F8C3FED6-9189-422E-9A62-78F13FDECE4B}" dt="2022-07-26T04:01:25.355" v="211" actId="20577"/>
          <ac:spMkLst>
            <pc:docMk/>
            <pc:sldMk cId="4177621425" sldId="893"/>
            <ac:spMk id="9" creationId="{D6749B6A-7F0C-4DE1-BD14-0610E6BF1772}"/>
          </ac:spMkLst>
        </pc:spChg>
        <pc:spChg chg="add mod">
          <ac:chgData name="Julie Jensen" userId="fc282bf2-8f9f-40fa-87b4-57e119bd4b9f" providerId="ADAL" clId="{F8C3FED6-9189-422E-9A62-78F13FDECE4B}" dt="2022-07-26T02:30:44.630" v="160" actId="20577"/>
          <ac:spMkLst>
            <pc:docMk/>
            <pc:sldMk cId="4177621425" sldId="893"/>
            <ac:spMk id="11" creationId="{D2095B34-51AA-1E38-CF5D-DF4F502CF017}"/>
          </ac:spMkLst>
        </pc:spChg>
        <pc:picChg chg="mod">
          <ac:chgData name="Julie Jensen" userId="fc282bf2-8f9f-40fa-87b4-57e119bd4b9f" providerId="ADAL" clId="{F8C3FED6-9189-422E-9A62-78F13FDECE4B}" dt="2022-07-26T02:28:55.955" v="118" actId="14826"/>
          <ac:picMkLst>
            <pc:docMk/>
            <pc:sldMk cId="4177621425" sldId="893"/>
            <ac:picMk id="3" creationId="{4FC52A90-E589-0574-C14F-0FD30EB916DF}"/>
          </ac:picMkLst>
        </pc:picChg>
      </pc:sldChg>
      <pc:sldChg chg="delSp modSp mod">
        <pc:chgData name="Julie Jensen" userId="fc282bf2-8f9f-40fa-87b4-57e119bd4b9f" providerId="ADAL" clId="{F8C3FED6-9189-422E-9A62-78F13FDECE4B}" dt="2022-07-26T04:16:11.713" v="492" actId="1076"/>
        <pc:sldMkLst>
          <pc:docMk/>
          <pc:sldMk cId="954537096" sldId="4326"/>
        </pc:sldMkLst>
        <pc:spChg chg="mod">
          <ac:chgData name="Julie Jensen" userId="fc282bf2-8f9f-40fa-87b4-57e119bd4b9f" providerId="ADAL" clId="{F8C3FED6-9189-422E-9A62-78F13FDECE4B}" dt="2022-07-26T04:16:11.713" v="492" actId="1076"/>
          <ac:spMkLst>
            <pc:docMk/>
            <pc:sldMk cId="954537096" sldId="4326"/>
            <ac:spMk id="2" creationId="{93BE4D45-42CD-42C7-B634-C5A7231BB0F4}"/>
          </ac:spMkLst>
        </pc:spChg>
        <pc:spChg chg="mod">
          <ac:chgData name="Julie Jensen" userId="fc282bf2-8f9f-40fa-87b4-57e119bd4b9f" providerId="ADAL" clId="{F8C3FED6-9189-422E-9A62-78F13FDECE4B}" dt="2022-07-26T04:16:00.156" v="490" actId="1076"/>
          <ac:spMkLst>
            <pc:docMk/>
            <pc:sldMk cId="954537096" sldId="4326"/>
            <ac:spMk id="3" creationId="{00430D02-1FB7-4AF5-B592-7C08F784ED8A}"/>
          </ac:spMkLst>
        </pc:spChg>
        <pc:spChg chg="del mod">
          <ac:chgData name="Julie Jensen" userId="fc282bf2-8f9f-40fa-87b4-57e119bd4b9f" providerId="ADAL" clId="{F8C3FED6-9189-422E-9A62-78F13FDECE4B}" dt="2022-07-26T01:36:04.685" v="39"/>
          <ac:spMkLst>
            <pc:docMk/>
            <pc:sldMk cId="954537096" sldId="4326"/>
            <ac:spMk id="8" creationId="{65B9AA9A-B910-8FED-09E8-0C5FF2A4C73A}"/>
          </ac:spMkLst>
        </pc:spChg>
        <pc:spChg chg="mod">
          <ac:chgData name="Julie Jensen" userId="fc282bf2-8f9f-40fa-87b4-57e119bd4b9f" providerId="ADAL" clId="{F8C3FED6-9189-422E-9A62-78F13FDECE4B}" dt="2022-07-26T04:04:50.196" v="265" actId="20577"/>
          <ac:spMkLst>
            <pc:docMk/>
            <pc:sldMk cId="954537096" sldId="4326"/>
            <ac:spMk id="9" creationId="{FACA0BF4-41B9-1521-AE84-51366D3D5078}"/>
          </ac:spMkLst>
        </pc:spChg>
        <pc:spChg chg="mod">
          <ac:chgData name="Julie Jensen" userId="fc282bf2-8f9f-40fa-87b4-57e119bd4b9f" providerId="ADAL" clId="{F8C3FED6-9189-422E-9A62-78F13FDECE4B}" dt="2022-07-26T04:16:03.619" v="491" actId="1076"/>
          <ac:spMkLst>
            <pc:docMk/>
            <pc:sldMk cId="954537096" sldId="4326"/>
            <ac:spMk id="23" creationId="{33A22FE8-C762-4DCB-8C72-CB3E41EBE0CE}"/>
          </ac:spMkLst>
        </pc:spChg>
      </pc:sldChg>
      <pc:sldChg chg="modSp mod">
        <pc:chgData name="Julie Jensen" userId="fc282bf2-8f9f-40fa-87b4-57e119bd4b9f" providerId="ADAL" clId="{F8C3FED6-9189-422E-9A62-78F13FDECE4B}" dt="2022-07-26T04:35:21.398" v="827" actId="20577"/>
        <pc:sldMkLst>
          <pc:docMk/>
          <pc:sldMk cId="3698050006" sldId="4327"/>
        </pc:sldMkLst>
        <pc:spChg chg="mod">
          <ac:chgData name="Julie Jensen" userId="fc282bf2-8f9f-40fa-87b4-57e119bd4b9f" providerId="ADAL" clId="{F8C3FED6-9189-422E-9A62-78F13FDECE4B}" dt="2022-07-26T04:18:25.509" v="495" actId="1076"/>
          <ac:spMkLst>
            <pc:docMk/>
            <pc:sldMk cId="3698050006" sldId="4327"/>
            <ac:spMk id="2" creationId="{93BE4D45-42CD-42C7-B634-C5A7231BB0F4}"/>
          </ac:spMkLst>
        </pc:spChg>
        <pc:spChg chg="mod">
          <ac:chgData name="Julie Jensen" userId="fc282bf2-8f9f-40fa-87b4-57e119bd4b9f" providerId="ADAL" clId="{F8C3FED6-9189-422E-9A62-78F13FDECE4B}" dt="2022-07-26T04:35:21.398" v="827" actId="20577"/>
          <ac:spMkLst>
            <pc:docMk/>
            <pc:sldMk cId="3698050006" sldId="4327"/>
            <ac:spMk id="3" creationId="{00430D02-1FB7-4AF5-B592-7C08F784ED8A}"/>
          </ac:spMkLst>
        </pc:spChg>
        <pc:spChg chg="mod">
          <ac:chgData name="Julie Jensen" userId="fc282bf2-8f9f-40fa-87b4-57e119bd4b9f" providerId="ADAL" clId="{F8C3FED6-9189-422E-9A62-78F13FDECE4B}" dt="2022-07-26T04:03:48.228" v="238" actId="14100"/>
          <ac:spMkLst>
            <pc:docMk/>
            <pc:sldMk cId="3698050006" sldId="4327"/>
            <ac:spMk id="9" creationId="{D1AE4F34-B3D9-8CFD-517B-C4586E60A3BC}"/>
          </ac:spMkLst>
        </pc:spChg>
        <pc:spChg chg="mod">
          <ac:chgData name="Julie Jensen" userId="fc282bf2-8f9f-40fa-87b4-57e119bd4b9f" providerId="ADAL" clId="{F8C3FED6-9189-422E-9A62-78F13FDECE4B}" dt="2022-07-26T04:18:41.905" v="529" actId="20577"/>
          <ac:spMkLst>
            <pc:docMk/>
            <pc:sldMk cId="3698050006" sldId="4327"/>
            <ac:spMk id="23" creationId="{33A22FE8-C762-4DCB-8C72-CB3E41EBE0CE}"/>
          </ac:spMkLst>
        </pc:spChg>
      </pc:sldChg>
      <pc:sldChg chg="del">
        <pc:chgData name="Julie Jensen" userId="fc282bf2-8f9f-40fa-87b4-57e119bd4b9f" providerId="ADAL" clId="{F8C3FED6-9189-422E-9A62-78F13FDECE4B}" dt="2022-07-26T01:33:33.794" v="0" actId="2696"/>
        <pc:sldMkLst>
          <pc:docMk/>
          <pc:sldMk cId="3256541497" sldId="43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36686-C3B7-F646-A730-332E518D0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E2661-0A28-2B4F-B53D-C4EB241344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011D1-4DAC-5E41-B814-278876A048E6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C27B6-A72C-0C49-A86D-667D5DA03C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8EA07-C3F6-3746-A9AA-81E50FF6F2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FEC94-71BF-4B43-BFE6-4E9F7F05B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64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DF1D4-9FD9-0742-AEFA-26ADAE7E25CD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8794D-72FC-8A48-A509-F61C0F60D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0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0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F8794D-72FC-8A48-A509-F61C0F60DC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27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724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827916" cy="2882446"/>
          </a:xfrm>
        </p:spPr>
        <p:txBody>
          <a:bodyPr anchor="b">
            <a:normAutofit/>
          </a:bodyPr>
          <a:lstStyle>
            <a:lvl1pPr algn="l">
              <a:defRPr sz="4000" b="1" i="0">
                <a:latin typeface="Gotham Bold" panose="02000604030000020004" pitchFamily="2" charset="0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2"/>
            <a:ext cx="3827916" cy="1455057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7241D2-6220-3C4B-AF57-9B0F5CD52A88}"/>
              </a:ext>
            </a:extLst>
          </p:cNvPr>
          <p:cNvCxnSpPr>
            <a:cxnSpLocks/>
          </p:cNvCxnSpPr>
          <p:nvPr userDrawn="1"/>
        </p:nvCxnSpPr>
        <p:spPr>
          <a:xfrm>
            <a:off x="874713" y="3541486"/>
            <a:ext cx="2216445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68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panel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199"/>
          </a:xfrm>
        </p:spPr>
        <p:txBody>
          <a:bodyPr numCol="2" spcCol="54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Bullets 2 column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413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text panel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874713" y="1989138"/>
            <a:ext cx="10442575" cy="4140352"/>
          </a:xfrm>
        </p:spPr>
        <p:txBody>
          <a:bodyPr numCol="3" spcCol="360000">
            <a:no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4pPr>
            <a:lvl5pPr marL="0" indent="0" fontAlgn="t" latinLnBrk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5pPr>
          </a:lstStyle>
          <a:p>
            <a:pPr lvl="0"/>
            <a:r>
              <a:rPr lang="en-US"/>
              <a:t>3column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9275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5C2F5-2DB6-CA4A-B1B4-68144D94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97FA9-32CB-FF48-87E7-B71AA7C2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2BA41-6C69-3549-A671-C9530E6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14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7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657C475-6F3A-104C-A725-9B843B58285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74713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4757160-F5C8-8E46-A6C7-0BDC39BA4C7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3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35CCE8D0-1962-9D43-8E05-CE4B9066F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5A09DFDE-9B92-B74A-AFCD-C07794076DAD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617404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7" name="Content Placeholder 31">
            <a:extLst>
              <a:ext uri="{FF2B5EF4-FFF2-40B4-BE49-F238E27FC236}">
                <a16:creationId xmlns:a16="http://schemas.microsoft.com/office/drawing/2014/main" id="{D29A61BA-FF09-0948-98EB-B422E478C93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617404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04DA7536-213F-184C-8A62-F79E5425ED0B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360095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Content Placeholder 31">
            <a:extLst>
              <a:ext uri="{FF2B5EF4-FFF2-40B4-BE49-F238E27FC236}">
                <a16:creationId xmlns:a16="http://schemas.microsoft.com/office/drawing/2014/main" id="{1CE479B5-B321-2142-9ABD-CD8A19DA64A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360095" y="4016305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3B7CB02B-E3FD-8442-9BF5-22DA77BFA63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02786" y="1989138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1" name="Content Placeholder 31">
            <a:extLst>
              <a:ext uri="{FF2B5EF4-FFF2-40B4-BE49-F238E27FC236}">
                <a16:creationId xmlns:a16="http://schemas.microsoft.com/office/drawing/2014/main" id="{994A6C7A-7B2F-7043-A3C7-53557D599554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102786" y="4016306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CD6BD9C8-748D-CC4C-B93B-A500121AF3C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7845477" y="1989137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047EDC1C-F43A-7C40-84D9-642C597CB5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845477" y="4016304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93CBA220-714E-437D-AC8F-D93B7A33351D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9588168" y="1981254"/>
            <a:ext cx="1549130" cy="1882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4" name="Content Placeholder 31">
            <a:extLst>
              <a:ext uri="{FF2B5EF4-FFF2-40B4-BE49-F238E27FC236}">
                <a16:creationId xmlns:a16="http://schemas.microsoft.com/office/drawing/2014/main" id="{829AE1FE-6C9C-4429-8AA0-58A91904A184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588168" y="4008421"/>
            <a:ext cx="1549130" cy="2113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000"/>
            </a:lvl1pPr>
            <a:lvl2pPr marL="0" indent="0">
              <a:lnSpc>
                <a:spcPct val="100000"/>
              </a:lnSpc>
              <a:buFontTx/>
              <a:buNone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59150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9E263F0-3953-A545-AA32-C828AECFF061}"/>
              </a:ext>
            </a:extLst>
          </p:cNvPr>
          <p:cNvSpPr/>
          <p:nvPr userDrawn="1"/>
        </p:nvSpPr>
        <p:spPr>
          <a:xfrm>
            <a:off x="0" y="0"/>
            <a:ext cx="6096000" cy="6864006"/>
          </a:xfrm>
          <a:prstGeom prst="rect">
            <a:avLst/>
          </a:prstGeom>
          <a:solidFill>
            <a:srgbClr val="20AA4D"/>
          </a:solidFill>
          <a:ln w="28575">
            <a:solidFill>
              <a:srgbClr val="5AAA6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80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 noChangeAspect="1"/>
          </p:cNvSpPr>
          <p:nvPr>
            <p:ph type="pic" idx="13" hasCustomPrompt="1"/>
          </p:nvPr>
        </p:nvSpPr>
        <p:spPr>
          <a:xfrm>
            <a:off x="6095994" y="-6005"/>
            <a:ext cx="6096007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/>
              <a:t>Click to add image</a:t>
            </a:r>
          </a:p>
        </p:txBody>
      </p:sp>
      <p:sp>
        <p:nvSpPr>
          <p:cNvPr id="4" name="Body Level One…">
            <a:extLst>
              <a:ext uri="{FF2B5EF4-FFF2-40B4-BE49-F238E27FC236}">
                <a16:creationId xmlns:a16="http://schemas.microsoft.com/office/drawing/2014/main" id="{FC0E8D9A-4DAA-994E-98EC-27890AD73981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01863" y="638504"/>
            <a:ext cx="3999507" cy="55494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SzTx/>
              <a:buFontTx/>
              <a:buNone/>
              <a:defRPr sz="2400" b="0" i="0">
                <a:solidFill>
                  <a:srgbClr val="FFFFFF"/>
                </a:solidFill>
                <a:latin typeface="Gotham Book" panose="02000604040000020004" pitchFamily="2" charset="0"/>
                <a:ea typeface="Gotham Book" panose="02000604040000020004" pitchFamily="2" charset="0"/>
                <a:cs typeface="Gotham Book" panose="02000604040000020004" pitchFamily="2" charset="0"/>
                <a:sym typeface="Gotham Medium"/>
              </a:defRPr>
            </a:lvl1pPr>
            <a:lvl2pPr marL="653142" indent="-195942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2pPr>
            <a:lvl3pPr marL="1143000" indent="-228600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3pPr>
            <a:lvl4pPr marL="16209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4pPr>
            <a:lvl5pPr marL="2078181" indent="-249381" algn="ctr">
              <a:lnSpc>
                <a:spcPct val="130000"/>
              </a:lnSpc>
              <a:spcBef>
                <a:spcPts val="0"/>
              </a:spcBef>
              <a:buFontTx/>
              <a:defRPr sz="1200">
                <a:solidFill>
                  <a:srgbClr val="FFFFFF"/>
                </a:solidFill>
                <a:latin typeface="Gotham Medium"/>
                <a:ea typeface="Gotham Medium"/>
                <a:cs typeface="Gotham Medium"/>
                <a:sym typeface="Gotham Medium"/>
              </a:defRPr>
            </a:lvl5pPr>
          </a:lstStyle>
          <a:p>
            <a:r>
              <a:rPr lang="en-AU"/>
              <a:t>Click to add text/quote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864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E9D7BBA-8DAA-6649-BF93-74DCCEB02FF9}"/>
              </a:ext>
            </a:extLst>
          </p:cNvPr>
          <p:cNvSpPr>
            <a:spLocks noGrp="1"/>
          </p:cNvSpPr>
          <p:nvPr>
            <p:ph type="pic" sz="half" idx="14" hasCustomPrompt="1"/>
          </p:nvPr>
        </p:nvSpPr>
        <p:spPr>
          <a:xfrm>
            <a:off x="709880" y="-1"/>
            <a:ext cx="4876800" cy="61293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228600" marR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/>
              <a:t>Click to add image</a:t>
            </a:r>
          </a:p>
          <a:p>
            <a:endParaRPr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CF103C5-CF9C-9543-83AE-CAA5933762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48425" y="3436938"/>
            <a:ext cx="4324350" cy="2692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9D89120-2056-774E-B0AF-5FFA2A4602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48425" y="2020888"/>
            <a:ext cx="4324350" cy="898525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/>
              <a:t>Click to edit Edit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1883E53-7589-214D-A17E-AFFA1986CF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48425" y="1564601"/>
            <a:ext cx="4324350" cy="325438"/>
          </a:xfrm>
        </p:spPr>
        <p:txBody>
          <a:bodyPr anchor="b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09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83183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55CC21B-D91F-C045-9F94-C3B3878324B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640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9" rIns="91439">
            <a:noAutofit/>
          </a:bodyPr>
          <a:lstStyle>
            <a:lvl1pPr marL="0" marR="0" indent="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>
                <a:solidFill>
                  <a:schemeClr val="tx1"/>
                </a:solidFill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n-US"/>
              <a:t>Click to add image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92D078-24C4-F140-AEF7-E7E7ACC5A832}"/>
              </a:ext>
            </a:extLst>
          </p:cNvPr>
          <p:cNvSpPr/>
          <p:nvPr userDrawn="1"/>
        </p:nvSpPr>
        <p:spPr>
          <a:xfrm>
            <a:off x="0" y="-6006"/>
            <a:ext cx="12192001" cy="6864006"/>
          </a:xfrm>
          <a:prstGeom prst="rect">
            <a:avLst/>
          </a:prstGeom>
          <a:solidFill>
            <a:schemeClr val="accent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FA410E-608D-934D-AE9F-64DA39FF103B}"/>
              </a:ext>
            </a:extLst>
          </p:cNvPr>
          <p:cNvSpPr txBox="1">
            <a:spLocks/>
          </p:cNvSpPr>
          <p:nvPr userDrawn="1"/>
        </p:nvSpPr>
        <p:spPr>
          <a:xfrm>
            <a:off x="874712" y="3068638"/>
            <a:ext cx="8101013" cy="149383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bg1"/>
                </a:solidFill>
              </a:rPr>
              <a:t>Section 2</a:t>
            </a:r>
          </a:p>
        </p:txBody>
      </p:sp>
    </p:spTree>
    <p:extLst>
      <p:ext uri="{BB962C8B-B14F-4D97-AF65-F5344CB8AC3E}">
        <p14:creationId xmlns:p14="http://schemas.microsoft.com/office/powerpoint/2010/main" val="332857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B8C1E1-D2B3-A94C-B660-8D901A3F85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68698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611C55D-8660-EF4F-9F89-4121C39C9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713" y="1989137"/>
            <a:ext cx="5124132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591B5272-194D-ED42-B4A0-D64ECA5B8B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1105" y="1989137"/>
            <a:ext cx="5195569" cy="413269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815435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357963-143F-AA4D-928D-0AB82C1364C8}"/>
              </a:ext>
            </a:extLst>
          </p:cNvPr>
          <p:cNvSpPr/>
          <p:nvPr userDrawn="1"/>
        </p:nvSpPr>
        <p:spPr>
          <a:xfrm>
            <a:off x="442913" y="0"/>
            <a:ext cx="4259716" cy="5022056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F43867-8D40-0F47-AF69-8A4B050DB603}"/>
              </a:ext>
            </a:extLst>
          </p:cNvPr>
          <p:cNvSpPr>
            <a:spLocks noGrp="1" noChangeAspect="1"/>
          </p:cNvSpPr>
          <p:nvPr>
            <p:ph type="ctrTitle" hasCustomPrompt="1"/>
          </p:nvPr>
        </p:nvSpPr>
        <p:spPr>
          <a:xfrm>
            <a:off x="874713" y="441325"/>
            <a:ext cx="3594048" cy="2882446"/>
          </a:xfrm>
        </p:spPr>
        <p:txBody>
          <a:bodyPr anchor="b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/>
              <a:t>Presentation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9F660-8852-B344-BDE0-D30C3DCD9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3802743"/>
            <a:ext cx="3594048" cy="1219314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47102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4" y="1736725"/>
            <a:ext cx="5562257" cy="438510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A1C527E-7F12-AD49-8F7E-D10E8192FE25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12238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image</a:t>
            </a:r>
          </a:p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40A345C-05A4-824E-8736-711852D1DA4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012239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image</a:t>
            </a:r>
          </a:p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D63C19B-569F-6E46-9314-38F6281CBAEC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92689" y="1736724"/>
            <a:ext cx="2484438" cy="214225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image</a:t>
            </a:r>
          </a:p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EECD908E-CEC6-5447-96B0-C5C0554F1894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392690" y="3979581"/>
            <a:ext cx="2484436" cy="2142249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image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7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584C4A4A-07BE-3544-A349-7DED7EBD59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2313" y="0"/>
            <a:ext cx="56796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800" b="0" i="0">
                <a:latin typeface="Gotham Book" panose="02000604040000020004" pitchFamily="2" charset="0"/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6BD04C22-565E-E243-9968-1D3BBF353A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333375"/>
            <a:ext cx="480125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80327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3">
            <a:extLst>
              <a:ext uri="{FF2B5EF4-FFF2-40B4-BE49-F238E27FC236}">
                <a16:creationId xmlns:a16="http://schemas.microsoft.com/office/drawing/2014/main" id="{E43BD0BB-A316-8F46-A81C-A58E8D4729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4178417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A8620A-33A9-F347-A3D6-22E37AB92385}"/>
              </a:ext>
            </a:extLst>
          </p:cNvPr>
          <p:cNvSpPr txBox="1"/>
          <p:nvPr userDrawn="1"/>
        </p:nvSpPr>
        <p:spPr>
          <a:xfrm>
            <a:off x="9334503" y="222561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415A98-4A85-DE41-8608-1DBE02BF26CB}"/>
              </a:ext>
            </a:extLst>
          </p:cNvPr>
          <p:cNvSpPr txBox="1"/>
          <p:nvPr userDrawn="1"/>
        </p:nvSpPr>
        <p:spPr>
          <a:xfrm>
            <a:off x="9334500" y="192004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852372-AAB0-1343-91E6-356D3B28F6F7}"/>
              </a:ext>
            </a:extLst>
          </p:cNvPr>
          <p:cNvSpPr txBox="1"/>
          <p:nvPr userDrawn="1"/>
        </p:nvSpPr>
        <p:spPr>
          <a:xfrm>
            <a:off x="9334503" y="3387816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694691-52E9-4D4E-8FCA-152FF9BD40CE}"/>
              </a:ext>
            </a:extLst>
          </p:cNvPr>
          <p:cNvSpPr txBox="1"/>
          <p:nvPr userDrawn="1"/>
        </p:nvSpPr>
        <p:spPr>
          <a:xfrm>
            <a:off x="9334500" y="3082255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C2A2EC-919E-BF44-BAB2-D5F657B72ACC}"/>
              </a:ext>
            </a:extLst>
          </p:cNvPr>
          <p:cNvSpPr txBox="1"/>
          <p:nvPr userDrawn="1"/>
        </p:nvSpPr>
        <p:spPr>
          <a:xfrm>
            <a:off x="9334503" y="4521833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ECB00A-5CA1-384C-87C6-61BF6ACDC93C}"/>
              </a:ext>
            </a:extLst>
          </p:cNvPr>
          <p:cNvSpPr txBox="1"/>
          <p:nvPr userDrawn="1"/>
        </p:nvSpPr>
        <p:spPr>
          <a:xfrm>
            <a:off x="9334500" y="4216272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2624736-9561-0447-B7EC-3C972D607C77}"/>
              </a:ext>
            </a:extLst>
          </p:cNvPr>
          <p:cNvSpPr txBox="1"/>
          <p:nvPr userDrawn="1"/>
        </p:nvSpPr>
        <p:spPr>
          <a:xfrm>
            <a:off x="9334503" y="5657200"/>
            <a:ext cx="2341560" cy="8513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000" b="0" i="0">
                <a:solidFill>
                  <a:schemeClr val="accent2"/>
                </a:solidFill>
                <a:latin typeface="Gotham Book" panose="02000604040000020004" pitchFamily="2" charset="0"/>
              </a:rPr>
              <a:t>Therefore always free from repetition, injected </a:t>
            </a:r>
            <a:r>
              <a:rPr lang="en-US" sz="1000" b="0" i="0" err="1">
                <a:solidFill>
                  <a:schemeClr val="accent2"/>
                </a:solidFill>
                <a:latin typeface="Gotham Book" panose="02000604040000020004" pitchFamily="2" charset="0"/>
              </a:rPr>
              <a:t>humour</a:t>
            </a:r>
            <a:r>
              <a:rPr lang="en-US" sz="1000" b="0" i="0">
                <a:solidFill>
                  <a:schemeClr val="accent2"/>
                </a:solidFill>
                <a:latin typeface="Gotham Book" panose="02000604040000020004" pitchFamily="2" charset="0"/>
              </a:rPr>
              <a:t>,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DCD765-225B-4443-8D6A-931E20F754DF}"/>
              </a:ext>
            </a:extLst>
          </p:cNvPr>
          <p:cNvSpPr txBox="1"/>
          <p:nvPr userDrawn="1"/>
        </p:nvSpPr>
        <p:spPr>
          <a:xfrm>
            <a:off x="9334500" y="5351639"/>
            <a:ext cx="1996672" cy="305561"/>
          </a:xfrm>
          <a:prstGeom prst="rect">
            <a:avLst/>
          </a:prstGeom>
          <a:noFill/>
        </p:spPr>
        <p:txBody>
          <a:bodyPr wrap="square" lIns="0" rIns="0" bIns="0" rtlCol="0" anchor="t">
            <a:noAutofit/>
          </a:bodyPr>
          <a:lstStyle/>
          <a:p>
            <a:r>
              <a:rPr lang="en-GB" sz="1200" b="1" i="0">
                <a:solidFill>
                  <a:schemeClr val="accent2"/>
                </a:solidFill>
                <a:latin typeface="Gotham Bold" panose="02000604030000020004" pitchFamily="2" charset="0"/>
              </a:rPr>
              <a:t>POINT 01</a:t>
            </a:r>
            <a:endParaRPr lang="th-TH" sz="1200" b="1" i="0">
              <a:solidFill>
                <a:schemeClr val="accent2"/>
              </a:solidFill>
              <a:latin typeface="Gotham Bold" panose="02000604030000020004" pitchFamily="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0B9D56F-CA81-8A41-84E9-35FA26C083ED}"/>
              </a:ext>
            </a:extLst>
          </p:cNvPr>
          <p:cNvSpPr/>
          <p:nvPr userDrawn="1"/>
        </p:nvSpPr>
        <p:spPr>
          <a:xfrm>
            <a:off x="874713" y="3179599"/>
            <a:ext cx="1855693" cy="10757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45719" tIns="36000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82C4-DCF2-DE40-9691-E0937F428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3627438"/>
            <a:ext cx="3021012" cy="272891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  <a:lvl2pPr marL="144463" indent="0">
              <a:buFontTx/>
              <a:buNone/>
              <a:tabLst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75696-92DA-524D-89AA-C23314B6D4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4713" y="948234"/>
            <a:ext cx="3021012" cy="560387"/>
          </a:xfrm>
        </p:spPr>
        <p:txBody>
          <a:bodyPr anchor="b"/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 sz="1400"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DA2AF-9005-284F-A8BA-D21C5CBA18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4713" y="1673225"/>
            <a:ext cx="3021012" cy="140335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2"/>
                </a:solidFill>
                <a:latin typeface="Gotham Bold" panose="02000604030000020004" pitchFamily="2" charset="0"/>
              </a:defRPr>
            </a:lvl1pPr>
          </a:lstStyle>
          <a:p>
            <a:pPr lvl="0"/>
            <a:r>
              <a:rPr lang="en-US"/>
              <a:t>Click to edit </a:t>
            </a:r>
            <a:r>
              <a:rPr lang="en-US" err="1"/>
              <a:t>Headiing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88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CCEDE-DCD5-5C49-8ECC-B2EF7103F2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63909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FEBB79D-267F-7642-BA6A-59A5B02F1D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55BB531-2FAD-994F-A2E3-7CB299C080E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74713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/>
              <a:t>Add image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8ABDFBA-5710-AB4A-BA25-92E36B540A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557516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/>
              <a:t>Add image here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08B8689C-37A6-944B-8BD8-2729F9D6340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240319" y="1989138"/>
            <a:ext cx="3256355" cy="412541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074646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 clu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B897422-0615-194F-909B-82FE4004B9F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95325" y="579863"/>
            <a:ext cx="5316264" cy="56980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 b="0" i="0">
                <a:latin typeface="Gotham Book" panose="02000604040000020004" pitchFamily="2" charset="0"/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44794DA-9AB5-EB4A-BCF6-0258CFBFEB1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45816" y="579863"/>
            <a:ext cx="5250858" cy="326484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image</a:t>
            </a:r>
          </a:p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23B8686-A814-B444-B9A9-1EBC80BD15C7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9003473" y="4047893"/>
            <a:ext cx="2493202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image</a:t>
            </a:r>
          </a:p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B6E1EA7-42FB-7C47-9C8B-8B79464AB98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5816" y="4047893"/>
            <a:ext cx="2523430" cy="22300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latin typeface="Gotham Book" panose="02000604040000020004" pitchFamily="2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image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76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luster and heading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6B1116-4E2E-7540-8B2A-1108EED1AFB6}"/>
              </a:ext>
            </a:extLst>
          </p:cNvPr>
          <p:cNvSpPr/>
          <p:nvPr userDrawn="1"/>
        </p:nvSpPr>
        <p:spPr>
          <a:xfrm>
            <a:off x="5332957" y="2085143"/>
            <a:ext cx="1816928" cy="1594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952ED-1CC2-C345-9902-6E4B62F53C67}"/>
              </a:ext>
            </a:extLst>
          </p:cNvPr>
          <p:cNvSpPr/>
          <p:nvPr userDrawn="1"/>
        </p:nvSpPr>
        <p:spPr>
          <a:xfrm>
            <a:off x="7326482" y="2085143"/>
            <a:ext cx="4170193" cy="4050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02E7E-38EF-9C4D-BB52-D150D8A1C748}"/>
              </a:ext>
            </a:extLst>
          </p:cNvPr>
          <p:cNvSpPr/>
          <p:nvPr userDrawn="1"/>
        </p:nvSpPr>
        <p:spPr>
          <a:xfrm>
            <a:off x="7514049" y="4127833"/>
            <a:ext cx="1855692" cy="107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EA781BF-AAAE-284B-92E1-67BBDDCCEE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14049" y="4456005"/>
            <a:ext cx="3622264" cy="1507474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1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Content here</a:t>
            </a:r>
            <a:endParaRPr lang="th-TH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20356E5-897E-8A42-8090-00CBA37856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4049" y="2391206"/>
            <a:ext cx="3622264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1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Additional Content</a:t>
            </a:r>
            <a:endParaRPr lang="th-TH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9C97856-E366-1A40-AFEB-D4A19F37D0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4049" y="2890611"/>
            <a:ext cx="3622264" cy="1067536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3200" b="1" i="0" kern="1200" spc="0" baseline="0" dirty="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7893815B-FE46-634E-A523-4FE9DFD6CA6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95325" y="333375"/>
            <a:ext cx="4461035" cy="334577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/>
              <a:t>Add image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266D8FAD-0B1E-6645-A536-E1FDEA0FFEA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95326" y="3842071"/>
            <a:ext cx="6454560" cy="229368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/>
              <a:t>Add image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F342496-5EBA-194F-B884-B3487EA424B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7326482" y="344986"/>
            <a:ext cx="4170193" cy="157047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/>
              <a:t>Add image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B3E6B2E-3E5A-4942-BA3C-CD8296E832F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32957" y="323367"/>
            <a:ext cx="1816928" cy="1588848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400" b="0" i="0" kern="1200" baseline="0" dirty="0">
                <a:solidFill>
                  <a:schemeClr val="tx1"/>
                </a:solidFill>
                <a:latin typeface="Gotham Book" panose="02000604040000020004" pitchFamily="2" charset="0"/>
                <a:ea typeface="+mn-ea"/>
                <a:cs typeface="+mn-cs"/>
              </a:defRPr>
            </a:lvl1pPr>
          </a:lstStyle>
          <a:p>
            <a:r>
              <a:rPr lang="en-GB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4288899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B9D704FA-71F6-7B44-BFFB-9713486AE1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8419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22330C18-A0F5-3241-B29C-140246DB954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642777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27A628F-5816-B14E-A8FF-818D51536A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397135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ECA5483-6075-C24A-8E63-959A96A67F0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151493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B9DEBADD-44AA-E34E-8B90-96B2B8270D2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905851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55BB111D-429B-8B48-9464-3BDB1F2F41A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9660208" y="1989138"/>
            <a:ext cx="1657080" cy="20092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23" name="Content Placeholder 31">
            <a:extLst>
              <a:ext uri="{FF2B5EF4-FFF2-40B4-BE49-F238E27FC236}">
                <a16:creationId xmlns:a16="http://schemas.microsoft.com/office/drawing/2014/main" id="{7DA3160F-884E-BE4E-A8B5-0D9713FCC1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4711" y="4129838"/>
            <a:ext cx="1670788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 algn="l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Content Placeholder 31">
            <a:extLst>
              <a:ext uri="{FF2B5EF4-FFF2-40B4-BE49-F238E27FC236}">
                <a16:creationId xmlns:a16="http://schemas.microsoft.com/office/drawing/2014/main" id="{1EBBBA14-67D4-0F48-8199-4BF0240F5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642777" y="4129838"/>
            <a:ext cx="165708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Content Placeholder 31">
            <a:extLst>
              <a:ext uri="{FF2B5EF4-FFF2-40B4-BE49-F238E27FC236}">
                <a16:creationId xmlns:a16="http://schemas.microsoft.com/office/drawing/2014/main" id="{8F9992DF-DE38-9F47-8284-F381DB4A949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95943" y="4129838"/>
            <a:ext cx="1657350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Content Placeholder 31">
            <a:extLst>
              <a:ext uri="{FF2B5EF4-FFF2-40B4-BE49-F238E27FC236}">
                <a16:creationId xmlns:a16="http://schemas.microsoft.com/office/drawing/2014/main" id="{F0F217B0-9B18-7646-B341-1D80E9A6D15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49379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1">
            <a:extLst>
              <a:ext uri="{FF2B5EF4-FFF2-40B4-BE49-F238E27FC236}">
                <a16:creationId xmlns:a16="http://schemas.microsoft.com/office/drawing/2014/main" id="{0C3FFF3A-AFEA-164A-B748-3EB28ED4358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903737" y="4129838"/>
            <a:ext cx="1659194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136525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Content Placeholder 31">
            <a:extLst>
              <a:ext uri="{FF2B5EF4-FFF2-40B4-BE49-F238E27FC236}">
                <a16:creationId xmlns:a16="http://schemas.microsoft.com/office/drawing/2014/main" id="{A5EACB40-C1B6-7249-8D22-A1E8E324977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658095" y="4129838"/>
            <a:ext cx="1659193" cy="1999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95250" indent="0">
              <a:buFontTx/>
              <a:buNone/>
              <a:tabLst/>
              <a:defRPr sz="1000"/>
            </a:lvl2pPr>
            <a:lvl3pPr marL="914400" indent="0">
              <a:buFontTx/>
              <a:buNone/>
              <a:defRPr sz="1000"/>
            </a:lvl3pPr>
            <a:lvl4pPr marL="1371600" indent="0">
              <a:buFontTx/>
              <a:buNone/>
              <a:defRPr sz="1000"/>
            </a:lvl4pPr>
            <a:lvl5pPr marL="1828800" indent="0">
              <a:buFontTx/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itle 37">
            <a:extLst>
              <a:ext uri="{FF2B5EF4-FFF2-40B4-BE49-F238E27FC236}">
                <a16:creationId xmlns:a16="http://schemas.microsoft.com/office/drawing/2014/main" id="{1C5A625B-237D-4140-8553-57A89A41A6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33375"/>
            <a:ext cx="7029025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4954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008AF-9692-414B-9844-DBF4D825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27626-05A7-E94E-9BFC-3F81AF74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BFCAF-6D42-6D4C-8E66-E965E5FC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E71A4EC4-20FD-764D-87DC-D7ACAAB232D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5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35BEEFF-8F6F-A141-9934-18F5F11773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F7DAD24-F015-B448-8B76-6B29286182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9012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E2B7707-D543-7D48-BB98-51D110AEAE3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29012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55B32590-C785-E348-B125-1715754486B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62699" y="1428179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3E372A00-A2C4-634E-86FD-9DBE0EA6C0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62699" y="3929210"/>
            <a:ext cx="3333976" cy="2200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352593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list/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68AB-7EFD-5D43-BD00-8C8CD0B1D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41087"/>
            <a:ext cx="6407435" cy="12511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DAA1-74DC-8243-9A72-21369117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13" y="1997076"/>
            <a:ext cx="6088855" cy="387191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FBA8-199E-C243-904E-28C5D0E64C0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4" y="1989138"/>
            <a:ext cx="4061618" cy="387985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96F1E-CE86-BB4C-A07C-3D54679E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D71AE-F38B-C148-A72A-7AA4F6A6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148E3-4992-9545-B503-E4F13ED6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20FBD-4BCE-434E-A128-23D87FF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F5CD-B687-B24D-AC6A-932C504701B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1989137"/>
            <a:ext cx="6094799" cy="4123277"/>
          </a:xfrm>
        </p:spPr>
        <p:txBody>
          <a:bodyPr/>
          <a:lstStyle>
            <a:lvl1pPr marL="0" indent="0">
              <a:lnSpc>
                <a:spcPct val="150000"/>
              </a:lnSpc>
              <a:buFontTx/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/>
              <a:t>Click to edit sub 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934C8-DD4D-BC42-99F4-F02DB1901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BEFE-2430-504C-99B5-5A3286AE2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8294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D4B4-570A-CF4A-8A21-336E104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86074" cy="365125"/>
          </a:xfrm>
        </p:spPr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0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34D09B-E1D7-E843-905A-ABA989DCCFA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7" y="1989138"/>
            <a:ext cx="6313487" cy="41402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Gotham Book" panose="02000604040000020004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to add image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B1BDC-0701-2F41-A41D-1CEFD024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3B795-25BE-5741-9353-C28715D1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351AA-302C-2041-9DDD-15B7592F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14EEE5-B4A5-6C44-81D9-F9F63DD716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26574"/>
            <a:ext cx="6919459" cy="126568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AF3474B-FFD9-CE42-91E1-D59AF481AE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4713" y="1989138"/>
            <a:ext cx="3957867" cy="4140200"/>
          </a:xfrm>
        </p:spPr>
        <p:txBody>
          <a:bodyPr/>
          <a:lstStyle>
            <a:lvl1pPr marL="0" indent="0">
              <a:buNone/>
              <a:defRPr sz="1600" b="0" i="0">
                <a:latin typeface="Gotham Book" panose="0200060404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906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1C4F6-85DD-B846-8F99-E4249FBF35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33375"/>
            <a:ext cx="10909299" cy="5795963"/>
          </a:xfrm>
        </p:spPr>
        <p:txBody>
          <a:bodyPr anchor="ctr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80533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62998A-B206-624B-A746-DF3D06756E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804DC-BD74-F143-9F32-69B30B1D8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0731" y="2295289"/>
            <a:ext cx="5450537" cy="22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8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28A8D7-35D4-784B-9ECA-1761744F668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rm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700" b="1" i="0" u="none" strike="noStrike" cap="none" spc="0" normalizeH="0" baseline="0">
              <a:ln>
                <a:noFill/>
              </a:ln>
              <a:solidFill>
                <a:srgbClr val="5AAA60"/>
              </a:solidFill>
              <a:effectLst/>
              <a:uFillTx/>
              <a:latin typeface="+mn-lt"/>
              <a:ea typeface="+mn-ea"/>
              <a:cs typeface="+mn-cs"/>
              <a:sym typeface="Gotha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C33-E647-6849-8C56-44C82377A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564841"/>
            <a:ext cx="3007113" cy="9825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61537F-2615-7B4A-A3B0-0CBEE5DBED1A}"/>
              </a:ext>
            </a:extLst>
          </p:cNvPr>
          <p:cNvSpPr txBox="1"/>
          <p:nvPr userDrawn="1"/>
        </p:nvSpPr>
        <p:spPr>
          <a:xfrm>
            <a:off x="833148" y="4407642"/>
            <a:ext cx="2976134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134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6566C31-339A-DD42-9A9F-12FD3131EFD9}"/>
              </a:ext>
            </a:extLst>
          </p:cNvPr>
          <p:cNvSpPr txBox="1"/>
          <p:nvPr userDrawn="1"/>
        </p:nvSpPr>
        <p:spPr>
          <a:xfrm>
            <a:off x="874713" y="4407642"/>
            <a:ext cx="3522720" cy="18158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b">
            <a:spAutoFit/>
          </a:bodyPr>
          <a:lstStyle/>
          <a:p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Medium" panose="02000604030000020004" pitchFamily="2" charset="0"/>
                <a:ea typeface="Montserrat Light"/>
                <a:cs typeface="Montserrat Light"/>
                <a:sym typeface="Montserrat Light"/>
              </a:rPr>
              <a:t>Outdoor Media Association</a:t>
            </a:r>
          </a:p>
          <a:p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Suite 504, 80 William Street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East Sydney NSW 2011 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T Office  02 9357 9900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F 02 8356 9500 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info@oma.org.au</a:t>
            </a:r>
            <a:br>
              <a:rPr kumimoji="0" lang="en-AU" sz="1600" b="0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</a:br>
            <a:r>
              <a:rPr kumimoji="0" lang="en-AU" sz="1600" b="0" i="0" u="none" strike="noStrike" cap="none" spc="0" normalizeH="0" baseline="0" err="1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Gotham Book" panose="02000604040000020004" pitchFamily="2" charset="0"/>
                <a:ea typeface="Montserrat Light"/>
                <a:cs typeface="Montserrat Light"/>
                <a:sym typeface="Montserrat Light"/>
              </a:rPr>
              <a:t>www.oma.org.au</a:t>
            </a:r>
            <a:endParaRPr kumimoji="0" lang="en-AU" sz="1600" b="0" i="0" u="none" strike="noStrike" cap="none" spc="0" normalizeH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Gotham Book" panose="02000604040000020004" pitchFamily="2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86475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9551C0-C29F-42D3-AFCE-CA7F14B563EA}"/>
              </a:ext>
            </a:extLst>
          </p:cNvPr>
          <p:cNvSpPr/>
          <p:nvPr userDrawn="1"/>
        </p:nvSpPr>
        <p:spPr>
          <a:xfrm>
            <a:off x="0" y="-4382"/>
            <a:ext cx="12192000" cy="2986914"/>
          </a:xfrm>
          <a:prstGeom prst="rect">
            <a:avLst/>
          </a:prstGeom>
          <a:solidFill>
            <a:srgbClr val="56B7E6"/>
          </a:solidFill>
          <a:ln w="952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923" tIns="132923" rIns="132923" bIns="1329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69"/>
              </a:spcAft>
            </a:pPr>
            <a:endParaRPr lang="en-AU" sz="1477" kern="0">
              <a:solidFill>
                <a:schemeClr val="tx1"/>
              </a:solidFill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3E335-93A9-490D-B8A4-F287B4ED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381" y="3429636"/>
            <a:ext cx="4581287" cy="9206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99CED2-098F-414C-866F-1F9C9F794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07D58-452E-B345-A3D9-07D1CEC915C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496E2-6E88-4045-8615-F8D806AF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64C443-D7F8-4B27-B57F-AE5F16371D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3429000"/>
            <a:ext cx="5730631" cy="2496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21624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99232-5D5E-4B5C-B9C2-526C8E594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32" y="525493"/>
            <a:ext cx="5172608" cy="9206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44877-3179-48AA-A5B0-AB44A6CE22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07D58-452E-B345-A3D9-07D1CEC915C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06B4E-26B8-422D-A9A8-7489B2FF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D6922D5-F8F1-4381-BD3A-A3AB6D94E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5200" y="6380676"/>
            <a:ext cx="1201868" cy="29562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F78E79-8F8C-47CD-86B9-E109D866AD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9324" y="525886"/>
            <a:ext cx="5388708" cy="2903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5577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17815D-5DFA-435C-9D5E-8B3F1B446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286"/>
          <a:stretch/>
        </p:blipFill>
        <p:spPr>
          <a:xfrm>
            <a:off x="3185422" y="0"/>
            <a:ext cx="9018001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52B66A0-94AF-4733-9716-7BBBB3B45A2D}"/>
              </a:ext>
            </a:extLst>
          </p:cNvPr>
          <p:cNvSpPr/>
          <p:nvPr userDrawn="1"/>
        </p:nvSpPr>
        <p:spPr>
          <a:xfrm>
            <a:off x="-2372244" y="-900843"/>
            <a:ext cx="9018001" cy="9023143"/>
          </a:xfrm>
          <a:prstGeom prst="ellipse">
            <a:avLst/>
          </a:prstGeom>
          <a:solidFill>
            <a:srgbClr val="56B7E6"/>
          </a:solidFill>
          <a:ln w="952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2923" tIns="132923" rIns="132923" bIns="13292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69"/>
              </a:spcAft>
            </a:pPr>
            <a:endParaRPr lang="en-AU" sz="1477" kern="0" err="1">
              <a:solidFill>
                <a:schemeClr val="tx1"/>
              </a:solidFill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2140897-7478-455C-A860-B1D81852E9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45754" y="1438632"/>
            <a:ext cx="4128478" cy="1863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550443-2634-4852-B500-4B8E55588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45754" y="3800089"/>
            <a:ext cx="4128478" cy="1863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3A3B52D-5EB9-43CF-906A-A1FFBFF3AC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45200" y="6380676"/>
            <a:ext cx="1201868" cy="29562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75FC9D0-0474-4113-9A0D-7FD6E2F39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18" y="2690083"/>
            <a:ext cx="4095876" cy="92064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358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67655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99337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green 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E2D4-2C81-1840-BA9B-D96A3DEBA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87BC-B2D5-1948-830C-416E2376B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349693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AC3AC-A486-6443-874F-2B8AC9F098B5}"/>
              </a:ext>
            </a:extLst>
          </p:cNvPr>
          <p:cNvSpPr>
            <a:spLocks noChangeAspect="1"/>
          </p:cNvSpPr>
          <p:nvPr userDrawn="1"/>
        </p:nvSpPr>
        <p:spPr>
          <a:xfrm>
            <a:off x="-261256" y="0"/>
            <a:ext cx="1245325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8D2AAA-EB4A-9D45-8888-0289E3D3A1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4" y="1709738"/>
            <a:ext cx="7492452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CDBDB3-DEB5-8041-806F-C5339BF325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4589463"/>
            <a:ext cx="8101012" cy="150018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 text</a:t>
            </a:r>
          </a:p>
        </p:txBody>
      </p:sp>
    </p:spTree>
    <p:extLst>
      <p:ext uri="{BB962C8B-B14F-4D97-AF65-F5344CB8AC3E}">
        <p14:creationId xmlns:p14="http://schemas.microsoft.com/office/powerpoint/2010/main" val="202493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6E1B-0CBF-EE40-AC84-0D595E612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266700"/>
            <a:ext cx="7735887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45AA-7B94-E24E-9740-493729384C1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4714" y="1989138"/>
            <a:ext cx="4992236" cy="565882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6258E-5CA3-DD42-A38E-243CCE03CD1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4712" y="2651351"/>
            <a:ext cx="4992237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27097-1122-1244-B3FD-C2C76516FA0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989138"/>
            <a:ext cx="5324475" cy="515936"/>
          </a:xfrm>
        </p:spPr>
        <p:txBody>
          <a:bodyPr anchor="t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E4538-171D-814A-A542-7C8EE1AD2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51351"/>
            <a:ext cx="5324474" cy="347798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40790F-B2A3-214B-9B2B-3FC02DBE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04866-E65D-4D45-B401-F1F9F7E7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3DA59-1846-D848-B6FC-30F7701E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43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panel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934CC-AF08-0948-9A92-E493A0415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3" y="333375"/>
            <a:ext cx="7735887" cy="1260491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defRPr sz="3200"/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83AD0-19C2-7B4E-8DC6-BE6E2F08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25B5-9D39-B743-81F3-A2814805E14F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6EF103-C21D-F842-A275-86D528B3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5331-24B9-BC48-BFFC-1B322824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D1F7-0DAF-604F-AAD0-0B909AFF89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25158-D1EC-F348-9011-51D907DBC9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713" y="1989138"/>
            <a:ext cx="10261601" cy="4140199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 b="0" i="0">
                <a:latin typeface="Gotham Book" panose="02000604040000020004" pitchFamily="2" charset="0"/>
              </a:defRPr>
            </a:lvl1pPr>
            <a:lvl2pPr marL="45720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None/>
              <a:defRPr sz="14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Single column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148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06D771-A1A8-5C4F-BFFF-670F3BF0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333375"/>
            <a:ext cx="7735887" cy="126049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3BF7F-11F6-1C4D-99CF-CE562BB3F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3" y="1989137"/>
            <a:ext cx="10621962" cy="41402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0A62-22C4-9744-AECC-3519B6958B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4713" y="6356350"/>
            <a:ext cx="2886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CB4625B5-9D39-B743-81F3-A2814805E14F}" type="datetimeFigureOut">
              <a:rPr lang="en-US" smtClean="0"/>
              <a:pPr/>
              <a:t>7/26/2022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717E9-455A-F348-8C78-C71CE2020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829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806C-1593-2F4B-AA00-85AC9AF61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86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otham Book" panose="02000604040000020004" pitchFamily="2" charset="0"/>
              </a:defRPr>
            </a:lvl1pPr>
          </a:lstStyle>
          <a:p>
            <a:fld id="{182ED1F7-0DAF-604F-AAD0-0B909AFF89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9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719" r:id="rId5"/>
    <p:sldLayoutId id="2147483682" r:id="rId6"/>
    <p:sldLayoutId id="2147483684" r:id="rId7"/>
    <p:sldLayoutId id="2147483685" r:id="rId8"/>
    <p:sldLayoutId id="2147483715" r:id="rId9"/>
    <p:sldLayoutId id="2147483716" r:id="rId10"/>
    <p:sldLayoutId id="2147483717" r:id="rId11"/>
    <p:sldLayoutId id="2147483686" r:id="rId12"/>
    <p:sldLayoutId id="2147483687" r:id="rId13"/>
    <p:sldLayoutId id="2147483696" r:id="rId14"/>
    <p:sldLayoutId id="2147483694" r:id="rId15"/>
    <p:sldLayoutId id="2147483703" r:id="rId16"/>
    <p:sldLayoutId id="2147483697" r:id="rId17"/>
    <p:sldLayoutId id="2147483718" r:id="rId18"/>
    <p:sldLayoutId id="2147483688" r:id="rId19"/>
    <p:sldLayoutId id="2147483689" r:id="rId20"/>
    <p:sldLayoutId id="2147483714" r:id="rId21"/>
    <p:sldLayoutId id="2147483711" r:id="rId22"/>
    <p:sldLayoutId id="2147483698" r:id="rId23"/>
    <p:sldLayoutId id="2147483708" r:id="rId24"/>
    <p:sldLayoutId id="2147483676" r:id="rId25"/>
    <p:sldLayoutId id="2147483709" r:id="rId26"/>
    <p:sldLayoutId id="2147483706" r:id="rId27"/>
    <p:sldLayoutId id="2147483707" r:id="rId28"/>
    <p:sldLayoutId id="2147483690" r:id="rId29"/>
    <p:sldLayoutId id="2147483691" r:id="rId30"/>
    <p:sldLayoutId id="2147483705" r:id="rId31"/>
    <p:sldLayoutId id="2147483700" r:id="rId32"/>
    <p:sldLayoutId id="2147483701" r:id="rId33"/>
    <p:sldLayoutId id="2147483702" r:id="rId34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i="0" kern="1200">
          <a:solidFill>
            <a:schemeClr val="accent2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Medium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" userDrawn="1">
          <p15:clr>
            <a:srgbClr val="F26B43"/>
          </p15:clr>
        </p15:guide>
        <p15:guide id="2" pos="7355" userDrawn="1">
          <p15:clr>
            <a:srgbClr val="F26B43"/>
          </p15:clr>
        </p15:guide>
        <p15:guide id="4" orient="horz" pos="3861">
          <p15:clr>
            <a:srgbClr val="F26B43"/>
          </p15:clr>
        </p15:guide>
        <p15:guide id="7" pos="5881" userDrawn="1">
          <p15:clr>
            <a:srgbClr val="F26B43"/>
          </p15:clr>
        </p15:guide>
        <p15:guide id="8" orient="horz" pos="210">
          <p15:clr>
            <a:srgbClr val="F26B43"/>
          </p15:clr>
        </p15:guide>
        <p15:guide id="9" orient="horz" pos="1003">
          <p15:clr>
            <a:srgbClr val="F26B43"/>
          </p15:clr>
        </p15:guide>
        <p15:guide id="10" orient="horz" pos="1253" userDrawn="1">
          <p15:clr>
            <a:srgbClr val="F26B43"/>
          </p15:clr>
        </p15:guide>
        <p15:guide id="11" orient="horz" pos="663" userDrawn="1">
          <p15:clr>
            <a:srgbClr val="F26B43"/>
          </p15:clr>
        </p15:guide>
        <p15:guide id="14" pos="438" userDrawn="1">
          <p15:clr>
            <a:srgbClr val="F26B43"/>
          </p15:clr>
        </p15:guide>
        <p15:guide id="15" pos="7242" userDrawn="1">
          <p15:clr>
            <a:srgbClr val="F26B43"/>
          </p15:clr>
        </p15:guide>
        <p15:guide id="16" orient="horz" pos="19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44932" y="525493"/>
            <a:ext cx="11302137" cy="920646"/>
          </a:xfrm>
          <a:prstGeom prst="rect">
            <a:avLst/>
          </a:prstGeom>
        </p:spPr>
        <p:txBody>
          <a:bodyPr vert="horz" lIns="0" tIns="90000" rIns="108000" bIns="108000" rtlCol="0" anchor="t">
            <a:noAutofit/>
          </a:bodyPr>
          <a:lstStyle/>
          <a:p>
            <a:r>
              <a:rPr lang="en-AU" noProof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DA266F-FF4A-9F41-9968-3976D2CF4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366" y="1826715"/>
            <a:ext cx="11428064" cy="4363882"/>
          </a:xfrm>
          <a:prstGeom prst="rect">
            <a:avLst/>
          </a:prstGeom>
        </p:spPr>
        <p:txBody>
          <a:bodyPr vert="horz" lIns="108000" tIns="108000" rIns="108000" bIns="108000" rtlCol="0" anchor="t">
            <a:noAutofit/>
          </a:bodyPr>
          <a:lstStyle/>
          <a:p>
            <a:pPr marL="221544" lvl="0" indent="-221544">
              <a:spcBef>
                <a:spcPct val="0"/>
              </a:spcBef>
            </a:pPr>
            <a:r>
              <a:rPr lang="en-AU" noProof="0"/>
              <a:t>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128F30-EA2C-CF46-A849-945981232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366" y="6355576"/>
            <a:ext cx="311996" cy="365577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en-AU" sz="985" b="0" i="0" spc="0" smtClean="0">
                <a:solidFill>
                  <a:schemeClr val="bg1">
                    <a:lumMod val="50000"/>
                  </a:schemeClr>
                </a:solidFill>
                <a:latin typeface="Poppins Light" pitchFamily="2" charset="77"/>
                <a:ea typeface="Helvetica Neue" panose="02000503000000020004" pitchFamily="2" charset="0"/>
                <a:cs typeface="Poppins Light" pitchFamily="2" charset="77"/>
              </a:defRPr>
            </a:lvl1pPr>
          </a:lstStyle>
          <a:p>
            <a:fld id="{12507D58-452E-B345-A3D9-07D1CEC915C3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4330D0-0FEC-1244-9CBA-E7C68B4383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371" y="6355576"/>
            <a:ext cx="4114800" cy="365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4" b="0" i="0">
                <a:solidFill>
                  <a:schemeClr val="bg1">
                    <a:lumMod val="50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915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38" r:id="rId2"/>
    <p:sldLayoutId id="2147484140" r:id="rId3"/>
  </p:sldLayoutIdLst>
  <p:hf hdr="0" dt="0"/>
  <p:txStyles>
    <p:titleStyle>
      <a:lvl1pPr algn="l" defTabSz="742767" rtl="0" eaLnBrk="1" latinLnBrk="0" hangingPunct="1">
        <a:lnSpc>
          <a:spcPct val="95000"/>
        </a:lnSpc>
        <a:spcBef>
          <a:spcPct val="0"/>
        </a:spcBef>
        <a:buNone/>
        <a:defRPr sz="2800" b="0" i="0" kern="0" spc="-100" baseline="0">
          <a:solidFill>
            <a:schemeClr val="tx1"/>
          </a:solidFill>
          <a:latin typeface="Poppins Medium" pitchFamily="2" charset="77"/>
          <a:ea typeface="Helvetica Neue" panose="02000503000000020004" pitchFamily="2" charset="0"/>
          <a:cs typeface="Poppins Medium" pitchFamily="2" charset="77"/>
        </a:defRPr>
      </a:lvl1pPr>
    </p:titleStyle>
    <p:bodyStyle>
      <a:lvl1pPr marL="180000" indent="-180000" algn="l" defTabSz="74276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lang="en-US" sz="1400" b="0" i="0" kern="0" spc="0" baseline="0" smtClean="0">
          <a:solidFill>
            <a:schemeClr val="tx1"/>
          </a:solidFill>
          <a:latin typeface="Poppins Light" pitchFamily="2" charset="77"/>
          <a:ea typeface="Helvetica Neue" panose="02000503000000020004" pitchFamily="2" charset="0"/>
          <a:cs typeface="Poppins Light" pitchFamily="2" charset="77"/>
        </a:defRPr>
      </a:lvl1pPr>
      <a:lvl2pPr marL="360000" indent="-180000" algn="l" defTabSz="74276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.AppleSystemUIFont" charset="-120"/>
        <a:buChar char="–"/>
        <a:defRPr lang="en-US" sz="1400" b="0" i="0" kern="0" spc="0" baseline="0" smtClean="0">
          <a:solidFill>
            <a:schemeClr val="tx1"/>
          </a:solidFill>
          <a:latin typeface="Poppins Light" pitchFamily="2" charset="77"/>
          <a:ea typeface="Helvetica Neue" panose="02000503000000020004" pitchFamily="2" charset="0"/>
          <a:cs typeface="Poppins Light" pitchFamily="2" charset="77"/>
        </a:defRPr>
      </a:lvl2pPr>
      <a:lvl3pPr marL="540000" indent="-180000" algn="l" defTabSz="74276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.AppleSystemUIFont" charset="-120"/>
        <a:buChar char="–"/>
        <a:defRPr lang="en-US" sz="1200" b="0" i="0" kern="0" spc="0" baseline="0" smtClean="0">
          <a:solidFill>
            <a:schemeClr val="tx1"/>
          </a:solidFill>
          <a:latin typeface="Poppins Light" pitchFamily="2" charset="77"/>
          <a:ea typeface="Helvetica Neue" panose="02000503000000020004" pitchFamily="2" charset="0"/>
          <a:cs typeface="Poppins Light" pitchFamily="2" charset="77"/>
        </a:defRPr>
      </a:lvl3pPr>
      <a:lvl4pPr marL="720000" indent="-180000" algn="l" defTabSz="74276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.AppleSystemUIFont" charset="-120"/>
        <a:buChar char="–"/>
        <a:defRPr lang="en-US" sz="1100" b="0" i="0" kern="0" spc="0" baseline="0" smtClean="0">
          <a:solidFill>
            <a:schemeClr val="tx1"/>
          </a:solidFill>
          <a:latin typeface="Poppins Light" pitchFamily="2" charset="77"/>
          <a:ea typeface="Helvetica Neue" panose="02000503000000020004" pitchFamily="2" charset="0"/>
          <a:cs typeface="Poppins Light" pitchFamily="2" charset="77"/>
        </a:defRPr>
      </a:lvl4pPr>
      <a:lvl5pPr marL="900000" indent="-180000" algn="l" defTabSz="74276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.AppleSystemUIFont" charset="-120"/>
        <a:buChar char="–"/>
        <a:defRPr lang="en-AU" sz="1050" b="0" i="0" kern="0" spc="0" baseline="0" smtClean="0">
          <a:solidFill>
            <a:schemeClr val="tx1"/>
          </a:solidFill>
          <a:latin typeface="Poppins Light" pitchFamily="2" charset="77"/>
          <a:ea typeface="Helvetica Neue" panose="02000503000000020004" pitchFamily="2" charset="0"/>
          <a:cs typeface="Poppins Light" pitchFamily="2" charset="77"/>
        </a:defRPr>
      </a:lvl5pPr>
      <a:lvl6pPr marL="2042610" indent="-185692" algn="l" defTabSz="742767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13993" indent="-185692" algn="l" defTabSz="742767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85377" indent="-185692" algn="l" defTabSz="742767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56760" indent="-185692" algn="l" defTabSz="742767" rtl="0" eaLnBrk="1" latinLnBrk="0" hangingPunct="1">
        <a:lnSpc>
          <a:spcPct val="90000"/>
        </a:lnSpc>
        <a:spcBef>
          <a:spcPts val="406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1384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2767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4151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85534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56918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01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99685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71068" algn="l" defTabSz="7427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a.org.au/anatomy-out-home" TargetMode="Externa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shop&#10;&#10;Description automatically generated">
            <a:extLst>
              <a:ext uri="{FF2B5EF4-FFF2-40B4-BE49-F238E27FC236}">
                <a16:creationId xmlns:a16="http://schemas.microsoft.com/office/drawing/2014/main" id="{BA3A1B4C-0A55-48DD-A8B8-3676E235A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732"/>
          <a:stretch/>
        </p:blipFill>
        <p:spPr>
          <a:xfrm>
            <a:off x="-67056" y="-17380"/>
            <a:ext cx="12259056" cy="71987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5758B5-5781-AA41-BFA4-F29CB9533B83}"/>
              </a:ext>
            </a:extLst>
          </p:cNvPr>
          <p:cNvSpPr>
            <a:spLocks noChangeAspect="1"/>
          </p:cNvSpPr>
          <p:nvPr/>
        </p:nvSpPr>
        <p:spPr>
          <a:xfrm>
            <a:off x="291231" y="-249337"/>
            <a:ext cx="4616311" cy="5633357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501CB6-00ED-6B46-BED9-248D8DFA7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234" y="1211888"/>
            <a:ext cx="4616310" cy="3669075"/>
          </a:xfrm>
        </p:spPr>
        <p:txBody>
          <a:bodyPr anchor="b">
            <a:noAutofit/>
          </a:bodyPr>
          <a:lstStyle>
            <a:lvl1pPr algn="l">
              <a:defRPr sz="4400" b="1" i="0">
                <a:solidFill>
                  <a:schemeClr val="bg1"/>
                </a:solidFill>
                <a:latin typeface="Gotham Bold" panose="02000604030000020004" pitchFamily="2" charset="0"/>
              </a:defRPr>
            </a:lvl1pPr>
          </a:lstStyle>
          <a:p>
            <a:r>
              <a:rPr lang="en-US" sz="4000" dirty="0"/>
              <a:t>positive change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48CB742-8F14-814F-BB8A-C039035E67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053" y="4774427"/>
            <a:ext cx="3826669" cy="60959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Gotham Medium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solidFill>
                  <a:schemeClr val="bg1"/>
                </a:solidFill>
              </a:rPr>
              <a:t>July 2022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B499F3-AE75-5646-A17E-79E67C050447}"/>
              </a:ext>
            </a:extLst>
          </p:cNvPr>
          <p:cNvCxnSpPr>
            <a:cxnSpLocks/>
          </p:cNvCxnSpPr>
          <p:nvPr/>
        </p:nvCxnSpPr>
        <p:spPr>
          <a:xfrm>
            <a:off x="386845" y="4543772"/>
            <a:ext cx="209284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1C81133-100D-124F-A737-D172A8A0D3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982" y="0"/>
            <a:ext cx="2581547" cy="1073923"/>
          </a:xfrm>
          <a:prstGeom prst="rect">
            <a:avLst/>
          </a:prstGeom>
        </p:spPr>
      </p:pic>
      <p:pic>
        <p:nvPicPr>
          <p:cNvPr id="10" name="Picture 9" descr="AnatomyOfOoh.png">
            <a:extLst>
              <a:ext uri="{FF2B5EF4-FFF2-40B4-BE49-F238E27FC236}">
                <a16:creationId xmlns:a16="http://schemas.microsoft.com/office/drawing/2014/main" id="{38C83070-7124-43E0-8EA5-5424C6770C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45" y="390099"/>
            <a:ext cx="2276174" cy="142603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66FEDE6-1566-BEBA-5DC0-DC816D3B5790}"/>
              </a:ext>
            </a:extLst>
          </p:cNvPr>
          <p:cNvSpPr txBox="1">
            <a:spLocks/>
          </p:cNvSpPr>
          <p:nvPr/>
        </p:nvSpPr>
        <p:spPr>
          <a:xfrm>
            <a:off x="390520" y="793542"/>
            <a:ext cx="3826669" cy="29303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otham Bold" panose="02000604030000020004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anose="02000604030000020004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anose="02000604030000020004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anose="02000604030000020004" pitchFamily="2" charset="0"/>
                <a:ea typeface="+mj-ea"/>
                <a:cs typeface="+mj-cs"/>
              </a:rPr>
              <a:t>OOH  influences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473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5E7A1-CDB5-4904-A084-450F129524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16486" y="939492"/>
            <a:ext cx="4075541" cy="1233579"/>
          </a:xfrm>
        </p:spPr>
        <p:txBody>
          <a:bodyPr>
            <a:noAutofit/>
          </a:bodyPr>
          <a:lstStyle/>
          <a:p>
            <a:pPr defTabSz="1219170">
              <a:lnSpc>
                <a:spcPct val="100000"/>
              </a:lnSpc>
              <a:spcBef>
                <a:spcPts val="0"/>
              </a:spcBef>
            </a:pPr>
            <a:r>
              <a:rPr lang="en-AU">
                <a:solidFill>
                  <a:schemeClr val="accent3"/>
                </a:solidFill>
              </a:rPr>
              <a:t>Influencing in public spaces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49B6A-7F0C-4DE1-BD14-0610E6BF1772}"/>
              </a:ext>
            </a:extLst>
          </p:cNvPr>
          <p:cNvSpPr txBox="1"/>
          <p:nvPr/>
        </p:nvSpPr>
        <p:spPr>
          <a:xfrm>
            <a:off x="6319578" y="2523131"/>
            <a:ext cx="564995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40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AU" sz="1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Reaching 93 per cent of the population</a:t>
            </a:r>
            <a:r>
              <a:rPr lang="en-AU" sz="1400" dirty="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,</a:t>
            </a:r>
            <a:r>
              <a:rPr lang="en-AU" sz="1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 Out of Home (OOH) takes its role in the community seriously. </a:t>
            </a:r>
          </a:p>
          <a:p>
            <a:endParaRPr lang="en-AU" sz="140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AU" sz="1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One way the industry gives back is to promote campaigns that make a difference to how we live our lives. An example </a:t>
            </a:r>
            <a:endParaRPr lang="en-AU" sz="1400" dirty="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AU" sz="1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of this has been national campaigns to promote healthy eating. The industry has done this in partnership with government over the last two years. </a:t>
            </a:r>
          </a:p>
          <a:p>
            <a:endParaRPr lang="en-AU" sz="140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AU" sz="1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What we see from our </a:t>
            </a:r>
            <a:r>
              <a:rPr lang="en-US" sz="1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post campaign surveys is that people remember seeing healthy OOH campaigns. What they tell us is that it influenced and encouraged them to make positive changes. </a:t>
            </a:r>
          </a:p>
          <a:p>
            <a:endParaRPr lang="en-US" sz="1400">
              <a:solidFill>
                <a:srgbClr val="003D69"/>
              </a:solidFill>
              <a:latin typeface="Gotham Book" pitchFamily="50" charset="0"/>
              <a:cs typeface="Gotham Book" pitchFamily="50" charset="0"/>
            </a:endParaRPr>
          </a:p>
          <a:p>
            <a:r>
              <a:rPr lang="en-US" sz="14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rPr>
              <a:t>These results are consistent with other OOH for good campaigns we have run over the years.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E77A9B-579E-4DF4-8ED0-04B87F632782}"/>
              </a:ext>
            </a:extLst>
          </p:cNvPr>
          <p:cNvSpPr/>
          <p:nvPr/>
        </p:nvSpPr>
        <p:spPr>
          <a:xfrm>
            <a:off x="8026409" y="2297923"/>
            <a:ext cx="1855693" cy="107578"/>
          </a:xfrm>
          <a:prstGeom prst="rect">
            <a:avLst/>
          </a:prstGeom>
          <a:solidFill>
            <a:srgbClr val="55504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12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Gotham"/>
              </a:defRPr>
            </a:pPr>
            <a:endParaRPr sz="12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2C2560-A33A-D35A-BEA7-FAB2DB4A9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982" y="0"/>
            <a:ext cx="2581547" cy="1073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52A90-E589-0574-C14F-0FD30EB916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375" r="2037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095B34-51AA-1E38-CF5D-DF4F502CF017}"/>
              </a:ext>
            </a:extLst>
          </p:cNvPr>
          <p:cNvSpPr txBox="1"/>
          <p:nvPr/>
        </p:nvSpPr>
        <p:spPr>
          <a:xfrm>
            <a:off x="6332871" y="6278915"/>
            <a:ext cx="5636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Source: 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p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</a:rPr>
              <a:t>ost campaign survey March 2022, Outdoor Media Association with </a:t>
            </a:r>
            <a:r>
              <a:rPr lang="en-AU" sz="1000" err="1">
                <a:solidFill>
                  <a:schemeClr val="tx2">
                    <a:lumMod val="75000"/>
                  </a:schemeClr>
                </a:solidFill>
              </a:rPr>
              <a:t>Dynata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</a:rPr>
              <a:t>,  N=1,217, 50 per cent parents and 50 per cent general population.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7621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48" y="470645"/>
            <a:ext cx="5421505" cy="549275"/>
          </a:xfrm>
        </p:spPr>
        <p:txBody>
          <a:bodyPr anchor="t">
            <a:noAutofit/>
          </a:bodyPr>
          <a:lstStyle/>
          <a:p>
            <a:r>
              <a:rPr lang="en-AU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It’s memorable— people </a:t>
            </a:r>
            <a:r>
              <a:rPr lang="en-AU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remember seeing OOH</a:t>
            </a:r>
            <a:br>
              <a:rPr lang="en-AU" sz="3600" dirty="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</a:br>
            <a:endParaRPr lang="en-AU" sz="2800" dirty="0">
              <a:solidFill>
                <a:schemeClr val="tx2">
                  <a:lumMod val="75000"/>
                </a:schemeClr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365E5-04E4-4F69-8ECF-7C41A1B36A2B}"/>
              </a:ext>
            </a:extLst>
          </p:cNvPr>
          <p:cNvSpPr txBox="1"/>
          <p:nvPr/>
        </p:nvSpPr>
        <p:spPr>
          <a:xfrm>
            <a:off x="293395" y="6295292"/>
            <a:ext cx="5636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Source: 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p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</a:rPr>
              <a:t>ost campaign survey March 2022, Outdoor Media Association with </a:t>
            </a:r>
            <a:r>
              <a:rPr lang="en-AU" sz="1000" err="1">
                <a:solidFill>
                  <a:schemeClr val="tx2">
                    <a:lumMod val="75000"/>
                  </a:schemeClr>
                </a:solidFill>
              </a:rPr>
              <a:t>Dynata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</a:rPr>
              <a:t>,  N=1,217, 50 per cent parents and 50 per cent general population.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A22FE8-C762-4DCB-8C72-CB3E41EBE0CE}"/>
              </a:ext>
            </a:extLst>
          </p:cNvPr>
          <p:cNvSpPr txBox="1"/>
          <p:nvPr/>
        </p:nvSpPr>
        <p:spPr>
          <a:xfrm>
            <a:off x="737247" y="2251465"/>
            <a:ext cx="47491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800">
                <a:solidFill>
                  <a:srgbClr val="00B050"/>
                </a:solidFill>
                <a:latin typeface="Gotham Bold" pitchFamily="50" charset="0"/>
                <a:cs typeface="Gotham Bold" pitchFamily="50" charset="0"/>
              </a:rPr>
              <a:t>75</a:t>
            </a:r>
            <a:r>
              <a:rPr lang="en-AU" sz="6600">
                <a:solidFill>
                  <a:srgbClr val="00B050"/>
                </a:solidFill>
                <a:latin typeface="Gotham Bold" pitchFamily="50" charset="0"/>
                <a:cs typeface="Gotham Bold" pitchFamily="50" charset="0"/>
              </a:rPr>
              <a:t>%</a:t>
            </a:r>
            <a:endParaRPr lang="en-AU" sz="8000">
              <a:solidFill>
                <a:srgbClr val="00B050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30D02-1FB7-4AF5-B592-7C08F784ED8A}"/>
              </a:ext>
            </a:extLst>
          </p:cNvPr>
          <p:cNvSpPr txBox="1"/>
          <p:nvPr/>
        </p:nvSpPr>
        <p:spPr>
          <a:xfrm>
            <a:off x="737248" y="4467456"/>
            <a:ext cx="4749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of those surveyed remembered seeing Outdoor advertising on trips made outside of the home.</a:t>
            </a:r>
            <a:endParaRPr lang="en-AU" sz="2000">
              <a:solidFill>
                <a:schemeClr val="tx2">
                  <a:lumMod val="7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pic>
        <p:nvPicPr>
          <p:cNvPr id="5" name="Picture 4" descr="A sign in a parking lot&#10;&#10;Description automatically generated with low confidence">
            <a:extLst>
              <a:ext uri="{FF2B5EF4-FFF2-40B4-BE49-F238E27FC236}">
                <a16:creationId xmlns:a16="http://schemas.microsoft.com/office/drawing/2014/main" id="{797F3FA2-2B8A-CCD9-E542-7E179B1BF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"/>
            <a:ext cx="6137625" cy="6858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599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468" y="375239"/>
            <a:ext cx="5421505" cy="549275"/>
          </a:xfrm>
        </p:spPr>
        <p:txBody>
          <a:bodyPr anchor="t">
            <a:noAutofit/>
          </a:bodyPr>
          <a:lstStyle/>
          <a:p>
            <a:r>
              <a:rPr lang="en-AU" sz="360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People recall healthy eating campaigns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A22FE8-C762-4DCB-8C72-CB3E41EBE0CE}"/>
              </a:ext>
            </a:extLst>
          </p:cNvPr>
          <p:cNvSpPr txBox="1"/>
          <p:nvPr/>
        </p:nvSpPr>
        <p:spPr>
          <a:xfrm>
            <a:off x="6999324" y="1920481"/>
            <a:ext cx="43274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800" dirty="0">
                <a:solidFill>
                  <a:schemeClr val="accent2"/>
                </a:solidFill>
                <a:latin typeface="Gotham Bold" pitchFamily="50" charset="0"/>
                <a:cs typeface="Gotham Bold" pitchFamily="50" charset="0"/>
              </a:rPr>
              <a:t>44</a:t>
            </a:r>
            <a:r>
              <a:rPr lang="en-AU" sz="6600">
                <a:solidFill>
                  <a:schemeClr val="accent2"/>
                </a:solidFill>
                <a:latin typeface="Gotham Bold" pitchFamily="50" charset="0"/>
                <a:cs typeface="Gotham Bold" pitchFamily="50" charset="0"/>
              </a:rPr>
              <a:t>%</a:t>
            </a:r>
            <a:endParaRPr lang="en-AU" sz="8000">
              <a:solidFill>
                <a:schemeClr val="accent2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30D02-1FB7-4AF5-B592-7C08F784ED8A}"/>
              </a:ext>
            </a:extLst>
          </p:cNvPr>
          <p:cNvSpPr txBox="1"/>
          <p:nvPr/>
        </p:nvSpPr>
        <p:spPr>
          <a:xfrm>
            <a:off x="7020494" y="4288872"/>
            <a:ext cx="4536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Of those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who recalled seeing OOH signs, also 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remember seeing advertisements that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encourage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 healthy food choices.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E4F34-B3D9-8CFD-517B-C4586E60A3BC}"/>
              </a:ext>
            </a:extLst>
          </p:cNvPr>
          <p:cNvSpPr txBox="1"/>
          <p:nvPr/>
        </p:nvSpPr>
        <p:spPr>
          <a:xfrm>
            <a:off x="6350001" y="6300502"/>
            <a:ext cx="5626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sz="1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Source: 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p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</a:rPr>
              <a:t>ost campaign survey March 2022, Outdoor Media Association with </a:t>
            </a:r>
            <a:r>
              <a:rPr lang="en-AU" sz="1000" err="1">
                <a:solidFill>
                  <a:schemeClr val="tx2">
                    <a:lumMod val="75000"/>
                  </a:schemeClr>
                </a:solidFill>
              </a:rPr>
              <a:t>Dynata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</a:rPr>
              <a:t>,  N=1,217, 50 per cent parents and 50 per cent general population.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1BF81-B355-75B3-8737-D93B96EE1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21" t="25901" r="22610" b="747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8050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8F6898-E5E3-4C67-80C9-4567208E0A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42" r="19342"/>
          <a:stretch/>
        </p:blipFill>
        <p:spPr>
          <a:xfrm>
            <a:off x="6096000" y="-13377"/>
            <a:ext cx="6167032" cy="6871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43" y="320158"/>
            <a:ext cx="5514360" cy="549275"/>
          </a:xfrm>
        </p:spPr>
        <p:txBody>
          <a:bodyPr anchor="t">
            <a:noAutofit/>
          </a:bodyPr>
          <a:lstStyle/>
          <a:p>
            <a:r>
              <a:rPr lang="en-AU" sz="360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The </a:t>
            </a:r>
            <a:r>
              <a:rPr lang="en-AU" sz="3600" i="1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Better than you remember </a:t>
            </a:r>
            <a:r>
              <a:rPr lang="en-AU" sz="360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campaign was effective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A22FE8-C762-4DCB-8C72-CB3E41EBE0CE}"/>
              </a:ext>
            </a:extLst>
          </p:cNvPr>
          <p:cNvSpPr txBox="1"/>
          <p:nvPr/>
        </p:nvSpPr>
        <p:spPr>
          <a:xfrm>
            <a:off x="665530" y="2050788"/>
            <a:ext cx="47491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3800">
                <a:solidFill>
                  <a:schemeClr val="accent2"/>
                </a:solidFill>
                <a:latin typeface="Gotham Bold" pitchFamily="50" charset="0"/>
                <a:cs typeface="Gotham Bold" pitchFamily="50" charset="0"/>
              </a:rPr>
              <a:t>70</a:t>
            </a:r>
            <a:r>
              <a:rPr lang="en-AU" sz="6600">
                <a:solidFill>
                  <a:schemeClr val="accent2"/>
                </a:solidFill>
                <a:latin typeface="Gotham Bold" pitchFamily="50" charset="0"/>
                <a:cs typeface="Gotham Bold" pitchFamily="50" charset="0"/>
              </a:rPr>
              <a:t>%</a:t>
            </a:r>
            <a:endParaRPr lang="en-AU" sz="8000">
              <a:solidFill>
                <a:schemeClr val="accent2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30D02-1FB7-4AF5-B592-7C08F784ED8A}"/>
              </a:ext>
            </a:extLst>
          </p:cNvPr>
          <p:cNvSpPr txBox="1"/>
          <p:nvPr/>
        </p:nvSpPr>
        <p:spPr>
          <a:xfrm>
            <a:off x="1023087" y="4091555"/>
            <a:ext cx="4034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Of those surveyed said the </a:t>
            </a:r>
            <a:r>
              <a:rPr lang="en-AU" sz="2000" i="1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Better than you remember</a:t>
            </a:r>
            <a:r>
              <a:rPr lang="en-AU" sz="2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 campaign 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encouraged them to think about healthy eating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 and cooking.</a:t>
            </a:r>
            <a:endParaRPr lang="en-US" sz="2000">
              <a:solidFill>
                <a:schemeClr val="tx2">
                  <a:lumMod val="7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A0BF4-41B9-1521-AE84-51366D3D5078}"/>
              </a:ext>
            </a:extLst>
          </p:cNvPr>
          <p:cNvSpPr txBox="1"/>
          <p:nvPr/>
        </p:nvSpPr>
        <p:spPr>
          <a:xfrm>
            <a:off x="166977" y="5889676"/>
            <a:ext cx="6042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sz="100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Source: The campaign </a:t>
            </a:r>
            <a:r>
              <a:rPr lang="en-AU" sz="100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was developed by Health and Wellbeing Queensland and Nutrition Australia, as part of a partnership with the Outdoor Media Association (OMA) from 30 January to 26 February</a:t>
            </a:r>
            <a:r>
              <a:rPr lang="en-AU" sz="1000" dirty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 2022</a:t>
            </a:r>
            <a:r>
              <a:rPr lang="en-AU" sz="100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, nationwide. </a:t>
            </a:r>
            <a:r>
              <a:rPr lang="en-AU" sz="1000" dirty="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Results based on p</a:t>
            </a:r>
            <a:r>
              <a:rPr lang="en-AU" sz="1000" dirty="0">
                <a:solidFill>
                  <a:schemeClr val="tx1"/>
                </a:solidFill>
              </a:rPr>
              <a:t>ost</a:t>
            </a:r>
            <a:r>
              <a:rPr lang="en-AU" sz="1000">
                <a:solidFill>
                  <a:schemeClr val="tx1"/>
                </a:solidFill>
              </a:rPr>
              <a:t> campaign survey March 2022, with </a:t>
            </a:r>
            <a:r>
              <a:rPr lang="en-AU" sz="1000" err="1">
                <a:solidFill>
                  <a:schemeClr val="tx1"/>
                </a:solidFill>
              </a:rPr>
              <a:t>Dynata</a:t>
            </a:r>
            <a:r>
              <a:rPr lang="en-AU" sz="1000">
                <a:solidFill>
                  <a:schemeClr val="tx1"/>
                </a:solidFill>
              </a:rPr>
              <a:t>,  N=1,217, 50 per cent parents and 50 per cent general population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537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E4D45-42CD-42C7-B634-C5A7231B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641" y="418807"/>
            <a:ext cx="10476927" cy="549275"/>
          </a:xfrm>
        </p:spPr>
        <p:txBody>
          <a:bodyPr anchor="t">
            <a:noAutofit/>
          </a:bodyPr>
          <a:lstStyle/>
          <a:p>
            <a:r>
              <a:rPr lang="en-AU" sz="360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The </a:t>
            </a:r>
            <a:r>
              <a:rPr lang="en-AU" sz="3600" i="1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Better than you remember</a:t>
            </a:r>
            <a:r>
              <a:rPr lang="en-AU" sz="360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 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Gotham Bold" pitchFamily="50" charset="0"/>
                <a:cs typeface="Gotham Bold" pitchFamily="50" charset="0"/>
              </a:rPr>
              <a:t>campaign influenced positive change</a:t>
            </a:r>
            <a:endParaRPr lang="en-AU" sz="3600">
              <a:solidFill>
                <a:schemeClr val="tx2">
                  <a:lumMod val="75000"/>
                </a:schemeClr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F358D7-5AB1-43BC-BEBF-9EF6F83705B5}"/>
              </a:ext>
            </a:extLst>
          </p:cNvPr>
          <p:cNvSpPr txBox="1"/>
          <p:nvPr/>
        </p:nvSpPr>
        <p:spPr>
          <a:xfrm>
            <a:off x="293273" y="4417573"/>
            <a:ext cx="3193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Of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respondents said 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the campaign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 encourages them to make a conscious effort to incorporate vegies into their meals and snacks.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54056-F7CB-4F74-ACB5-E9E622F16343}"/>
              </a:ext>
            </a:extLst>
          </p:cNvPr>
          <p:cNvSpPr txBox="1"/>
          <p:nvPr/>
        </p:nvSpPr>
        <p:spPr>
          <a:xfrm>
            <a:off x="4536722" y="4438663"/>
            <a:ext cx="3108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Of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respondents said that the campaign encourages them to 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reconsider eating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or cooking 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vegies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for meals.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  <a:p>
            <a:pPr algn="ctr"/>
            <a:endParaRPr lang="en-AU" sz="1600">
              <a:solidFill>
                <a:schemeClr val="tx2">
                  <a:lumMod val="7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874A24-9B50-4E23-AFF5-D5D90BF78954}"/>
              </a:ext>
            </a:extLst>
          </p:cNvPr>
          <p:cNvSpPr txBox="1"/>
          <p:nvPr/>
        </p:nvSpPr>
        <p:spPr>
          <a:xfrm>
            <a:off x="8486876" y="4417573"/>
            <a:ext cx="310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Of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respondents said that the campaign encourages them to 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cook nutritious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and 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tasty meals with vegies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.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Gotham Book" pitchFamily="50" charset="0"/>
                <a:cs typeface="Gotham Book" pitchFamily="50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4F615F-560F-4F8D-9122-CB29F9C9434F}"/>
              </a:ext>
            </a:extLst>
          </p:cNvPr>
          <p:cNvGrpSpPr/>
          <p:nvPr/>
        </p:nvGrpSpPr>
        <p:grpSpPr>
          <a:xfrm>
            <a:off x="219456" y="2507277"/>
            <a:ext cx="11567024" cy="1862048"/>
            <a:chOff x="419405" y="3065542"/>
            <a:chExt cx="11380960" cy="18620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87BEFA-DD49-4A13-B4B9-2129DEB2219C}"/>
                </a:ext>
              </a:extLst>
            </p:cNvPr>
            <p:cNvGrpSpPr/>
            <p:nvPr/>
          </p:nvGrpSpPr>
          <p:grpSpPr>
            <a:xfrm>
              <a:off x="419405" y="3065542"/>
              <a:ext cx="3434382" cy="1862048"/>
              <a:chOff x="419405" y="3065542"/>
              <a:chExt cx="3434382" cy="186204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A22FE8-C762-4DCB-8C72-CB3E41EBE0CE}"/>
                  </a:ext>
                </a:extLst>
              </p:cNvPr>
              <p:cNvSpPr txBox="1"/>
              <p:nvPr/>
            </p:nvSpPr>
            <p:spPr>
              <a:xfrm>
                <a:off x="704070" y="3065542"/>
                <a:ext cx="3142256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chemeClr val="accent1"/>
                    </a:solidFill>
                    <a:latin typeface="Gotham Bold" pitchFamily="50" charset="0"/>
                    <a:cs typeface="Gotham Bold" pitchFamily="50" charset="0"/>
                  </a:rPr>
                  <a:t>76</a:t>
                </a:r>
                <a:r>
                  <a:rPr lang="en-AU" sz="6000" dirty="0">
                    <a:solidFill>
                      <a:schemeClr val="accent1"/>
                    </a:solidFill>
                    <a:latin typeface="Gotham Bold" pitchFamily="50" charset="0"/>
                    <a:cs typeface="Gotham Bold" pitchFamily="50" charset="0"/>
                  </a:rPr>
                  <a:t>%</a:t>
                </a:r>
                <a:endParaRPr lang="en-AU" sz="8000" dirty="0">
                  <a:solidFill>
                    <a:schemeClr val="accent1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B639070-1A1B-4174-A480-140998F7CC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05" y="4753854"/>
                <a:ext cx="3434382" cy="0"/>
              </a:xfrm>
              <a:prstGeom prst="line">
                <a:avLst/>
              </a:prstGeom>
              <a:ln w="762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E01EA9-3FA6-4F43-8AB0-ED0F9A918F06}"/>
                </a:ext>
              </a:extLst>
            </p:cNvPr>
            <p:cNvGrpSpPr/>
            <p:nvPr/>
          </p:nvGrpSpPr>
          <p:grpSpPr>
            <a:xfrm>
              <a:off x="4392694" y="3065542"/>
              <a:ext cx="3434382" cy="1862048"/>
              <a:chOff x="4378809" y="3065542"/>
              <a:chExt cx="3434382" cy="186204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16D689-09BE-4FB6-852F-FA314E2B1905}"/>
                  </a:ext>
                </a:extLst>
              </p:cNvPr>
              <p:cNvSpPr txBox="1"/>
              <p:nvPr/>
            </p:nvSpPr>
            <p:spPr>
              <a:xfrm>
                <a:off x="4810949" y="3065542"/>
                <a:ext cx="2811710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chemeClr val="accent1"/>
                    </a:solidFill>
                    <a:latin typeface="Gotham Bold" pitchFamily="50" charset="0"/>
                    <a:cs typeface="Gotham Bold" pitchFamily="50" charset="0"/>
                  </a:rPr>
                  <a:t>74</a:t>
                </a:r>
                <a:r>
                  <a:rPr lang="en-AU" sz="6000" dirty="0">
                    <a:solidFill>
                      <a:schemeClr val="accent1"/>
                    </a:solidFill>
                    <a:latin typeface="Gotham Bold" pitchFamily="50" charset="0"/>
                    <a:cs typeface="Gotham Bold" pitchFamily="50" charset="0"/>
                  </a:rPr>
                  <a:t>%</a:t>
                </a:r>
                <a:endParaRPr lang="en-AU" sz="8000" dirty="0">
                  <a:solidFill>
                    <a:schemeClr val="accent1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9745B84-47F4-4B37-BA66-6E76688039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8809" y="4753854"/>
                <a:ext cx="3434382" cy="0"/>
              </a:xfrm>
              <a:prstGeom prst="line">
                <a:avLst/>
              </a:prstGeom>
              <a:ln w="762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55FC406-6397-4D6C-B474-C616BE73C703}"/>
                </a:ext>
              </a:extLst>
            </p:cNvPr>
            <p:cNvGrpSpPr/>
            <p:nvPr/>
          </p:nvGrpSpPr>
          <p:grpSpPr>
            <a:xfrm>
              <a:off x="8365983" y="3065542"/>
              <a:ext cx="3434382" cy="1862048"/>
              <a:chOff x="8365983" y="3065542"/>
              <a:chExt cx="3434382" cy="186204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4B9F3A-5FCA-46B7-A541-CA1FEB16E01D}"/>
                  </a:ext>
                </a:extLst>
              </p:cNvPr>
              <p:cNvSpPr txBox="1"/>
              <p:nvPr/>
            </p:nvSpPr>
            <p:spPr>
              <a:xfrm>
                <a:off x="8673343" y="3065542"/>
                <a:ext cx="3058672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1500" dirty="0">
                    <a:solidFill>
                      <a:schemeClr val="accent1"/>
                    </a:solidFill>
                    <a:latin typeface="Gotham Bold" pitchFamily="50" charset="0"/>
                    <a:cs typeface="Gotham Bold" pitchFamily="50" charset="0"/>
                  </a:rPr>
                  <a:t>77</a:t>
                </a:r>
                <a:r>
                  <a:rPr lang="en-AU" sz="6000" dirty="0">
                    <a:solidFill>
                      <a:schemeClr val="accent1"/>
                    </a:solidFill>
                    <a:latin typeface="Gotham Bold" pitchFamily="50" charset="0"/>
                    <a:cs typeface="Gotham Bold" pitchFamily="50" charset="0"/>
                  </a:rPr>
                  <a:t>%</a:t>
                </a:r>
                <a:endParaRPr lang="en-AU" sz="8000" dirty="0">
                  <a:solidFill>
                    <a:schemeClr val="accent1"/>
                  </a:solidFill>
                  <a:latin typeface="Gotham Bold" pitchFamily="50" charset="0"/>
                  <a:cs typeface="Gotham Bold" pitchFamily="50" charset="0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07F94B2-99E1-43C2-84E1-70E9F2617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65983" y="4753854"/>
                <a:ext cx="3434382" cy="0"/>
              </a:xfrm>
              <a:prstGeom prst="line">
                <a:avLst/>
              </a:prstGeom>
              <a:ln w="76200">
                <a:solidFill>
                  <a:srgbClr val="FFCC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542645B-91F6-33D3-0806-75C28CF0BFAD}"/>
              </a:ext>
            </a:extLst>
          </p:cNvPr>
          <p:cNvSpPr txBox="1"/>
          <p:nvPr/>
        </p:nvSpPr>
        <p:spPr>
          <a:xfrm>
            <a:off x="219456" y="6239138"/>
            <a:ext cx="1151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rgbClr val="003D69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sz="100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Source: The campaign </a:t>
            </a:r>
            <a:r>
              <a:rPr lang="en-AU" sz="1000">
                <a:solidFill>
                  <a:schemeClr val="tx1"/>
                </a:solidFill>
                <a:latin typeface="Gotham Book" pitchFamily="50" charset="0"/>
                <a:cs typeface="Gotham Book" pitchFamily="50" charset="0"/>
              </a:rPr>
              <a:t>was developed by Health and Wellbeing Queensland and Nutrition Australia, as part of a partnership with the Outdoor Media Association (OMA) from 30 January to 26 February, nationwide. </a:t>
            </a:r>
            <a:r>
              <a:rPr lang="en-AU" sz="1000">
                <a:solidFill>
                  <a:schemeClr val="tx1"/>
                </a:solidFill>
              </a:rPr>
              <a:t>Post campaign survey March 2022, with </a:t>
            </a:r>
            <a:r>
              <a:rPr lang="en-AU" sz="1000" err="1">
                <a:solidFill>
                  <a:schemeClr val="tx1"/>
                </a:solidFill>
              </a:rPr>
              <a:t>Dynata</a:t>
            </a:r>
            <a:r>
              <a:rPr lang="en-AU" sz="1000">
                <a:solidFill>
                  <a:schemeClr val="tx1"/>
                </a:solidFill>
              </a:rPr>
              <a:t>,  N=1,217, 50 per cent parents and 50 per cent general population</a:t>
            </a:r>
            <a:r>
              <a:rPr lang="en-AU" sz="100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9413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952B0-1909-40AF-8BBC-F4303BA6037F}"/>
              </a:ext>
            </a:extLst>
          </p:cNvPr>
          <p:cNvSpPr/>
          <p:nvPr/>
        </p:nvSpPr>
        <p:spPr>
          <a:xfrm>
            <a:off x="3144252" y="44262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More research and insights may be found at</a:t>
            </a:r>
            <a:r>
              <a:rPr lang="en-US" u="sng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</a:rPr>
              <a:t> </a:t>
            </a:r>
            <a:r>
              <a:rPr lang="en-US">
                <a:solidFill>
                  <a:schemeClr val="bg1"/>
                </a:solidFill>
                <a:latin typeface="Gotham Book" pitchFamily="50" charset="0"/>
                <a:ea typeface="ChunkFive" charset="0"/>
                <a:cs typeface="Gotham Book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Anatomy of Out of Home </a:t>
            </a:r>
            <a:endParaRPr lang="en-AU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173FF-2C54-494A-8BCE-B6AD47BFCCC8}"/>
              </a:ext>
            </a:extLst>
          </p:cNvPr>
          <p:cNvSpPr/>
          <p:nvPr/>
        </p:nvSpPr>
        <p:spPr>
          <a:xfrm>
            <a:off x="243839" y="5722750"/>
            <a:ext cx="923979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700">
              <a:solidFill>
                <a:schemeClr val="bg1"/>
              </a:solidFill>
              <a:latin typeface="Gotham Book" pitchFamily="50" charset="0"/>
              <a:ea typeface="ChunkFive" charset="0"/>
              <a:cs typeface="Gotham Book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03522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MA slides - basic Full expression logo">
  <a:themeElements>
    <a:clrScheme name="OMA Colours">
      <a:dk1>
        <a:srgbClr val="000000"/>
      </a:dk1>
      <a:lt1>
        <a:srgbClr val="FFFFFF"/>
      </a:lt1>
      <a:dk2>
        <a:srgbClr val="55504C"/>
      </a:dk2>
      <a:lt2>
        <a:srgbClr val="DCD9B6"/>
      </a:lt2>
      <a:accent1>
        <a:srgbClr val="28BFD7"/>
      </a:accent1>
      <a:accent2>
        <a:srgbClr val="27AC4E"/>
      </a:accent2>
      <a:accent3>
        <a:srgbClr val="F05523"/>
      </a:accent3>
      <a:accent4>
        <a:srgbClr val="EE59A0"/>
      </a:accent4>
      <a:accent5>
        <a:srgbClr val="D22229"/>
      </a:accent5>
      <a:accent6>
        <a:srgbClr val="440146"/>
      </a:accent6>
      <a:hlink>
        <a:srgbClr val="063C68"/>
      </a:hlink>
      <a:folHlink>
        <a:srgbClr val="5550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MA_Template_v4" id="{A560E57B-FE9A-BE47-8DE7-DD05872249A9}" vid="{E7410C1A-13D2-5E41-BA3F-2D2C683BA635}"/>
    </a:ext>
  </a:extLst>
</a:theme>
</file>

<file path=ppt/theme/theme2.xml><?xml version="1.0" encoding="utf-8"?>
<a:theme xmlns:a="http://schemas.openxmlformats.org/drawingml/2006/main" name="7_JOY">
  <a:themeElements>
    <a:clrScheme name="Shopper 02">
      <a:dk1>
        <a:srgbClr val="000000"/>
      </a:dk1>
      <a:lt1>
        <a:srgbClr val="FFFFFF"/>
      </a:lt1>
      <a:dk2>
        <a:srgbClr val="2774AE"/>
      </a:dk2>
      <a:lt2>
        <a:srgbClr val="56B7E6"/>
      </a:lt2>
      <a:accent1>
        <a:srgbClr val="0761C8"/>
      </a:accent1>
      <a:accent2>
        <a:srgbClr val="FFDC18"/>
      </a:accent2>
      <a:accent3>
        <a:srgbClr val="00C2A2"/>
      </a:accent3>
      <a:accent4>
        <a:srgbClr val="B1B3AE"/>
      </a:accent4>
      <a:accent5>
        <a:srgbClr val="DF4661"/>
      </a:accent5>
      <a:accent6>
        <a:srgbClr val="7FA0AC"/>
      </a:accent6>
      <a:hlink>
        <a:srgbClr val="2774AE"/>
      </a:hlink>
      <a:folHlink>
        <a:srgbClr val="DF466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20000"/>
            <a:lumOff val="80000"/>
          </a:schemeClr>
        </a:solidFill>
        <a:ln w="9525" cmpd="sng"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defRPr sz="1200" kern="0" dirty="0" err="1" smtClean="0">
            <a:solidFill>
              <a:schemeClr val="tx1"/>
            </a:solidFill>
            <a:latin typeface="+mj-lt"/>
            <a:ea typeface="Helvetica Neue" panose="02000503000000020004" pitchFamily="2" charset="0"/>
            <a:cs typeface="Helvetica Neue" panose="02000503000000020004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square" lIns="108000" tIns="108000" rIns="108000" bIns="108000" rtlCol="0" anchor="t" anchorCtr="0">
        <a:noAutofit/>
      </a:bodyPr>
      <a:lstStyle>
        <a:defPPr algn="l">
          <a:spcAft>
            <a:spcPts val="300"/>
          </a:spcAft>
          <a:defRPr sz="1200" kern="0" dirty="0" err="1" smtClean="0">
            <a:latin typeface="+mj-lt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JOY Template" id="{4C8ACB94-552C-9441-83C2-A35B761C4319}" vid="{08F1F125-9E92-2C4F-A192-A299077D693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armaine1 xmlns="42c3954e-35a4-4de2-b5da-b6ff06a13f44" xsi:nil="true"/>
    <charmaine xmlns="42c3954e-35a4-4de2-b5da-b6ff06a13f44" xsi:nil="true"/>
    <charmaine0 xmlns="42c3954e-35a4-4de2-b5da-b6ff06a13f44" xsi:nil="true"/>
    <TaxCatchAll xmlns="d031af82-cd7e-4faa-8cfe-eb022cee2fe2" xsi:nil="true"/>
    <lcf76f155ced4ddcb4097134ff3c332f xmlns="42c3954e-35a4-4de2-b5da-b6ff06a13f4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F473D043456144BF929F0E95F448E8" ma:contentTypeVersion="19" ma:contentTypeDescription="Create a new document." ma:contentTypeScope="" ma:versionID="42d32fbc6a760c82eb8b4e6593bd3d18">
  <xsd:schema xmlns:xsd="http://www.w3.org/2001/XMLSchema" xmlns:xs="http://www.w3.org/2001/XMLSchema" xmlns:p="http://schemas.microsoft.com/office/2006/metadata/properties" xmlns:ns2="42c3954e-35a4-4de2-b5da-b6ff06a13f44" xmlns:ns3="d031af82-cd7e-4faa-8cfe-eb022cee2fe2" targetNamespace="http://schemas.microsoft.com/office/2006/metadata/properties" ma:root="true" ma:fieldsID="ad58eee3d21bba220a1f34afaf349bbe" ns2:_="" ns3:_="">
    <xsd:import namespace="42c3954e-35a4-4de2-b5da-b6ff06a13f44"/>
    <xsd:import namespace="d031af82-cd7e-4faa-8cfe-eb022cee2f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charmaine" minOccurs="0"/>
                <xsd:element ref="ns2:charmaine0" minOccurs="0"/>
                <xsd:element ref="ns2:Charmaine1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c3954e-35a4-4de2-b5da-b6ff06a13f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charmaine" ma:index="21" nillable="true" ma:displayName="charmaine " ma:description="will need to be packaged with the short one" ma:format="Dropdown" ma:internalName="charmaine">
      <xsd:simpleType>
        <xsd:restriction base="dms:Text">
          <xsd:maxLength value="255"/>
        </xsd:restriction>
      </xsd:simpleType>
    </xsd:element>
    <xsd:element name="charmaine0" ma:index="22" nillable="true" ma:displayName="charmaine" ma:description="one minute version doesn't end well very jerky repetititve end " ma:format="Dropdown" ma:internalName="charmaine0">
      <xsd:simpleType>
        <xsd:restriction base="dms:Text">
          <xsd:maxLength value="255"/>
        </xsd:restriction>
      </xsd:simpleType>
    </xsd:element>
    <xsd:element name="Charmaine1" ma:index="23" nillable="true" ma:displayName="Charmaine" ma:description="comparison starts off with the chart as the still before the video" ma:format="Dropdown" ma:internalName="Charmaine1">
      <xsd:simpleType>
        <xsd:restriction base="dms:Text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aa25dd99-3a2c-474f-b279-3a351963df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1af82-cd7e-4faa-8cfe-eb022cee2fe2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f6a9cd03-daa5-4438-9ab1-f509223024a6}" ma:internalName="TaxCatchAll" ma:showField="CatchAllData" ma:web="d031af82-cd7e-4faa-8cfe-eb022cee2f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3B2BC8-7A16-42E2-915D-64D6EF0CD5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382197-2E3A-42FB-8B7D-5E8801896345}">
  <ds:schemaRefs>
    <ds:schemaRef ds:uri="42c3954e-35a4-4de2-b5da-b6ff06a13f44"/>
    <ds:schemaRef ds:uri="d031af82-cd7e-4faa-8cfe-eb022cee2fe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0C0F5C9-DF19-4DAD-A2A5-003A60BB3BEE}">
  <ds:schemaRefs>
    <ds:schemaRef ds:uri="42c3954e-35a4-4de2-b5da-b6ff06a13f44"/>
    <ds:schemaRef ds:uri="d031af82-cd7e-4faa-8cfe-eb022cee2f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511</Words>
  <Application>Microsoft Office PowerPoint</Application>
  <PresentationFormat>Widescreen</PresentationFormat>
  <Paragraphs>41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.AppleSystemUIFont</vt:lpstr>
      <vt:lpstr>Arial</vt:lpstr>
      <vt:lpstr>Calibri</vt:lpstr>
      <vt:lpstr>Gotham Bold</vt:lpstr>
      <vt:lpstr>Gotham Book</vt:lpstr>
      <vt:lpstr>Gotham Medium</vt:lpstr>
      <vt:lpstr>Poppins Light</vt:lpstr>
      <vt:lpstr>Poppins Medium</vt:lpstr>
      <vt:lpstr>1_OMA slides - basic Full expression logo</vt:lpstr>
      <vt:lpstr>7_JOY</vt:lpstr>
      <vt:lpstr>positive change  </vt:lpstr>
      <vt:lpstr>PowerPoint Presentation</vt:lpstr>
      <vt:lpstr>It’s memorable— people remember seeing OOH </vt:lpstr>
      <vt:lpstr>People recall healthy eating campaigns</vt:lpstr>
      <vt:lpstr>The Better than you remember campaign was effective </vt:lpstr>
      <vt:lpstr>The Better than you remember campaign influenced positive change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Dance</dc:creator>
  <cp:lastModifiedBy>Tallulah Mills-Hicks</cp:lastModifiedBy>
  <cp:revision>1</cp:revision>
  <cp:lastPrinted>2019-01-28T22:31:37Z</cp:lastPrinted>
  <dcterms:created xsi:type="dcterms:W3CDTF">2018-11-28T03:58:55Z</dcterms:created>
  <dcterms:modified xsi:type="dcterms:W3CDTF">2022-07-26T05:37:02Z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8EA08666-5884-4550-84A7-4F231D4736FB</vt:lpwstr>
  </property>
  <property fmtid="{D5CDD505-2E9C-101B-9397-08002B2CF9AE}" pid="3" name="ArticulatePath">
    <vt:lpwstr>FINAL_AOOH_March</vt:lpwstr>
  </property>
  <property fmtid="{D5CDD505-2E9C-101B-9397-08002B2CF9AE}" pid="4" name="ContentTypeId">
    <vt:lpwstr>0x010100ACF473D043456144BF929F0E95F448E8</vt:lpwstr>
  </property>
  <property fmtid="{D5CDD505-2E9C-101B-9397-08002B2CF9AE}" pid="5" name="Order">
    <vt:r8>9741300</vt:r8>
  </property>
  <property fmtid="{D5CDD505-2E9C-101B-9397-08002B2CF9AE}" pid="6" name="MediaServiceImageTags">
    <vt:lpwstr/>
  </property>
</Properties>
</file>