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5.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6.xml" ContentType="application/vnd.openxmlformats-officedocument.presentationml.tags+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tags/tag7.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4"/>
    <p:sldMasterId id="2147483720" r:id="rId5"/>
    <p:sldMasterId id="2147483755" r:id="rId6"/>
  </p:sldMasterIdLst>
  <p:notesMasterIdLst>
    <p:notesMasterId r:id="rId14"/>
  </p:notesMasterIdLst>
  <p:handoutMasterIdLst>
    <p:handoutMasterId r:id="rId15"/>
  </p:handoutMasterIdLst>
  <p:sldIdLst>
    <p:sldId id="343" r:id="rId7"/>
    <p:sldId id="893" r:id="rId8"/>
    <p:sldId id="903" r:id="rId9"/>
    <p:sldId id="908" r:id="rId10"/>
    <p:sldId id="909" r:id="rId11"/>
    <p:sldId id="2132741834" r:id="rId12"/>
    <p:sldId id="868" r:id="rId13"/>
  </p:sldIdLst>
  <p:sldSz cx="12192000" cy="6858000"/>
  <p:notesSz cx="6797675" cy="9926638"/>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483895-7D2B-6B12-1FF1-DECE62A4B884}" name="Charmaine Moldrich" initials="CM" userId="S::charmaine.moldrich@oma.org.au::5b6d9c59-670e-45f3-b26b-27dffd1224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mma Ward" initials="EW" lastIdx="3" clrIdx="0">
    <p:extLst>
      <p:ext uri="{19B8F6BF-5375-455C-9EA6-DF929625EA0E}">
        <p15:presenceInfo xmlns:p15="http://schemas.microsoft.com/office/powerpoint/2012/main" userId="S::emma.ward@oma.org.au::9ca49874-a06d-4a6f-b20a-27140799ff30" providerId="AD"/>
      </p:ext>
    </p:extLst>
  </p:cmAuthor>
  <p:cmAuthor id="2" name="Julie Jensen" initials="JJ" lastIdx="4" clrIdx="1">
    <p:extLst>
      <p:ext uri="{19B8F6BF-5375-455C-9EA6-DF929625EA0E}">
        <p15:presenceInfo xmlns:p15="http://schemas.microsoft.com/office/powerpoint/2012/main" userId="S-1-5-21-2056581283-3524442870-1869532693-1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20AA4D"/>
    <a:srgbClr val="FFCC00"/>
    <a:srgbClr val="FF6600"/>
    <a:srgbClr val="DE1776"/>
    <a:srgbClr val="F3E20B"/>
    <a:srgbClr val="0070C0"/>
    <a:srgbClr val="00FF00"/>
    <a:srgbClr val="E8D80A"/>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D8ED39-852C-4A15-9FCE-91045DED2138}" v="132" dt="2022-05-24T04:05:24.1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28"/>
      </p:cViewPr>
      <p:guideLst>
        <p:guide orient="horz" pos="213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23" Type="http://schemas.microsoft.com/office/2018/10/relationships/authors" Target="authors.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notesMaster" Target="notesMasters/notesMaster1.xml"/><Relationship Id="rId22"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911091258747932"/>
          <c:y val="0.19724728574482417"/>
          <c:w val="0.97574652777777782"/>
          <c:h val="0.67342813757136577"/>
        </c:manualLayout>
      </c:layout>
      <c:doughnutChart>
        <c:varyColors val="1"/>
        <c:ser>
          <c:idx val="0"/>
          <c:order val="0"/>
          <c:tx>
            <c:strRef>
              <c:f>Sheet1!$B$1</c:f>
              <c:strCache>
                <c:ptCount val="1"/>
                <c:pt idx="0">
                  <c:v>Column1</c:v>
                </c:pt>
              </c:strCache>
            </c:strRef>
          </c:tx>
          <c:spPr>
            <a:solidFill>
              <a:schemeClr val="accent2"/>
            </a:solidFill>
            <a:ln w="57150">
              <a:solidFill>
                <a:schemeClr val="accent1"/>
              </a:solidFill>
            </a:ln>
            <a:effectLst>
              <a:outerShdw blurRad="50800" sx="1000" sy="1000" algn="ctr" rotWithShape="0">
                <a:srgbClr val="000000">
                  <a:alpha val="43137"/>
                </a:srgbClr>
              </a:outerShdw>
            </a:effectLst>
          </c:spPr>
          <c:dPt>
            <c:idx val="0"/>
            <c:bubble3D val="0"/>
            <c:spPr>
              <a:solidFill>
                <a:schemeClr val="accent2"/>
              </a:solidFill>
              <a:ln w="57150">
                <a:solidFill>
                  <a:schemeClr val="accent1"/>
                </a:solidFill>
              </a:ln>
              <a:effectLst>
                <a:outerShdw blurRad="50800" sx="1000" sy="1000" algn="ctr" rotWithShape="0">
                  <a:srgbClr val="000000">
                    <a:alpha val="43137"/>
                  </a:srgbClr>
                </a:outerShdw>
              </a:effectLst>
            </c:spPr>
            <c:extLst>
              <c:ext xmlns:c16="http://schemas.microsoft.com/office/drawing/2014/chart" uri="{C3380CC4-5D6E-409C-BE32-E72D297353CC}">
                <c16:uniqueId val="{0000000B-7576-4926-9C3D-85A01CC2A3CC}"/>
              </c:ext>
            </c:extLst>
          </c:dPt>
          <c:dPt>
            <c:idx val="1"/>
            <c:bubble3D val="0"/>
            <c:spPr>
              <a:solidFill>
                <a:schemeClr val="bg1"/>
              </a:solidFill>
              <a:ln w="57150">
                <a:solidFill>
                  <a:schemeClr val="accent1"/>
                </a:solidFill>
              </a:ln>
              <a:effectLst>
                <a:outerShdw blurRad="50800" sx="1000" sy="1000" algn="ctr" rotWithShape="0">
                  <a:srgbClr val="000000">
                    <a:alpha val="43137"/>
                  </a:srgbClr>
                </a:outerShdw>
              </a:effectLst>
            </c:spPr>
            <c:extLst>
              <c:ext xmlns:c16="http://schemas.microsoft.com/office/drawing/2014/chart" uri="{C3380CC4-5D6E-409C-BE32-E72D297353CC}">
                <c16:uniqueId val="{0000000A-7576-4926-9C3D-85A01CC2A3CC}"/>
              </c:ext>
            </c:extLst>
          </c:dPt>
          <c:dPt>
            <c:idx val="2"/>
            <c:bubble3D val="0"/>
            <c:spPr>
              <a:solidFill>
                <a:schemeClr val="accent2"/>
              </a:solidFill>
              <a:ln w="57150">
                <a:solidFill>
                  <a:schemeClr val="accent1"/>
                </a:solidFill>
              </a:ln>
              <a:effectLst>
                <a:outerShdw blurRad="50800" sx="1000" sy="1000" algn="ctr" rotWithShape="0">
                  <a:srgbClr val="000000">
                    <a:alpha val="43137"/>
                  </a:srgbClr>
                </a:outerShdw>
              </a:effectLst>
            </c:spPr>
            <c:extLst>
              <c:ext xmlns:c16="http://schemas.microsoft.com/office/drawing/2014/chart" uri="{C3380CC4-5D6E-409C-BE32-E72D297353CC}">
                <c16:uniqueId val="{00000009-7576-4926-9C3D-85A01CC2A3CC}"/>
              </c:ext>
            </c:extLst>
          </c:dPt>
          <c:dPt>
            <c:idx val="3"/>
            <c:bubble3D val="0"/>
            <c:spPr>
              <a:solidFill>
                <a:schemeClr val="accent2"/>
              </a:solidFill>
              <a:ln w="57150">
                <a:solidFill>
                  <a:schemeClr val="accent1"/>
                </a:solidFill>
              </a:ln>
              <a:effectLst>
                <a:outerShdw blurRad="50800" sx="1000" sy="1000" algn="ctr" rotWithShape="0">
                  <a:srgbClr val="000000">
                    <a:alpha val="43137"/>
                  </a:srgbClr>
                </a:outerShdw>
              </a:effectLst>
            </c:spPr>
            <c:extLst>
              <c:ext xmlns:c16="http://schemas.microsoft.com/office/drawing/2014/chart" uri="{C3380CC4-5D6E-409C-BE32-E72D297353CC}">
                <c16:uniqueId val="{00000008-7576-4926-9C3D-85A01CC2A3CC}"/>
              </c:ext>
            </c:extLst>
          </c:dPt>
          <c:dPt>
            <c:idx val="4"/>
            <c:bubble3D val="0"/>
            <c:spPr>
              <a:solidFill>
                <a:schemeClr val="accent2"/>
              </a:solidFill>
              <a:ln w="57150">
                <a:solidFill>
                  <a:schemeClr val="accent1"/>
                </a:solidFill>
              </a:ln>
              <a:effectLst>
                <a:outerShdw blurRad="50800" sx="1000" sy="1000" algn="ctr" rotWithShape="0">
                  <a:srgbClr val="000000">
                    <a:alpha val="43137"/>
                  </a:srgbClr>
                </a:outerShdw>
              </a:effectLst>
            </c:spPr>
            <c:extLst>
              <c:ext xmlns:c16="http://schemas.microsoft.com/office/drawing/2014/chart" uri="{C3380CC4-5D6E-409C-BE32-E72D297353CC}">
                <c16:uniqueId val="{00000007-7576-4926-9C3D-85A01CC2A3CC}"/>
              </c:ext>
            </c:extLst>
          </c:dPt>
          <c:dPt>
            <c:idx val="5"/>
            <c:bubble3D val="0"/>
            <c:spPr>
              <a:solidFill>
                <a:schemeClr val="accent2"/>
              </a:solidFill>
              <a:ln w="57150">
                <a:solidFill>
                  <a:schemeClr val="accent1"/>
                </a:solidFill>
              </a:ln>
              <a:effectLst>
                <a:outerShdw blurRad="50800" sx="1000" sy="1000" algn="ctr" rotWithShape="0">
                  <a:srgbClr val="000000">
                    <a:alpha val="43137"/>
                  </a:srgbClr>
                </a:outerShdw>
              </a:effectLst>
            </c:spPr>
            <c:extLst>
              <c:ext xmlns:c16="http://schemas.microsoft.com/office/drawing/2014/chart" uri="{C3380CC4-5D6E-409C-BE32-E72D297353CC}">
                <c16:uniqueId val="{00000006-7576-4926-9C3D-85A01CC2A3CC}"/>
              </c:ext>
            </c:extLst>
          </c:dPt>
          <c:dPt>
            <c:idx val="6"/>
            <c:bubble3D val="0"/>
            <c:spPr>
              <a:solidFill>
                <a:schemeClr val="accent2"/>
              </a:solidFill>
              <a:ln w="57150">
                <a:solidFill>
                  <a:schemeClr val="accent1"/>
                </a:solidFill>
              </a:ln>
              <a:effectLst>
                <a:outerShdw blurRad="50800" sx="1000" sy="1000" algn="ctr" rotWithShape="0">
                  <a:srgbClr val="000000">
                    <a:alpha val="43137"/>
                  </a:srgbClr>
                </a:outerShdw>
              </a:effectLst>
            </c:spPr>
            <c:extLst>
              <c:ext xmlns:c16="http://schemas.microsoft.com/office/drawing/2014/chart" uri="{C3380CC4-5D6E-409C-BE32-E72D297353CC}">
                <c16:uniqueId val="{0000000D-BF3C-46DC-99EC-D6BD5867B033}"/>
              </c:ext>
            </c:extLst>
          </c:dPt>
          <c:dPt>
            <c:idx val="7"/>
            <c:bubble3D val="0"/>
            <c:spPr>
              <a:solidFill>
                <a:schemeClr val="accent2"/>
              </a:solidFill>
              <a:ln w="57150">
                <a:solidFill>
                  <a:schemeClr val="accent1"/>
                </a:solidFill>
              </a:ln>
              <a:effectLst>
                <a:outerShdw blurRad="50800" sx="1000" sy="1000" algn="ctr" rotWithShape="0">
                  <a:srgbClr val="000000">
                    <a:alpha val="43137"/>
                  </a:srgbClr>
                </a:outerShdw>
              </a:effectLst>
            </c:spPr>
            <c:extLst>
              <c:ext xmlns:c16="http://schemas.microsoft.com/office/drawing/2014/chart" uri="{C3380CC4-5D6E-409C-BE32-E72D297353CC}">
                <c16:uniqueId val="{00000005-7576-4926-9C3D-85A01CC2A3CC}"/>
              </c:ext>
            </c:extLst>
          </c:dPt>
          <c:dPt>
            <c:idx val="8"/>
            <c:bubble3D val="0"/>
            <c:spPr>
              <a:solidFill>
                <a:schemeClr val="accent2"/>
              </a:solidFill>
              <a:ln w="57150">
                <a:solidFill>
                  <a:schemeClr val="accent1"/>
                </a:solidFill>
              </a:ln>
              <a:effectLst>
                <a:outerShdw blurRad="50800" sx="1000" sy="1000" algn="ctr" rotWithShape="0">
                  <a:srgbClr val="000000">
                    <a:alpha val="43137"/>
                  </a:srgbClr>
                </a:outerShdw>
              </a:effectLst>
            </c:spPr>
            <c:extLst>
              <c:ext xmlns:c16="http://schemas.microsoft.com/office/drawing/2014/chart" uri="{C3380CC4-5D6E-409C-BE32-E72D297353CC}">
                <c16:uniqueId val="{00000004-7576-4926-9C3D-85A01CC2A3CC}"/>
              </c:ext>
            </c:extLst>
          </c:dPt>
          <c:dLbls>
            <c:dLbl>
              <c:idx val="0"/>
              <c:layout>
                <c:manualLayout>
                  <c:x val="0.17704054466276195"/>
                  <c:y val="0.1460760745793124"/>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Gotham Book" pitchFamily="50" charset="0"/>
                        <a:ea typeface="+mn-ea"/>
                        <a:cs typeface="Gotham Book" pitchFamily="50" charset="0"/>
                      </a:defRPr>
                    </a:pPr>
                    <a:r>
                      <a:rPr lang="en-US">
                        <a:solidFill>
                          <a:schemeClr val="tx1"/>
                        </a:solidFill>
                      </a:rPr>
                      <a:t>+</a:t>
                    </a:r>
                    <a:fld id="{C89F970F-E226-424F-A148-D96432C71425}" type="VALUE">
                      <a:rPr lang="en-US" smtClean="0">
                        <a:solidFill>
                          <a:schemeClr val="tx1"/>
                        </a:solidFill>
                      </a:rPr>
                      <a:pPr>
                        <a:defRPr sz="2000" b="1" i="0" u="none" strike="noStrike" kern="1200" baseline="0">
                          <a:solidFill>
                            <a:schemeClr val="tx1"/>
                          </a:solidFill>
                          <a:latin typeface="Gotham Book" pitchFamily="50" charset="0"/>
                          <a:ea typeface="+mn-ea"/>
                          <a:cs typeface="Gotham Book" pitchFamily="50" charset="0"/>
                        </a:defRPr>
                      </a:pPr>
                      <a:t>[VALUE]</a:t>
                    </a:fld>
                    <a:endParaRPr lang="en-US">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Gotham Book" pitchFamily="50" charset="0"/>
                      <a:ea typeface="+mn-ea"/>
                      <a:cs typeface="Gotham Book" pitchFamily="50"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7576-4926-9C3D-85A01CC2A3CC}"/>
                </c:ext>
              </c:extLst>
            </c:dLbl>
            <c:dLbl>
              <c:idx val="1"/>
              <c:delete val="1"/>
              <c:extLst>
                <c:ext xmlns:c15="http://schemas.microsoft.com/office/drawing/2012/chart" uri="{CE6537A1-D6FC-4f65-9D91-7224C49458BB}"/>
                <c:ext xmlns:c16="http://schemas.microsoft.com/office/drawing/2014/chart" uri="{C3380CC4-5D6E-409C-BE32-E72D297353CC}">
                  <c16:uniqueId val="{0000000A-7576-4926-9C3D-85A01CC2A3CC}"/>
                </c:ext>
              </c:extLst>
            </c:dLbl>
            <c:spPr>
              <a:solidFill>
                <a:schemeClr val="accent2"/>
              </a:soli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1"/>
                <c:pt idx="0">
                  <c:v>Describe DOOH as "very" or "quite" informative</c:v>
                </c:pt>
              </c:strCache>
            </c:strRef>
          </c:cat>
          <c:val>
            <c:numRef>
              <c:f>Sheet1!$B$2:$B$3</c:f>
              <c:numCache>
                <c:formatCode>0%</c:formatCode>
                <c:ptCount val="2"/>
                <c:pt idx="0">
                  <c:v>0.77</c:v>
                </c:pt>
                <c:pt idx="1">
                  <c:v>0.28999999999999998</c:v>
                </c:pt>
              </c:numCache>
            </c:numRef>
          </c:val>
          <c:extLst>
            <c:ext xmlns:c16="http://schemas.microsoft.com/office/drawing/2014/chart" uri="{C3380CC4-5D6E-409C-BE32-E72D297353CC}">
              <c16:uniqueId val="{00000000-7576-4926-9C3D-85A01CC2A3CC}"/>
            </c:ext>
          </c:extLst>
        </c:ser>
        <c:dLbls>
          <c:showLegendKey val="0"/>
          <c:showVal val="0"/>
          <c:showCatName val="0"/>
          <c:showSerName val="0"/>
          <c:showPercent val="0"/>
          <c:showBubbleSize val="0"/>
          <c:showLeaderLines val="1"/>
        </c:dLbls>
        <c:firstSliceAng val="0"/>
        <c:holeSize val="50"/>
      </c:doughnutChart>
      <c:spPr>
        <a:noFill/>
        <a:ln>
          <a:noFill/>
        </a:ln>
        <a:effectLst>
          <a:outerShdw blurRad="76200" dist="12700" dir="5400000" sx="58000" sy="58000" algn="ctr" rotWithShape="0">
            <a:srgbClr val="000000">
              <a:alpha val="43137"/>
            </a:srgbClr>
          </a:outerShdw>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2"/>
              </a:solidFill>
              <a:ln w="57150">
                <a:solidFill>
                  <a:schemeClr val="accent1"/>
                </a:solidFill>
              </a:ln>
              <a:effectLst/>
            </c:spPr>
            <c:extLst>
              <c:ext xmlns:c16="http://schemas.microsoft.com/office/drawing/2014/chart" uri="{C3380CC4-5D6E-409C-BE32-E72D297353CC}">
                <c16:uniqueId val="{00000002-DCDE-4DBC-B447-9FFCEA23EDBC}"/>
              </c:ext>
            </c:extLst>
          </c:dPt>
          <c:dPt>
            <c:idx val="1"/>
            <c:bubble3D val="0"/>
            <c:spPr>
              <a:solidFill>
                <a:schemeClr val="bg1"/>
              </a:solidFill>
              <a:ln w="57150">
                <a:solidFill>
                  <a:schemeClr val="accent1"/>
                </a:solidFill>
              </a:ln>
              <a:effectLst/>
            </c:spPr>
            <c:extLst>
              <c:ext xmlns:c16="http://schemas.microsoft.com/office/drawing/2014/chart" uri="{C3380CC4-5D6E-409C-BE32-E72D297353CC}">
                <c16:uniqueId val="{00000003-DCDE-4DBC-B447-9FFCEA23EDB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4E1-41B4-A03F-E2936C29A6D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4E1-41B4-A03F-E2936C29A6DE}"/>
              </c:ext>
            </c:extLst>
          </c:dPt>
          <c:dLbls>
            <c:dLbl>
              <c:idx val="0"/>
              <c:layout>
                <c:manualLayout>
                  <c:x val="0.12837241427340568"/>
                  <c:y val="0.31018496332149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CDE-4DBC-B447-9FFCEA23EDBC}"/>
                </c:ext>
              </c:extLst>
            </c:dLbl>
            <c:dLbl>
              <c:idx val="1"/>
              <c:delete val="1"/>
              <c:extLst>
                <c:ext xmlns:c15="http://schemas.microsoft.com/office/drawing/2012/chart" uri="{CE6537A1-D6FC-4f65-9D91-7224C49458BB}"/>
                <c:ext xmlns:c16="http://schemas.microsoft.com/office/drawing/2014/chart" uri="{C3380CC4-5D6E-409C-BE32-E72D297353CC}">
                  <c16:uniqueId val="{00000003-DCDE-4DBC-B447-9FFCEA23EDBC}"/>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Sheet1!$A$2:$A$5</c:f>
              <c:numCache>
                <c:formatCode>General</c:formatCode>
                <c:ptCount val="4"/>
              </c:numCache>
            </c:numRef>
          </c:cat>
          <c:val>
            <c:numRef>
              <c:f>Sheet1!$B$2:$B$5</c:f>
              <c:numCache>
                <c:formatCode>0%</c:formatCode>
                <c:ptCount val="4"/>
                <c:pt idx="0">
                  <c:v>0.53</c:v>
                </c:pt>
                <c:pt idx="1">
                  <c:v>0.47</c:v>
                </c:pt>
              </c:numCache>
            </c:numRef>
          </c:val>
          <c:extLst>
            <c:ext xmlns:c16="http://schemas.microsoft.com/office/drawing/2014/chart" uri="{C3380CC4-5D6E-409C-BE32-E72D297353CC}">
              <c16:uniqueId val="{00000000-DCDE-4DBC-B447-9FFCEA23EDBC}"/>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758875721051228"/>
          <c:y val="0.16033819448346326"/>
          <c:w val="0.97574652777777782"/>
          <c:h val="0.67342813757136577"/>
        </c:manualLayout>
      </c:layout>
      <c:doughnutChart>
        <c:varyColors val="1"/>
        <c:ser>
          <c:idx val="0"/>
          <c:order val="0"/>
          <c:tx>
            <c:strRef>
              <c:f>Sheet1!$B$1</c:f>
              <c:strCache>
                <c:ptCount val="1"/>
                <c:pt idx="0">
                  <c:v>Column1</c:v>
                </c:pt>
              </c:strCache>
            </c:strRef>
          </c:tx>
          <c:spPr>
            <a:noFill/>
            <a:ln w="57150">
              <a:solidFill>
                <a:srgbClr val="00CCFF"/>
              </a:solidFill>
            </a:ln>
          </c:spPr>
          <c:dPt>
            <c:idx val="0"/>
            <c:bubble3D val="0"/>
            <c:spPr>
              <a:solidFill>
                <a:srgbClr val="00B050"/>
              </a:solidFill>
              <a:ln w="57150">
                <a:solidFill>
                  <a:srgbClr val="00CCFF"/>
                </a:solidFill>
              </a:ln>
              <a:effectLst/>
            </c:spPr>
            <c:extLst>
              <c:ext xmlns:c16="http://schemas.microsoft.com/office/drawing/2014/chart" uri="{C3380CC4-5D6E-409C-BE32-E72D297353CC}">
                <c16:uniqueId val="{0000000B-7576-4926-9C3D-85A01CC2A3CC}"/>
              </c:ext>
            </c:extLst>
          </c:dPt>
          <c:dPt>
            <c:idx val="1"/>
            <c:bubble3D val="0"/>
            <c:spPr>
              <a:noFill/>
              <a:ln w="57150">
                <a:solidFill>
                  <a:srgbClr val="00CCFF"/>
                </a:solidFill>
              </a:ln>
              <a:effectLst/>
            </c:spPr>
            <c:extLst>
              <c:ext xmlns:c16="http://schemas.microsoft.com/office/drawing/2014/chart" uri="{C3380CC4-5D6E-409C-BE32-E72D297353CC}">
                <c16:uniqueId val="{0000000A-7576-4926-9C3D-85A01CC2A3CC}"/>
              </c:ext>
            </c:extLst>
          </c:dPt>
          <c:dPt>
            <c:idx val="2"/>
            <c:bubble3D val="0"/>
            <c:spPr>
              <a:noFill/>
              <a:ln w="57150">
                <a:solidFill>
                  <a:srgbClr val="00CCFF"/>
                </a:solidFill>
              </a:ln>
              <a:effectLst/>
            </c:spPr>
            <c:extLst>
              <c:ext xmlns:c16="http://schemas.microsoft.com/office/drawing/2014/chart" uri="{C3380CC4-5D6E-409C-BE32-E72D297353CC}">
                <c16:uniqueId val="{00000009-7576-4926-9C3D-85A01CC2A3CC}"/>
              </c:ext>
            </c:extLst>
          </c:dPt>
          <c:dPt>
            <c:idx val="3"/>
            <c:bubble3D val="0"/>
            <c:spPr>
              <a:noFill/>
              <a:ln w="57150">
                <a:solidFill>
                  <a:srgbClr val="00CCFF"/>
                </a:solidFill>
              </a:ln>
              <a:effectLst/>
            </c:spPr>
            <c:extLst>
              <c:ext xmlns:c16="http://schemas.microsoft.com/office/drawing/2014/chart" uri="{C3380CC4-5D6E-409C-BE32-E72D297353CC}">
                <c16:uniqueId val="{00000008-7576-4926-9C3D-85A01CC2A3CC}"/>
              </c:ext>
            </c:extLst>
          </c:dPt>
          <c:dPt>
            <c:idx val="4"/>
            <c:bubble3D val="0"/>
            <c:spPr>
              <a:noFill/>
              <a:ln w="57150">
                <a:solidFill>
                  <a:srgbClr val="00CCFF"/>
                </a:solidFill>
              </a:ln>
              <a:effectLst/>
            </c:spPr>
            <c:extLst>
              <c:ext xmlns:c16="http://schemas.microsoft.com/office/drawing/2014/chart" uri="{C3380CC4-5D6E-409C-BE32-E72D297353CC}">
                <c16:uniqueId val="{00000007-7576-4926-9C3D-85A01CC2A3CC}"/>
              </c:ext>
            </c:extLst>
          </c:dPt>
          <c:dPt>
            <c:idx val="5"/>
            <c:bubble3D val="0"/>
            <c:spPr>
              <a:noFill/>
              <a:ln w="57150">
                <a:solidFill>
                  <a:srgbClr val="00CCFF"/>
                </a:solidFill>
              </a:ln>
              <a:effectLst/>
            </c:spPr>
            <c:extLst>
              <c:ext xmlns:c16="http://schemas.microsoft.com/office/drawing/2014/chart" uri="{C3380CC4-5D6E-409C-BE32-E72D297353CC}">
                <c16:uniqueId val="{00000006-7576-4926-9C3D-85A01CC2A3CC}"/>
              </c:ext>
            </c:extLst>
          </c:dPt>
          <c:dPt>
            <c:idx val="6"/>
            <c:bubble3D val="0"/>
            <c:spPr>
              <a:noFill/>
              <a:ln w="57150">
                <a:solidFill>
                  <a:srgbClr val="00CCFF"/>
                </a:solidFill>
              </a:ln>
              <a:effectLst/>
            </c:spPr>
            <c:extLst>
              <c:ext xmlns:c16="http://schemas.microsoft.com/office/drawing/2014/chart" uri="{C3380CC4-5D6E-409C-BE32-E72D297353CC}">
                <c16:uniqueId val="{0000000D-A5C7-4922-92CB-C4F7141C1073}"/>
              </c:ext>
            </c:extLst>
          </c:dPt>
          <c:dPt>
            <c:idx val="7"/>
            <c:bubble3D val="0"/>
            <c:spPr>
              <a:noFill/>
              <a:ln w="57150">
                <a:solidFill>
                  <a:srgbClr val="00CCFF"/>
                </a:solidFill>
              </a:ln>
              <a:effectLst/>
            </c:spPr>
            <c:extLst>
              <c:ext xmlns:c16="http://schemas.microsoft.com/office/drawing/2014/chart" uri="{C3380CC4-5D6E-409C-BE32-E72D297353CC}">
                <c16:uniqueId val="{00000005-7576-4926-9C3D-85A01CC2A3CC}"/>
              </c:ext>
            </c:extLst>
          </c:dPt>
          <c:dPt>
            <c:idx val="8"/>
            <c:bubble3D val="0"/>
            <c:spPr>
              <a:noFill/>
              <a:ln w="57150">
                <a:solidFill>
                  <a:srgbClr val="00CCFF"/>
                </a:solidFill>
              </a:ln>
              <a:effectLst/>
            </c:spPr>
            <c:extLst>
              <c:ext xmlns:c16="http://schemas.microsoft.com/office/drawing/2014/chart" uri="{C3380CC4-5D6E-409C-BE32-E72D297353CC}">
                <c16:uniqueId val="{00000004-7576-4926-9C3D-85A01CC2A3CC}"/>
              </c:ext>
            </c:extLst>
          </c:dPt>
          <c:dLbls>
            <c:dLbl>
              <c:idx val="0"/>
              <c:layout>
                <c:manualLayout>
                  <c:x val="0.17704054466276195"/>
                  <c:y val="0.1460760745793124"/>
                </c:manualLayout>
              </c:layout>
              <c:tx>
                <c:rich>
                  <a:bodyPr/>
                  <a:lstStyle/>
                  <a:p>
                    <a:r>
                      <a:rPr lang="en-US"/>
                      <a:t>+</a:t>
                    </a:r>
                    <a:fld id="{C89F970F-E226-424F-A148-D96432C71425}"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7576-4926-9C3D-85A01CC2A3CC}"/>
                </c:ext>
              </c:extLst>
            </c:dLbl>
            <c:dLbl>
              <c:idx val="1"/>
              <c:delete val="1"/>
              <c:extLst>
                <c:ext xmlns:c15="http://schemas.microsoft.com/office/drawing/2012/chart" uri="{CE6537A1-D6FC-4f65-9D91-7224C49458BB}"/>
                <c:ext xmlns:c16="http://schemas.microsoft.com/office/drawing/2014/chart" uri="{C3380CC4-5D6E-409C-BE32-E72D297353CC}">
                  <c16:uniqueId val="{0000000A-7576-4926-9C3D-85A01CC2A3CC}"/>
                </c:ext>
              </c:extLst>
            </c:dLbl>
            <c:spPr>
              <a:noFill/>
              <a:ln>
                <a:noFill/>
              </a:ln>
              <a:effectLst/>
            </c:spPr>
            <c:txPr>
              <a:bodyPr rot="0" spcFirstLastPara="1" vertOverflow="ellipsis" vert="horz" wrap="square" lIns="38100" tIns="19050" rIns="38100" bIns="19050" anchor="ctr" anchorCtr="0">
                <a:spAutoFit/>
              </a:bodyPr>
              <a:lstStyle/>
              <a:p>
                <a:pPr algn="ctr" rtl="0">
                  <a:defRPr lang="en-US" sz="2000" b="1" i="0" u="none" strike="noStrike" kern="1200" baseline="0">
                    <a:solidFill>
                      <a:schemeClr val="tx1"/>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1"/>
                <c:pt idx="0">
                  <c:v>Describe DOOH as "very" or "quite" informative</c:v>
                </c:pt>
              </c:strCache>
            </c:strRef>
          </c:cat>
          <c:val>
            <c:numRef>
              <c:f>Sheet1!$B$2:$B$3</c:f>
              <c:numCache>
                <c:formatCode>0%</c:formatCode>
                <c:ptCount val="2"/>
                <c:pt idx="0">
                  <c:v>0.5</c:v>
                </c:pt>
                <c:pt idx="1">
                  <c:v>0.28999999999999998</c:v>
                </c:pt>
              </c:numCache>
            </c:numRef>
          </c:val>
          <c:extLst>
            <c:ext xmlns:c16="http://schemas.microsoft.com/office/drawing/2014/chart" uri="{C3380CC4-5D6E-409C-BE32-E72D297353CC}">
              <c16:uniqueId val="{00000000-7576-4926-9C3D-85A01CC2A3CC}"/>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57150">
              <a:solidFill>
                <a:srgbClr val="00CCFF"/>
              </a:solidFill>
            </a:ln>
          </c:spPr>
          <c:dPt>
            <c:idx val="0"/>
            <c:bubble3D val="0"/>
            <c:spPr>
              <a:solidFill>
                <a:srgbClr val="00B050"/>
              </a:solidFill>
              <a:ln w="57150">
                <a:solidFill>
                  <a:srgbClr val="00CCFF"/>
                </a:solidFill>
              </a:ln>
              <a:effectLst/>
            </c:spPr>
            <c:extLst>
              <c:ext xmlns:c16="http://schemas.microsoft.com/office/drawing/2014/chart" uri="{C3380CC4-5D6E-409C-BE32-E72D297353CC}">
                <c16:uniqueId val="{00000002-DCDE-4DBC-B447-9FFCEA23EDBC}"/>
              </c:ext>
            </c:extLst>
          </c:dPt>
          <c:dPt>
            <c:idx val="1"/>
            <c:bubble3D val="0"/>
            <c:spPr>
              <a:noFill/>
              <a:ln w="57150">
                <a:solidFill>
                  <a:srgbClr val="00CCFF"/>
                </a:solidFill>
              </a:ln>
              <a:effectLst/>
            </c:spPr>
            <c:extLst>
              <c:ext xmlns:c16="http://schemas.microsoft.com/office/drawing/2014/chart" uri="{C3380CC4-5D6E-409C-BE32-E72D297353CC}">
                <c16:uniqueId val="{00000003-DCDE-4DBC-B447-9FFCEA23EDBC}"/>
              </c:ext>
            </c:extLst>
          </c:dPt>
          <c:dPt>
            <c:idx val="2"/>
            <c:bubble3D val="0"/>
            <c:spPr>
              <a:solidFill>
                <a:schemeClr val="accent3"/>
              </a:solidFill>
              <a:ln w="57150">
                <a:solidFill>
                  <a:srgbClr val="00CCFF"/>
                </a:solidFill>
              </a:ln>
              <a:effectLst/>
            </c:spPr>
            <c:extLst>
              <c:ext xmlns:c16="http://schemas.microsoft.com/office/drawing/2014/chart" uri="{C3380CC4-5D6E-409C-BE32-E72D297353CC}">
                <c16:uniqueId val="{00000005-2AF1-410B-B3FE-8E0219A36059}"/>
              </c:ext>
            </c:extLst>
          </c:dPt>
          <c:dPt>
            <c:idx val="3"/>
            <c:bubble3D val="0"/>
            <c:spPr>
              <a:solidFill>
                <a:schemeClr val="accent4"/>
              </a:solidFill>
              <a:ln w="57150">
                <a:solidFill>
                  <a:srgbClr val="00CCFF"/>
                </a:solidFill>
              </a:ln>
              <a:effectLst/>
            </c:spPr>
            <c:extLst>
              <c:ext xmlns:c16="http://schemas.microsoft.com/office/drawing/2014/chart" uri="{C3380CC4-5D6E-409C-BE32-E72D297353CC}">
                <c16:uniqueId val="{00000007-2AF1-410B-B3FE-8E0219A36059}"/>
              </c:ext>
            </c:extLst>
          </c:dPt>
          <c:dLbls>
            <c:dLbl>
              <c:idx val="0"/>
              <c:layout>
                <c:manualLayout>
                  <c:x val="0.16283732129411002"/>
                  <c:y val="0.23957373772871929"/>
                </c:manualLayout>
              </c:layout>
              <c:showLegendKey val="0"/>
              <c:showVal val="1"/>
              <c:showCatName val="0"/>
              <c:showSerName val="0"/>
              <c:showPercent val="0"/>
              <c:showBubbleSize val="0"/>
              <c:extLst>
                <c:ext xmlns:c15="http://schemas.microsoft.com/office/drawing/2012/chart" uri="{CE6537A1-D6FC-4f65-9D91-7224C49458BB}">
                  <c15:layout>
                    <c:manualLayout>
                      <c:w val="0.22083257593013639"/>
                      <c:h val="0.2299217797372779"/>
                    </c:manualLayout>
                  </c15:layout>
                </c:ext>
                <c:ext xmlns:c16="http://schemas.microsoft.com/office/drawing/2014/chart" uri="{C3380CC4-5D6E-409C-BE32-E72D297353CC}">
                  <c16:uniqueId val="{00000002-DCDE-4DBC-B447-9FFCEA23EDBC}"/>
                </c:ext>
              </c:extLst>
            </c:dLbl>
            <c:dLbl>
              <c:idx val="1"/>
              <c:delete val="1"/>
              <c:extLst>
                <c:ext xmlns:c15="http://schemas.microsoft.com/office/drawing/2012/chart" uri="{CE6537A1-D6FC-4f65-9D91-7224C49458BB}"/>
                <c:ext xmlns:c16="http://schemas.microsoft.com/office/drawing/2014/chart" uri="{C3380CC4-5D6E-409C-BE32-E72D297353CC}">
                  <c16:uniqueId val="{00000003-DCDE-4DBC-B447-9FFCEA23EDBC}"/>
                </c:ext>
              </c:extLst>
            </c:dLbl>
            <c:spPr>
              <a:noFill/>
              <a:ln>
                <a:noFill/>
              </a:ln>
              <a:effectLst/>
            </c:spPr>
            <c:txPr>
              <a:bodyPr rot="0" spcFirstLastPara="1" vertOverflow="ellipsis" vert="horz" wrap="square" lIns="38100" tIns="19050" rIns="38100" bIns="19050" anchor="ctr" anchorCtr="0">
                <a:spAutoFit/>
              </a:bodyPr>
              <a:lstStyle/>
              <a:p>
                <a:pPr algn="ctr" rtl="0">
                  <a:defRPr lang="en-US" sz="2000" b="1" i="0" u="none" strike="noStrike" kern="1200" baseline="0">
                    <a:solidFill>
                      <a:schemeClr val="tx1"/>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Sheet1!$A$2:$A$5</c:f>
              <c:numCache>
                <c:formatCode>General</c:formatCode>
                <c:ptCount val="4"/>
              </c:numCache>
            </c:numRef>
          </c:cat>
          <c:val>
            <c:numRef>
              <c:f>Sheet1!$B$2:$B$5</c:f>
              <c:numCache>
                <c:formatCode>0%</c:formatCode>
                <c:ptCount val="4"/>
                <c:pt idx="0">
                  <c:v>0.94</c:v>
                </c:pt>
                <c:pt idx="1">
                  <c:v>0.47</c:v>
                </c:pt>
              </c:numCache>
            </c:numRef>
          </c:val>
          <c:extLst>
            <c:ext xmlns:c16="http://schemas.microsoft.com/office/drawing/2014/chart" uri="{C3380CC4-5D6E-409C-BE32-E72D297353CC}">
              <c16:uniqueId val="{00000000-DCDE-4DBC-B447-9FFCEA23EDBC}"/>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2125025507701919"/>
          <c:h val="0.8501598603695405"/>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w="57150">
                <a:solidFill>
                  <a:schemeClr val="accent1"/>
                </a:solidFill>
              </a:ln>
              <a:effectLst/>
            </c:spPr>
            <c:extLst>
              <c:ext xmlns:c16="http://schemas.microsoft.com/office/drawing/2014/chart" uri="{C3380CC4-5D6E-409C-BE32-E72D297353CC}">
                <c16:uniqueId val="{00000006-C8EA-4EFC-9F96-7396F6F2A4F1}"/>
              </c:ext>
            </c:extLst>
          </c:dPt>
          <c:dPt>
            <c:idx val="1"/>
            <c:invertIfNegative val="0"/>
            <c:bubble3D val="0"/>
            <c:spPr>
              <a:solidFill>
                <a:schemeClr val="accent5">
                  <a:lumMod val="40000"/>
                  <a:lumOff val="60000"/>
                </a:schemeClr>
              </a:solidFill>
              <a:ln w="57150">
                <a:solidFill>
                  <a:schemeClr val="accent5">
                    <a:lumMod val="75000"/>
                  </a:schemeClr>
                </a:solidFill>
              </a:ln>
              <a:effectLst/>
            </c:spPr>
            <c:extLst>
              <c:ext xmlns:c16="http://schemas.microsoft.com/office/drawing/2014/chart" uri="{C3380CC4-5D6E-409C-BE32-E72D297353CC}">
                <c16:uniqueId val="{00000005-C8EA-4EFC-9F96-7396F6F2A4F1}"/>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Digital OOH</c:v>
                </c:pt>
                <c:pt idx="1">
                  <c:v>Social</c:v>
                </c:pt>
              </c:strCache>
            </c:strRef>
          </c:cat>
          <c:val>
            <c:numRef>
              <c:f>Sheet1!$B$2:$B$3</c:f>
              <c:numCache>
                <c:formatCode>0%</c:formatCode>
                <c:ptCount val="2"/>
                <c:pt idx="0">
                  <c:v>0.24</c:v>
                </c:pt>
                <c:pt idx="1">
                  <c:v>0.16</c:v>
                </c:pt>
              </c:numCache>
            </c:numRef>
          </c:val>
          <c:extLst>
            <c:ext xmlns:c16="http://schemas.microsoft.com/office/drawing/2014/chart" uri="{C3380CC4-5D6E-409C-BE32-E72D297353CC}">
              <c16:uniqueId val="{00000000-C8EA-4EFC-9F96-7396F6F2A4F1}"/>
            </c:ext>
          </c:extLst>
        </c:ser>
        <c:dLbls>
          <c:showLegendKey val="0"/>
          <c:showVal val="0"/>
          <c:showCatName val="0"/>
          <c:showSerName val="0"/>
          <c:showPercent val="0"/>
          <c:showBubbleSize val="0"/>
        </c:dLbls>
        <c:gapWidth val="182"/>
        <c:axId val="640732336"/>
        <c:axId val="640732664"/>
      </c:barChart>
      <c:catAx>
        <c:axId val="64073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640732664"/>
        <c:crosses val="autoZero"/>
        <c:auto val="1"/>
        <c:lblAlgn val="ctr"/>
        <c:lblOffset val="100"/>
        <c:noMultiLvlLbl val="0"/>
      </c:catAx>
      <c:valAx>
        <c:axId val="640732664"/>
        <c:scaling>
          <c:orientation val="minMax"/>
        </c:scaling>
        <c:delete val="1"/>
        <c:axPos val="l"/>
        <c:numFmt formatCode="0%" sourceLinked="1"/>
        <c:majorTickMark val="none"/>
        <c:minorTickMark val="none"/>
        <c:tickLblPos val="nextTo"/>
        <c:crossAx val="640732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2132628199327709"/>
          <c:w val="0.81099786527040629"/>
          <c:h val="0.6288334120911715"/>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w="57150">
                <a:solidFill>
                  <a:schemeClr val="accent1"/>
                </a:solidFill>
              </a:ln>
              <a:effectLst/>
            </c:spPr>
            <c:extLst>
              <c:ext xmlns:c16="http://schemas.microsoft.com/office/drawing/2014/chart" uri="{C3380CC4-5D6E-409C-BE32-E72D297353CC}">
                <c16:uniqueId val="{00000001-F0CF-45C3-B66B-74E8AF492AA6}"/>
              </c:ext>
            </c:extLst>
          </c:dPt>
          <c:dPt>
            <c:idx val="1"/>
            <c:invertIfNegative val="0"/>
            <c:bubble3D val="0"/>
            <c:spPr>
              <a:solidFill>
                <a:schemeClr val="accent5">
                  <a:lumMod val="40000"/>
                  <a:lumOff val="60000"/>
                </a:schemeClr>
              </a:solidFill>
              <a:ln w="57150">
                <a:solidFill>
                  <a:schemeClr val="accent5">
                    <a:lumMod val="75000"/>
                  </a:schemeClr>
                </a:solidFill>
              </a:ln>
              <a:effectLst/>
            </c:spPr>
            <c:extLst>
              <c:ext xmlns:c16="http://schemas.microsoft.com/office/drawing/2014/chart" uri="{C3380CC4-5D6E-409C-BE32-E72D297353CC}">
                <c16:uniqueId val="{00000003-F0CF-45C3-B66B-74E8AF492AA6}"/>
              </c:ext>
            </c:extLst>
          </c:dPt>
          <c:dLbls>
            <c:dLbl>
              <c:idx val="0"/>
              <c:layout>
                <c:manualLayout>
                  <c:x val="9.4694081413730976E-3"/>
                  <c:y val="5.1075295844602409E-2"/>
                </c:manualLayout>
              </c:layout>
              <c:showLegendKey val="0"/>
              <c:showVal val="1"/>
              <c:showCatName val="0"/>
              <c:showSerName val="0"/>
              <c:showPercent val="0"/>
              <c:showBubbleSize val="0"/>
              <c:extLst>
                <c:ext xmlns:c15="http://schemas.microsoft.com/office/drawing/2012/chart" uri="{CE6537A1-D6FC-4f65-9D91-7224C49458BB}">
                  <c15:layout>
                    <c:manualLayout>
                      <c:w val="0.25055125605801215"/>
                      <c:h val="0.26537044722930225"/>
                    </c:manualLayout>
                  </c15:layout>
                </c:ext>
                <c:ext xmlns:c16="http://schemas.microsoft.com/office/drawing/2014/chart" uri="{C3380CC4-5D6E-409C-BE32-E72D297353CC}">
                  <c16:uniqueId val="{00000001-F0CF-45C3-B66B-74E8AF492AA6}"/>
                </c:ext>
              </c:extLst>
            </c:dLbl>
            <c:dLbl>
              <c:idx val="1"/>
              <c:layout>
                <c:manualLayout>
                  <c:x val="-3.6750800921490833E-3"/>
                  <c:y val="-7.803080056634245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0CF-45C3-B66B-74E8AF492AA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Digital OOH</c:v>
                </c:pt>
                <c:pt idx="1">
                  <c:v>Website ads</c:v>
                </c:pt>
              </c:strCache>
            </c:strRef>
          </c:cat>
          <c:val>
            <c:numRef>
              <c:f>Sheet1!$B$2:$B$3</c:f>
              <c:numCache>
                <c:formatCode>0%</c:formatCode>
                <c:ptCount val="2"/>
                <c:pt idx="0">
                  <c:v>0.37</c:v>
                </c:pt>
                <c:pt idx="1">
                  <c:v>0.21</c:v>
                </c:pt>
              </c:numCache>
            </c:numRef>
          </c:val>
          <c:extLst>
            <c:ext xmlns:c16="http://schemas.microsoft.com/office/drawing/2014/chart" uri="{C3380CC4-5D6E-409C-BE32-E72D297353CC}">
              <c16:uniqueId val="{00000004-F0CF-45C3-B66B-74E8AF492AA6}"/>
            </c:ext>
          </c:extLst>
        </c:ser>
        <c:dLbls>
          <c:showLegendKey val="0"/>
          <c:showVal val="0"/>
          <c:showCatName val="0"/>
          <c:showSerName val="0"/>
          <c:showPercent val="0"/>
          <c:showBubbleSize val="0"/>
        </c:dLbls>
        <c:gapWidth val="182"/>
        <c:axId val="640732336"/>
        <c:axId val="640732664"/>
      </c:barChart>
      <c:catAx>
        <c:axId val="64073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640732664"/>
        <c:crosses val="autoZero"/>
        <c:auto val="1"/>
        <c:lblAlgn val="ctr"/>
        <c:lblOffset val="100"/>
        <c:noMultiLvlLbl val="0"/>
      </c:catAx>
      <c:valAx>
        <c:axId val="640732664"/>
        <c:scaling>
          <c:orientation val="minMax"/>
        </c:scaling>
        <c:delete val="1"/>
        <c:axPos val="l"/>
        <c:numFmt formatCode="0%" sourceLinked="1"/>
        <c:majorTickMark val="none"/>
        <c:minorTickMark val="none"/>
        <c:tickLblPos val="nextTo"/>
        <c:crossAx val="640732336"/>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2132819020693622"/>
          <c:w val="0.8981262313051015"/>
          <c:h val="0.72883181333419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w="57150">
                <a:solidFill>
                  <a:schemeClr val="accent1"/>
                </a:solidFill>
              </a:ln>
              <a:effectLst/>
            </c:spPr>
            <c:extLst>
              <c:ext xmlns:c16="http://schemas.microsoft.com/office/drawing/2014/chart" uri="{C3380CC4-5D6E-409C-BE32-E72D297353CC}">
                <c16:uniqueId val="{00000001-4696-47F1-A434-F9F6069CE15E}"/>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Digital OOH</c:v>
                </c:pt>
              </c:strCache>
            </c:strRef>
          </c:cat>
          <c:val>
            <c:numRef>
              <c:f>Sheet1!$B$2</c:f>
              <c:numCache>
                <c:formatCode>0%</c:formatCode>
                <c:ptCount val="1"/>
                <c:pt idx="0">
                  <c:v>0.53</c:v>
                </c:pt>
              </c:numCache>
            </c:numRef>
          </c:val>
          <c:extLst>
            <c:ext xmlns:c16="http://schemas.microsoft.com/office/drawing/2014/chart" uri="{C3380CC4-5D6E-409C-BE32-E72D297353CC}">
              <c16:uniqueId val="{00000004-4696-47F1-A434-F9F6069CE15E}"/>
            </c:ext>
          </c:extLst>
        </c:ser>
        <c:dLbls>
          <c:showLegendKey val="0"/>
          <c:showVal val="0"/>
          <c:showCatName val="0"/>
          <c:showSerName val="0"/>
          <c:showPercent val="0"/>
          <c:showBubbleSize val="0"/>
        </c:dLbls>
        <c:gapWidth val="182"/>
        <c:axId val="640732336"/>
        <c:axId val="640732664"/>
      </c:barChart>
      <c:catAx>
        <c:axId val="64073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640732664"/>
        <c:crosses val="autoZero"/>
        <c:auto val="1"/>
        <c:lblAlgn val="ctr"/>
        <c:lblOffset val="100"/>
        <c:noMultiLvlLbl val="0"/>
      </c:catAx>
      <c:valAx>
        <c:axId val="640732664"/>
        <c:scaling>
          <c:orientation val="minMax"/>
        </c:scaling>
        <c:delete val="1"/>
        <c:axPos val="l"/>
        <c:numFmt formatCode="0%" sourceLinked="1"/>
        <c:majorTickMark val="none"/>
        <c:minorTickMark val="none"/>
        <c:tickLblPos val="nextTo"/>
        <c:crossAx val="640732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036686-C3B7-F646-A730-332E518D0C2B}"/>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AE2661-0A28-2B4F-B53D-C4EB24134461}"/>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E6011D1-4DAC-5E41-B814-278876A048E6}" type="datetimeFigureOut">
              <a:rPr lang="en-US" smtClean="0"/>
              <a:t>5/26/2022</a:t>
            </a:fld>
            <a:endParaRPr lang="en-US"/>
          </a:p>
        </p:txBody>
      </p:sp>
      <p:sp>
        <p:nvSpPr>
          <p:cNvPr id="4" name="Footer Placeholder 3">
            <a:extLst>
              <a:ext uri="{FF2B5EF4-FFF2-40B4-BE49-F238E27FC236}">
                <a16:creationId xmlns:a16="http://schemas.microsoft.com/office/drawing/2014/main" id="{36AC27B6-A72C-0C49-A86D-667D5DA03C3D}"/>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78EA07-C3F6-3746-A9AA-81E50FF6F2FB}"/>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8CFEC94-71BF-4B43-BFE6-4E9F7F05B451}" type="slidenum">
              <a:rPr lang="en-US" smtClean="0"/>
              <a:t>‹#›</a:t>
            </a:fld>
            <a:endParaRPr lang="en-US"/>
          </a:p>
        </p:txBody>
      </p:sp>
    </p:spTree>
    <p:extLst>
      <p:ext uri="{BB962C8B-B14F-4D97-AF65-F5344CB8AC3E}">
        <p14:creationId xmlns:p14="http://schemas.microsoft.com/office/powerpoint/2010/main" val="3789264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0FDF1D4-9FD9-0742-AEFA-26ADAE7E25CD}" type="datetimeFigureOut">
              <a:rPr lang="en-US" smtClean="0"/>
              <a:t>5/26/2022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AF8794D-72FC-8A48-A509-F61C0F60DCBA}" type="slidenum">
              <a:rPr lang="en-US" smtClean="0"/>
              <a:t>‹#›</a:t>
            </a:fld>
            <a:endParaRPr lang="en-US"/>
          </a:p>
        </p:txBody>
      </p:sp>
    </p:spTree>
    <p:extLst>
      <p:ext uri="{BB962C8B-B14F-4D97-AF65-F5344CB8AC3E}">
        <p14:creationId xmlns:p14="http://schemas.microsoft.com/office/powerpoint/2010/main" val="2383609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8794D-72FC-8A48-A509-F61C0F60DCBA}" type="slidenum">
              <a:rPr lang="en-US" smtClean="0"/>
              <a:t>1</a:t>
            </a:fld>
            <a:endParaRPr lang="en-US"/>
          </a:p>
        </p:txBody>
      </p:sp>
    </p:spTree>
    <p:extLst>
      <p:ext uri="{BB962C8B-B14F-4D97-AF65-F5344CB8AC3E}">
        <p14:creationId xmlns:p14="http://schemas.microsoft.com/office/powerpoint/2010/main" val="340239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8794D-72FC-8A48-A509-F61C0F60D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33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219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439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740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solidFill>
                <a:srgbClr val="222A35"/>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C0B8F67C-51FF-447B-AAD2-9B56105E9D59}"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476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3867-8D40-0F47-AF69-8A4B050DB603}"/>
              </a:ext>
            </a:extLst>
          </p:cNvPr>
          <p:cNvSpPr>
            <a:spLocks noGrp="1" noChangeAspect="1"/>
          </p:cNvSpPr>
          <p:nvPr>
            <p:ph type="ctrTitle" hasCustomPrompt="1"/>
          </p:nvPr>
        </p:nvSpPr>
        <p:spPr>
          <a:xfrm>
            <a:off x="874713" y="441325"/>
            <a:ext cx="3827916" cy="2882446"/>
          </a:xfrm>
        </p:spPr>
        <p:txBody>
          <a:bodyPr anchor="b">
            <a:normAutofit/>
          </a:bodyPr>
          <a:lstStyle>
            <a:lvl1pPr algn="l">
              <a:defRPr sz="4000" b="1" i="0">
                <a:latin typeface="Gotham Bold" panose="02000604030000020004" pitchFamily="2" charset="0"/>
              </a:defRPr>
            </a:lvl1pPr>
          </a:lstStyle>
          <a:p>
            <a:r>
              <a:rPr lang="en-US"/>
              <a:t>Presentation Name</a:t>
            </a:r>
          </a:p>
        </p:txBody>
      </p:sp>
      <p:sp>
        <p:nvSpPr>
          <p:cNvPr id="3" name="Subtitle 2">
            <a:extLst>
              <a:ext uri="{FF2B5EF4-FFF2-40B4-BE49-F238E27FC236}">
                <a16:creationId xmlns:a16="http://schemas.microsoft.com/office/drawing/2014/main" id="{9739F660-8852-B344-BDE0-D30C3DCD9A05}"/>
              </a:ext>
            </a:extLst>
          </p:cNvPr>
          <p:cNvSpPr>
            <a:spLocks noGrp="1"/>
          </p:cNvSpPr>
          <p:nvPr>
            <p:ph type="subTitle" idx="1" hasCustomPrompt="1"/>
          </p:nvPr>
        </p:nvSpPr>
        <p:spPr>
          <a:xfrm>
            <a:off x="874713" y="3802742"/>
            <a:ext cx="3827916" cy="1455057"/>
          </a:xfrm>
        </p:spPr>
        <p:txBody>
          <a:bodyPr>
            <a:normAutofit/>
          </a:bodyPr>
          <a:lstStyle>
            <a:lvl1pPr marL="0" indent="0" algn="l">
              <a:buNone/>
              <a:defRPr sz="2000" b="0" i="0">
                <a:latin typeface="Gotham Mediu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text</a:t>
            </a:r>
          </a:p>
        </p:txBody>
      </p:sp>
      <p:cxnSp>
        <p:nvCxnSpPr>
          <p:cNvPr id="8" name="Straight Connector 7">
            <a:extLst>
              <a:ext uri="{FF2B5EF4-FFF2-40B4-BE49-F238E27FC236}">
                <a16:creationId xmlns:a16="http://schemas.microsoft.com/office/drawing/2014/main" id="{EA7241D2-6220-3C4B-AF57-9B0F5CD52A88}"/>
              </a:ext>
            </a:extLst>
          </p:cNvPr>
          <p:cNvCxnSpPr>
            <a:cxnSpLocks/>
          </p:cNvCxnSpPr>
          <p:nvPr userDrawn="1"/>
        </p:nvCxnSpPr>
        <p:spPr>
          <a:xfrm>
            <a:off x="874713" y="3541486"/>
            <a:ext cx="2216445" cy="0"/>
          </a:xfrm>
          <a:prstGeom prst="line">
            <a:avLst/>
          </a:prstGeom>
          <a:ln w="762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04684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text panel -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34CC-AF08-0948-9A92-E493A041596A}"/>
              </a:ext>
            </a:extLst>
          </p:cNvPr>
          <p:cNvSpPr>
            <a:spLocks noGrp="1"/>
          </p:cNvSpPr>
          <p:nvPr>
            <p:ph type="title" hasCustomPrompt="1"/>
          </p:nvPr>
        </p:nvSpPr>
        <p:spPr>
          <a:xfrm>
            <a:off x="874713" y="333375"/>
            <a:ext cx="7735887" cy="1260491"/>
          </a:xfrm>
        </p:spPr>
        <p:txBody>
          <a:bodyPr>
            <a:normAutofit/>
          </a:bodyPr>
          <a:lstStyle>
            <a:lvl1pPr>
              <a:defRPr sz="3200"/>
            </a:lvl1pPr>
          </a:lstStyle>
          <a:p>
            <a:r>
              <a:rPr lang="en-US"/>
              <a:t>Click to edit heading</a:t>
            </a:r>
          </a:p>
        </p:txBody>
      </p:sp>
      <p:sp>
        <p:nvSpPr>
          <p:cNvPr id="3" name="Date Placeholder 2">
            <a:extLst>
              <a:ext uri="{FF2B5EF4-FFF2-40B4-BE49-F238E27FC236}">
                <a16:creationId xmlns:a16="http://schemas.microsoft.com/office/drawing/2014/main" id="{A5E83AD0-19C2-7B4E-8DC6-BE6E2F083C0D}"/>
              </a:ext>
            </a:extLst>
          </p:cNvPr>
          <p:cNvSpPr>
            <a:spLocks noGrp="1"/>
          </p:cNvSpPr>
          <p:nvPr>
            <p:ph type="dt" sz="half" idx="10"/>
          </p:nvPr>
        </p:nvSpPr>
        <p:spPr/>
        <p:txBody>
          <a:bodyPr/>
          <a:lstStyle/>
          <a:p>
            <a:fld id="{CB4625B5-9D39-B743-81F3-A2814805E14F}" type="datetimeFigureOut">
              <a:rPr lang="en-US" smtClean="0"/>
              <a:t>5/26/2022</a:t>
            </a:fld>
            <a:endParaRPr lang="en-US"/>
          </a:p>
        </p:txBody>
      </p:sp>
      <p:sp>
        <p:nvSpPr>
          <p:cNvPr id="4" name="Footer Placeholder 3">
            <a:extLst>
              <a:ext uri="{FF2B5EF4-FFF2-40B4-BE49-F238E27FC236}">
                <a16:creationId xmlns:a16="http://schemas.microsoft.com/office/drawing/2014/main" id="{036EF103-C21D-F842-A275-86D528B31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65331-24B9-BC48-BFFC-1B322824AA71}"/>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7" name="Text Placeholder 6">
            <a:extLst>
              <a:ext uri="{FF2B5EF4-FFF2-40B4-BE49-F238E27FC236}">
                <a16:creationId xmlns:a16="http://schemas.microsoft.com/office/drawing/2014/main" id="{7BF25158-D1EC-F348-9011-51D907DBC953}"/>
              </a:ext>
            </a:extLst>
          </p:cNvPr>
          <p:cNvSpPr>
            <a:spLocks noGrp="1"/>
          </p:cNvSpPr>
          <p:nvPr>
            <p:ph type="body" sz="quarter" idx="13" hasCustomPrompt="1"/>
          </p:nvPr>
        </p:nvSpPr>
        <p:spPr>
          <a:xfrm>
            <a:off x="874713" y="1989138"/>
            <a:ext cx="10442575" cy="4140199"/>
          </a:xfrm>
        </p:spPr>
        <p:txBody>
          <a:bodyPr numCol="2" spcCol="540000">
            <a:noAutofit/>
          </a:bodyPr>
          <a:lstStyle>
            <a:lvl1pPr marL="0" indent="0">
              <a:lnSpc>
                <a:spcPct val="110000"/>
              </a:lnSpc>
              <a:spcBef>
                <a:spcPts val="600"/>
              </a:spcBef>
              <a:spcAft>
                <a:spcPts val="600"/>
              </a:spcAft>
              <a:buFontTx/>
              <a:buNone/>
              <a:defRPr sz="1400" b="0" i="0">
                <a:latin typeface="Gotham Book" panose="02000604040000020004" pitchFamily="2" charset="0"/>
              </a:defRPr>
            </a:lvl1pPr>
            <a:lvl2pPr marL="457200" indent="0">
              <a:lnSpc>
                <a:spcPct val="110000"/>
              </a:lnSpc>
              <a:spcBef>
                <a:spcPts val="600"/>
              </a:spcBef>
              <a:spcAft>
                <a:spcPts val="600"/>
              </a:spcAft>
              <a:buFontTx/>
              <a:buNone/>
              <a:defRPr sz="1400"/>
            </a:lvl2pPr>
            <a:lvl3pPr marL="914400" indent="0">
              <a:buFontTx/>
              <a:buNone/>
              <a:defRPr sz="1600"/>
            </a:lvl3pPr>
            <a:lvl4pPr marL="1371600" indent="0">
              <a:buFontTx/>
              <a:buNone/>
              <a:defRPr sz="1400"/>
            </a:lvl4pPr>
            <a:lvl5pPr marL="1828800" indent="0">
              <a:buFontTx/>
              <a:buNone/>
              <a:defRPr sz="1400"/>
            </a:lvl5pPr>
          </a:lstStyle>
          <a:p>
            <a:pPr lvl="0"/>
            <a:r>
              <a:rPr lang="en-US"/>
              <a:t>Bullets 2 column</a:t>
            </a:r>
          </a:p>
          <a:p>
            <a:pPr lvl="1"/>
            <a:r>
              <a:rPr lang="en-US"/>
              <a:t>Second level</a:t>
            </a:r>
          </a:p>
        </p:txBody>
      </p:sp>
    </p:spTree>
    <p:extLst>
      <p:ext uri="{BB962C8B-B14F-4D97-AF65-F5344CB8AC3E}">
        <p14:creationId xmlns:p14="http://schemas.microsoft.com/office/powerpoint/2010/main" val="274132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text panel - 3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34CC-AF08-0948-9A92-E493A041596A}"/>
              </a:ext>
            </a:extLst>
          </p:cNvPr>
          <p:cNvSpPr>
            <a:spLocks noGrp="1"/>
          </p:cNvSpPr>
          <p:nvPr>
            <p:ph type="title" hasCustomPrompt="1"/>
          </p:nvPr>
        </p:nvSpPr>
        <p:spPr>
          <a:xfrm>
            <a:off x="874713" y="333375"/>
            <a:ext cx="7735887" cy="1260491"/>
          </a:xfrm>
        </p:spPr>
        <p:txBody>
          <a:bodyPr>
            <a:normAutofit/>
          </a:bodyPr>
          <a:lstStyle>
            <a:lvl1pPr>
              <a:defRPr sz="3200"/>
            </a:lvl1pPr>
          </a:lstStyle>
          <a:p>
            <a:r>
              <a:rPr lang="en-US"/>
              <a:t>Click to edit heading</a:t>
            </a:r>
          </a:p>
        </p:txBody>
      </p:sp>
      <p:sp>
        <p:nvSpPr>
          <p:cNvPr id="3" name="Date Placeholder 2">
            <a:extLst>
              <a:ext uri="{FF2B5EF4-FFF2-40B4-BE49-F238E27FC236}">
                <a16:creationId xmlns:a16="http://schemas.microsoft.com/office/drawing/2014/main" id="{A5E83AD0-19C2-7B4E-8DC6-BE6E2F083C0D}"/>
              </a:ext>
            </a:extLst>
          </p:cNvPr>
          <p:cNvSpPr>
            <a:spLocks noGrp="1"/>
          </p:cNvSpPr>
          <p:nvPr>
            <p:ph type="dt" sz="half" idx="10"/>
          </p:nvPr>
        </p:nvSpPr>
        <p:spPr/>
        <p:txBody>
          <a:bodyPr/>
          <a:lstStyle/>
          <a:p>
            <a:fld id="{CB4625B5-9D39-B743-81F3-A2814805E14F}" type="datetimeFigureOut">
              <a:rPr lang="en-US" smtClean="0"/>
              <a:t>5/26/2022</a:t>
            </a:fld>
            <a:endParaRPr lang="en-US"/>
          </a:p>
        </p:txBody>
      </p:sp>
      <p:sp>
        <p:nvSpPr>
          <p:cNvPr id="4" name="Footer Placeholder 3">
            <a:extLst>
              <a:ext uri="{FF2B5EF4-FFF2-40B4-BE49-F238E27FC236}">
                <a16:creationId xmlns:a16="http://schemas.microsoft.com/office/drawing/2014/main" id="{036EF103-C21D-F842-A275-86D528B31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65331-24B9-BC48-BFFC-1B322824AA71}"/>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7" name="Text Placeholder 6">
            <a:extLst>
              <a:ext uri="{FF2B5EF4-FFF2-40B4-BE49-F238E27FC236}">
                <a16:creationId xmlns:a16="http://schemas.microsoft.com/office/drawing/2014/main" id="{7BF25158-D1EC-F348-9011-51D907DBC953}"/>
              </a:ext>
            </a:extLst>
          </p:cNvPr>
          <p:cNvSpPr>
            <a:spLocks noGrp="1" noChangeAspect="1"/>
          </p:cNvSpPr>
          <p:nvPr>
            <p:ph type="body" sz="quarter" idx="13" hasCustomPrompt="1"/>
          </p:nvPr>
        </p:nvSpPr>
        <p:spPr>
          <a:xfrm>
            <a:off x="874713" y="1989138"/>
            <a:ext cx="10442575" cy="4140352"/>
          </a:xfrm>
        </p:spPr>
        <p:txBody>
          <a:bodyPr numCol="3" spcCol="360000">
            <a:noAutofit/>
          </a:bodyPr>
          <a:lstStyle>
            <a:lvl1pPr marL="0" indent="0">
              <a:lnSpc>
                <a:spcPct val="110000"/>
              </a:lnSpc>
              <a:spcBef>
                <a:spcPts val="600"/>
              </a:spcBef>
              <a:spcAft>
                <a:spcPts val="600"/>
              </a:spcAft>
              <a:buFontTx/>
              <a:buNone/>
              <a:defRPr sz="1400" b="0" i="0">
                <a:latin typeface="Gotham Book" panose="02000604040000020004" pitchFamily="2" charset="0"/>
              </a:defRPr>
            </a:lvl1pPr>
            <a:lvl2pPr marL="0" indent="0">
              <a:lnSpc>
                <a:spcPct val="110000"/>
              </a:lnSpc>
              <a:spcBef>
                <a:spcPts val="600"/>
              </a:spcBef>
              <a:spcAft>
                <a:spcPts val="600"/>
              </a:spcAft>
              <a:buFontTx/>
              <a:buNone/>
              <a:defRPr sz="1400"/>
            </a:lvl2pPr>
            <a:lvl3pPr marL="0" indent="0">
              <a:lnSpc>
                <a:spcPct val="100000"/>
              </a:lnSpc>
              <a:spcBef>
                <a:spcPts val="600"/>
              </a:spcBef>
              <a:spcAft>
                <a:spcPts val="600"/>
              </a:spcAft>
              <a:buFontTx/>
              <a:buNone/>
              <a:defRPr sz="1400"/>
            </a:lvl3pPr>
            <a:lvl4pPr marL="0" indent="0">
              <a:lnSpc>
                <a:spcPct val="100000"/>
              </a:lnSpc>
              <a:spcBef>
                <a:spcPts val="600"/>
              </a:spcBef>
              <a:spcAft>
                <a:spcPts val="600"/>
              </a:spcAft>
              <a:buFontTx/>
              <a:buNone/>
              <a:defRPr sz="1400"/>
            </a:lvl4pPr>
            <a:lvl5pPr marL="0" indent="0" fontAlgn="t" latinLnBrk="1">
              <a:lnSpc>
                <a:spcPct val="100000"/>
              </a:lnSpc>
              <a:spcBef>
                <a:spcPts val="600"/>
              </a:spcBef>
              <a:spcAft>
                <a:spcPts val="600"/>
              </a:spcAft>
              <a:buFontTx/>
              <a:buNone/>
              <a:defRPr sz="1400"/>
            </a:lvl5pPr>
          </a:lstStyle>
          <a:p>
            <a:pPr lvl="0"/>
            <a:r>
              <a:rPr lang="en-US"/>
              <a:t>3column text</a:t>
            </a:r>
          </a:p>
          <a:p>
            <a:pPr lvl="1"/>
            <a:r>
              <a:rPr lang="en-US"/>
              <a:t>Second level</a:t>
            </a:r>
          </a:p>
        </p:txBody>
      </p:sp>
    </p:spTree>
    <p:extLst>
      <p:ext uri="{BB962C8B-B14F-4D97-AF65-F5344CB8AC3E}">
        <p14:creationId xmlns:p14="http://schemas.microsoft.com/office/powerpoint/2010/main" val="4292758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5C2F5-2DB6-CA4A-B1B4-68144D9420B1}"/>
              </a:ext>
            </a:extLst>
          </p:cNvPr>
          <p:cNvSpPr>
            <a:spLocks noGrp="1"/>
          </p:cNvSpPr>
          <p:nvPr>
            <p:ph type="dt" sz="half" idx="10"/>
          </p:nvPr>
        </p:nvSpPr>
        <p:spPr/>
        <p:txBody>
          <a:bodyPr/>
          <a:lstStyle/>
          <a:p>
            <a:fld id="{CB4625B5-9D39-B743-81F3-A2814805E14F}" type="datetimeFigureOut">
              <a:rPr lang="en-US" smtClean="0"/>
              <a:t>5/26/2022</a:t>
            </a:fld>
            <a:endParaRPr lang="en-US"/>
          </a:p>
        </p:txBody>
      </p:sp>
      <p:sp>
        <p:nvSpPr>
          <p:cNvPr id="3" name="Footer Placeholder 2">
            <a:extLst>
              <a:ext uri="{FF2B5EF4-FFF2-40B4-BE49-F238E27FC236}">
                <a16:creationId xmlns:a16="http://schemas.microsoft.com/office/drawing/2014/main" id="{10F97FA9-32CB-FF48-87E7-B71AA7C299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82BA41-6C69-3549-A671-C9530E6B9045}"/>
              </a:ext>
            </a:extLst>
          </p:cNvPr>
          <p:cNvSpPr>
            <a:spLocks noGrp="1"/>
          </p:cNvSpPr>
          <p:nvPr>
            <p:ph type="sldNum" sz="quarter" idx="12"/>
          </p:nvPr>
        </p:nvSpPr>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2642614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371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Profiles">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B657C475-6F3A-104C-A725-9B843B582855}"/>
              </a:ext>
            </a:extLst>
          </p:cNvPr>
          <p:cNvSpPr>
            <a:spLocks noGrp="1" noChangeAspect="1"/>
          </p:cNvSpPr>
          <p:nvPr>
            <p:ph type="pic" sz="quarter" idx="14" hasCustomPrompt="1"/>
          </p:nvPr>
        </p:nvSpPr>
        <p:spPr>
          <a:xfrm>
            <a:off x="874713" y="1989138"/>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32" name="Content Placeholder 31">
            <a:extLst>
              <a:ext uri="{FF2B5EF4-FFF2-40B4-BE49-F238E27FC236}">
                <a16:creationId xmlns:a16="http://schemas.microsoft.com/office/drawing/2014/main" id="{B4757160-F5C8-8E46-A6C7-0BDC39BA4C77}"/>
              </a:ext>
            </a:extLst>
          </p:cNvPr>
          <p:cNvSpPr>
            <a:spLocks noGrp="1"/>
          </p:cNvSpPr>
          <p:nvPr>
            <p:ph sz="quarter" idx="20"/>
          </p:nvPr>
        </p:nvSpPr>
        <p:spPr>
          <a:xfrm>
            <a:off x="874713" y="4016306"/>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38" name="Title 37">
            <a:extLst>
              <a:ext uri="{FF2B5EF4-FFF2-40B4-BE49-F238E27FC236}">
                <a16:creationId xmlns:a16="http://schemas.microsoft.com/office/drawing/2014/main" id="{35CCE8D0-1962-9D43-8E05-CE4B9066FF03}"/>
              </a:ext>
            </a:extLst>
          </p:cNvPr>
          <p:cNvSpPr>
            <a:spLocks noGrp="1"/>
          </p:cNvSpPr>
          <p:nvPr>
            <p:ph type="title" hasCustomPrompt="1"/>
          </p:nvPr>
        </p:nvSpPr>
        <p:spPr>
          <a:xfrm>
            <a:off x="874712" y="333375"/>
            <a:ext cx="7029025" cy="1260491"/>
          </a:xfrm>
        </p:spPr>
        <p:txBody>
          <a:bodyPr>
            <a:normAutofit/>
          </a:bodyPr>
          <a:lstStyle>
            <a:lvl1pPr>
              <a:defRPr sz="3200"/>
            </a:lvl1pPr>
          </a:lstStyle>
          <a:p>
            <a:r>
              <a:rPr lang="en-US"/>
              <a:t>Click to edit heading</a:t>
            </a:r>
          </a:p>
        </p:txBody>
      </p:sp>
      <p:sp>
        <p:nvSpPr>
          <p:cNvPr id="16" name="Picture Placeholder 5">
            <a:extLst>
              <a:ext uri="{FF2B5EF4-FFF2-40B4-BE49-F238E27FC236}">
                <a16:creationId xmlns:a16="http://schemas.microsoft.com/office/drawing/2014/main" id="{5A09DFDE-9B92-B74A-AFCD-C07794076DAD}"/>
              </a:ext>
            </a:extLst>
          </p:cNvPr>
          <p:cNvSpPr>
            <a:spLocks noGrp="1" noChangeAspect="1"/>
          </p:cNvSpPr>
          <p:nvPr>
            <p:ph type="pic" sz="quarter" idx="21" hasCustomPrompt="1"/>
          </p:nvPr>
        </p:nvSpPr>
        <p:spPr>
          <a:xfrm>
            <a:off x="2617404" y="1989137"/>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17" name="Content Placeholder 31">
            <a:extLst>
              <a:ext uri="{FF2B5EF4-FFF2-40B4-BE49-F238E27FC236}">
                <a16:creationId xmlns:a16="http://schemas.microsoft.com/office/drawing/2014/main" id="{D29A61BA-FF09-0948-98EB-B422E478C93D}"/>
              </a:ext>
            </a:extLst>
          </p:cNvPr>
          <p:cNvSpPr>
            <a:spLocks noGrp="1"/>
          </p:cNvSpPr>
          <p:nvPr>
            <p:ph sz="quarter" idx="22"/>
          </p:nvPr>
        </p:nvSpPr>
        <p:spPr>
          <a:xfrm>
            <a:off x="2617404" y="4016305"/>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18" name="Picture Placeholder 5">
            <a:extLst>
              <a:ext uri="{FF2B5EF4-FFF2-40B4-BE49-F238E27FC236}">
                <a16:creationId xmlns:a16="http://schemas.microsoft.com/office/drawing/2014/main" id="{04DA7536-213F-184C-8A62-F79E5425ED0B}"/>
              </a:ext>
            </a:extLst>
          </p:cNvPr>
          <p:cNvSpPr>
            <a:spLocks noGrp="1" noChangeAspect="1"/>
          </p:cNvSpPr>
          <p:nvPr>
            <p:ph type="pic" sz="quarter" idx="23" hasCustomPrompt="1"/>
          </p:nvPr>
        </p:nvSpPr>
        <p:spPr>
          <a:xfrm>
            <a:off x="4360095" y="1989137"/>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19" name="Content Placeholder 31">
            <a:extLst>
              <a:ext uri="{FF2B5EF4-FFF2-40B4-BE49-F238E27FC236}">
                <a16:creationId xmlns:a16="http://schemas.microsoft.com/office/drawing/2014/main" id="{1CE479B5-B321-2142-9ABD-CD8A19DA64AC}"/>
              </a:ext>
            </a:extLst>
          </p:cNvPr>
          <p:cNvSpPr>
            <a:spLocks noGrp="1"/>
          </p:cNvSpPr>
          <p:nvPr>
            <p:ph sz="quarter" idx="24"/>
          </p:nvPr>
        </p:nvSpPr>
        <p:spPr>
          <a:xfrm>
            <a:off x="4360095" y="4016305"/>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20" name="Picture Placeholder 5">
            <a:extLst>
              <a:ext uri="{FF2B5EF4-FFF2-40B4-BE49-F238E27FC236}">
                <a16:creationId xmlns:a16="http://schemas.microsoft.com/office/drawing/2014/main" id="{3B7CB02B-E3FD-8442-9BF5-22DA77BFA63E}"/>
              </a:ext>
            </a:extLst>
          </p:cNvPr>
          <p:cNvSpPr>
            <a:spLocks noGrp="1" noChangeAspect="1"/>
          </p:cNvSpPr>
          <p:nvPr>
            <p:ph type="pic" sz="quarter" idx="25" hasCustomPrompt="1"/>
          </p:nvPr>
        </p:nvSpPr>
        <p:spPr>
          <a:xfrm>
            <a:off x="6102786" y="1989138"/>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21" name="Content Placeholder 31">
            <a:extLst>
              <a:ext uri="{FF2B5EF4-FFF2-40B4-BE49-F238E27FC236}">
                <a16:creationId xmlns:a16="http://schemas.microsoft.com/office/drawing/2014/main" id="{994A6C7A-7B2F-7043-A3C7-53557D599554}"/>
              </a:ext>
            </a:extLst>
          </p:cNvPr>
          <p:cNvSpPr>
            <a:spLocks noGrp="1"/>
          </p:cNvSpPr>
          <p:nvPr>
            <p:ph sz="quarter" idx="26"/>
          </p:nvPr>
        </p:nvSpPr>
        <p:spPr>
          <a:xfrm>
            <a:off x="6102786" y="4016306"/>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22" name="Picture Placeholder 5">
            <a:extLst>
              <a:ext uri="{FF2B5EF4-FFF2-40B4-BE49-F238E27FC236}">
                <a16:creationId xmlns:a16="http://schemas.microsoft.com/office/drawing/2014/main" id="{CD6BD9C8-748D-CC4C-B93B-A500121AF3C5}"/>
              </a:ext>
            </a:extLst>
          </p:cNvPr>
          <p:cNvSpPr>
            <a:spLocks noGrp="1" noChangeAspect="1"/>
          </p:cNvSpPr>
          <p:nvPr>
            <p:ph type="pic" sz="quarter" idx="27" hasCustomPrompt="1"/>
          </p:nvPr>
        </p:nvSpPr>
        <p:spPr>
          <a:xfrm>
            <a:off x="7845477" y="1989137"/>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23" name="Content Placeholder 31">
            <a:extLst>
              <a:ext uri="{FF2B5EF4-FFF2-40B4-BE49-F238E27FC236}">
                <a16:creationId xmlns:a16="http://schemas.microsoft.com/office/drawing/2014/main" id="{047EDC1C-F43A-7C40-84D9-642C597CB5F9}"/>
              </a:ext>
            </a:extLst>
          </p:cNvPr>
          <p:cNvSpPr>
            <a:spLocks noGrp="1"/>
          </p:cNvSpPr>
          <p:nvPr>
            <p:ph sz="quarter" idx="28"/>
          </p:nvPr>
        </p:nvSpPr>
        <p:spPr>
          <a:xfrm>
            <a:off x="7845477" y="4016304"/>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13" name="Picture Placeholder 5">
            <a:extLst>
              <a:ext uri="{FF2B5EF4-FFF2-40B4-BE49-F238E27FC236}">
                <a16:creationId xmlns:a16="http://schemas.microsoft.com/office/drawing/2014/main" id="{93CBA220-714E-437D-AC8F-D93B7A33351D}"/>
              </a:ext>
            </a:extLst>
          </p:cNvPr>
          <p:cNvSpPr>
            <a:spLocks noGrp="1" noChangeAspect="1"/>
          </p:cNvSpPr>
          <p:nvPr>
            <p:ph type="pic" sz="quarter" idx="29" hasCustomPrompt="1"/>
          </p:nvPr>
        </p:nvSpPr>
        <p:spPr>
          <a:xfrm>
            <a:off x="9588168" y="1981254"/>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14" name="Content Placeholder 31">
            <a:extLst>
              <a:ext uri="{FF2B5EF4-FFF2-40B4-BE49-F238E27FC236}">
                <a16:creationId xmlns:a16="http://schemas.microsoft.com/office/drawing/2014/main" id="{829AE1FE-6C9C-4429-8AA0-58A91904A184}"/>
              </a:ext>
            </a:extLst>
          </p:cNvPr>
          <p:cNvSpPr>
            <a:spLocks noGrp="1"/>
          </p:cNvSpPr>
          <p:nvPr>
            <p:ph sz="quarter" idx="30"/>
          </p:nvPr>
        </p:nvSpPr>
        <p:spPr>
          <a:xfrm>
            <a:off x="9588168" y="4008421"/>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459150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it - quote imag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9E263F0-3953-A545-AA32-C828AECFF061}"/>
              </a:ext>
            </a:extLst>
          </p:cNvPr>
          <p:cNvSpPr/>
          <p:nvPr userDrawn="1"/>
        </p:nvSpPr>
        <p:spPr>
          <a:xfrm>
            <a:off x="0" y="0"/>
            <a:ext cx="6096000" cy="6864006"/>
          </a:xfrm>
          <a:prstGeom prst="rect">
            <a:avLst/>
          </a:prstGeom>
          <a:solidFill>
            <a:srgbClr val="20AA4D"/>
          </a:solidFill>
          <a:ln w="28575">
            <a:solidFill>
              <a:srgbClr val="5AAA60"/>
            </a:solidFill>
            <a:miter/>
          </a:ln>
        </p:spPr>
        <p:txBody>
          <a:bodyPr lIns="45719" rIns="45719" anchor="ctr"/>
          <a:lstStyle/>
          <a:p>
            <a:pPr algn="ctr">
              <a:defRPr>
                <a:solidFill>
                  <a:srgbClr val="FFFFFF"/>
                </a:solidFill>
              </a:defRPr>
            </a:pPr>
            <a:endParaRPr sz="2800"/>
          </a:p>
        </p:txBody>
      </p:sp>
      <p:sp>
        <p:nvSpPr>
          <p:cNvPr id="3" name="Picture Placeholder 5">
            <a:extLst>
              <a:ext uri="{FF2B5EF4-FFF2-40B4-BE49-F238E27FC236}">
                <a16:creationId xmlns:a16="http://schemas.microsoft.com/office/drawing/2014/main" id="{F55CC21B-D91F-C045-9F94-C3B3878324B0}"/>
              </a:ext>
            </a:extLst>
          </p:cNvPr>
          <p:cNvSpPr>
            <a:spLocks noGrp="1" noChangeAspect="1"/>
          </p:cNvSpPr>
          <p:nvPr>
            <p:ph type="pic" idx="13" hasCustomPrompt="1"/>
          </p:nvPr>
        </p:nvSpPr>
        <p:spPr>
          <a:xfrm>
            <a:off x="6095994" y="-6005"/>
            <a:ext cx="6096007" cy="6864006"/>
          </a:xfrm>
          <a:prstGeom prst="rect">
            <a:avLst/>
          </a:prstGeom>
          <a:solidFill>
            <a:schemeClr val="bg1">
              <a:lumMod val="95000"/>
            </a:schemeClr>
          </a:solidFill>
        </p:spPr>
        <p:txBody>
          <a:bodyPr lIns="91439" rIns="91439">
            <a:noAutofit/>
          </a:bodyPr>
          <a:lstStyle>
            <a:lvl1pPr marL="0" marR="0" indent="0" algn="l" defTabSz="914400" eaLnBrk="1" fontAlgn="auto" latinLnBrk="0" hangingPunct="1">
              <a:lnSpc>
                <a:spcPct val="90000"/>
              </a:lnSpc>
              <a:spcBef>
                <a:spcPts val="1000"/>
              </a:spcBef>
              <a:spcAft>
                <a:spcPts val="0"/>
              </a:spcAft>
              <a:buClrTx/>
              <a:buSzPct val="100000"/>
              <a:buFont typeface="Arial"/>
              <a:buNone/>
              <a:tabLst/>
              <a:defRPr sz="1800" b="0" i="0">
                <a:solidFill>
                  <a:schemeClr val="tx1"/>
                </a:solidFill>
                <a:latin typeface="Gotham Book" panose="02000604040000020004" pitchFamily="2" charset="0"/>
              </a:defRPr>
            </a:lvl1pPr>
          </a:lstStyle>
          <a:p>
            <a:pPr marL="228600" marR="0" lvl="0" indent="-228600" algn="l" defTabSz="914400" eaLnBrk="1" fontAlgn="auto" latinLnBrk="0" hangingPunct="1">
              <a:lnSpc>
                <a:spcPct val="90000"/>
              </a:lnSpc>
              <a:spcBef>
                <a:spcPts val="1000"/>
              </a:spcBef>
              <a:spcAft>
                <a:spcPts val="0"/>
              </a:spcAft>
              <a:buClrTx/>
              <a:buSzPct val="100000"/>
              <a:buFont typeface="Arial"/>
              <a:buChar char="•"/>
              <a:tabLst/>
              <a:defRPr/>
            </a:pPr>
            <a:r>
              <a:rPr lang="en-US"/>
              <a:t>Click to add image</a:t>
            </a:r>
          </a:p>
        </p:txBody>
      </p:sp>
      <p:sp>
        <p:nvSpPr>
          <p:cNvPr id="4" name="Body Level One…">
            <a:extLst>
              <a:ext uri="{FF2B5EF4-FFF2-40B4-BE49-F238E27FC236}">
                <a16:creationId xmlns:a16="http://schemas.microsoft.com/office/drawing/2014/main" id="{FC0E8D9A-4DAA-994E-98EC-27890AD73981}"/>
              </a:ext>
            </a:extLst>
          </p:cNvPr>
          <p:cNvSpPr txBox="1">
            <a:spLocks noGrp="1"/>
          </p:cNvSpPr>
          <p:nvPr>
            <p:ph type="body" sz="quarter" idx="1" hasCustomPrompt="1"/>
          </p:nvPr>
        </p:nvSpPr>
        <p:spPr>
          <a:xfrm>
            <a:off x="1001863" y="638504"/>
            <a:ext cx="3999507" cy="5549462"/>
          </a:xfrm>
          <a:prstGeom prst="rect">
            <a:avLst/>
          </a:prstGeom>
        </p:spPr>
        <p:txBody>
          <a:bodyPr>
            <a:normAutofit/>
          </a:bodyPr>
          <a:lstStyle>
            <a:lvl1pPr marL="0" indent="0" algn="l">
              <a:lnSpc>
                <a:spcPct val="130000"/>
              </a:lnSpc>
              <a:spcBef>
                <a:spcPts val="0"/>
              </a:spcBef>
              <a:buSzTx/>
              <a:buFontTx/>
              <a:buNone/>
              <a:defRPr sz="2400" b="0" i="0">
                <a:solidFill>
                  <a:srgbClr val="FFFFFF"/>
                </a:solidFill>
                <a:latin typeface="Gotham Book" panose="02000604040000020004" pitchFamily="2" charset="0"/>
                <a:ea typeface="Gotham Book" panose="02000604040000020004" pitchFamily="2" charset="0"/>
                <a:cs typeface="Gotham Book" panose="02000604040000020004" pitchFamily="2" charset="0"/>
                <a:sym typeface="Gotham Medium"/>
              </a:defRPr>
            </a:lvl1pPr>
            <a:lvl2pPr marL="653142" indent="-195942" algn="ctr">
              <a:lnSpc>
                <a:spcPct val="130000"/>
              </a:lnSpc>
              <a:spcBef>
                <a:spcPts val="0"/>
              </a:spcBef>
              <a:buFontTx/>
              <a:defRPr sz="1200">
                <a:solidFill>
                  <a:srgbClr val="FFFFFF"/>
                </a:solidFill>
                <a:latin typeface="Gotham Medium"/>
                <a:ea typeface="Gotham Medium"/>
                <a:cs typeface="Gotham Medium"/>
                <a:sym typeface="Gotham Medium"/>
              </a:defRPr>
            </a:lvl2pPr>
            <a:lvl3pPr marL="1143000" indent="-228600" algn="ctr">
              <a:lnSpc>
                <a:spcPct val="130000"/>
              </a:lnSpc>
              <a:spcBef>
                <a:spcPts val="0"/>
              </a:spcBef>
              <a:buFontTx/>
              <a:defRPr sz="1200">
                <a:solidFill>
                  <a:srgbClr val="FFFFFF"/>
                </a:solidFill>
                <a:latin typeface="Gotham Medium"/>
                <a:ea typeface="Gotham Medium"/>
                <a:cs typeface="Gotham Medium"/>
                <a:sym typeface="Gotham Medium"/>
              </a:defRPr>
            </a:lvl3pPr>
            <a:lvl4pPr marL="1620981" indent="-249381" algn="ctr">
              <a:lnSpc>
                <a:spcPct val="130000"/>
              </a:lnSpc>
              <a:spcBef>
                <a:spcPts val="0"/>
              </a:spcBef>
              <a:buFontTx/>
              <a:defRPr sz="1200">
                <a:solidFill>
                  <a:srgbClr val="FFFFFF"/>
                </a:solidFill>
                <a:latin typeface="Gotham Medium"/>
                <a:ea typeface="Gotham Medium"/>
                <a:cs typeface="Gotham Medium"/>
                <a:sym typeface="Gotham Medium"/>
              </a:defRPr>
            </a:lvl4pPr>
            <a:lvl5pPr marL="2078181" indent="-249381" algn="ctr">
              <a:lnSpc>
                <a:spcPct val="130000"/>
              </a:lnSpc>
              <a:spcBef>
                <a:spcPts val="0"/>
              </a:spcBef>
              <a:buFontTx/>
              <a:defRPr sz="1200">
                <a:solidFill>
                  <a:srgbClr val="FFFFFF"/>
                </a:solidFill>
                <a:latin typeface="Gotham Medium"/>
                <a:ea typeface="Gotham Medium"/>
                <a:cs typeface="Gotham Medium"/>
                <a:sym typeface="Gotham Medium"/>
              </a:defRPr>
            </a:lvl5pPr>
          </a:lstStyle>
          <a:p>
            <a:r>
              <a:rPr lang="en-AU"/>
              <a:t>Click to add text/quote</a:t>
            </a:r>
            <a:endParaRPr/>
          </a:p>
        </p:txBody>
      </p:sp>
    </p:spTree>
    <p:extLst>
      <p:ext uri="{BB962C8B-B14F-4D97-AF65-F5344CB8AC3E}">
        <p14:creationId xmlns:p14="http://schemas.microsoft.com/office/powerpoint/2010/main" val="1058649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intro">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FE9D7BBA-8DAA-6649-BF93-74DCCEB02FF9}"/>
              </a:ext>
            </a:extLst>
          </p:cNvPr>
          <p:cNvSpPr>
            <a:spLocks noGrp="1"/>
          </p:cNvSpPr>
          <p:nvPr>
            <p:ph type="pic" sz="half" idx="14" hasCustomPrompt="1"/>
          </p:nvPr>
        </p:nvSpPr>
        <p:spPr>
          <a:xfrm>
            <a:off x="709880" y="-1"/>
            <a:ext cx="4876800" cy="6129339"/>
          </a:xfrm>
          <a:prstGeom prst="rect">
            <a:avLst/>
          </a:prstGeom>
          <a:solidFill>
            <a:schemeClr val="bg1">
              <a:lumMod val="95000"/>
            </a:schemeClr>
          </a:solidFill>
        </p:spPr>
        <p:txBody>
          <a:bodyPr lIns="91439" rIns="91439">
            <a:noAutofit/>
          </a:bodyPr>
          <a:lstStyle>
            <a:lvl1pPr marL="228600" marR="0" indent="-228600" algn="l" defTabSz="914400" eaLnBrk="1" fontAlgn="auto" latinLnBrk="0" hangingPunct="1">
              <a:lnSpc>
                <a:spcPct val="90000"/>
              </a:lnSpc>
              <a:spcBef>
                <a:spcPts val="1000"/>
              </a:spcBef>
              <a:spcAft>
                <a:spcPts val="0"/>
              </a:spcAft>
              <a:buClrTx/>
              <a:buSzPct val="100000"/>
              <a:buFont typeface="Arial"/>
              <a:buChar char="•"/>
              <a:tabLst/>
              <a:defRPr sz="1800" b="0" i="0">
                <a:solidFill>
                  <a:schemeClr val="tx1"/>
                </a:solidFill>
                <a:latin typeface="Gotham Book" panose="02000604040000020004" pitchFamily="2" charset="0"/>
              </a:defRPr>
            </a:lvl1pPr>
          </a:lstStyle>
          <a:p>
            <a:pPr marL="228600" marR="0" lvl="0" indent="-228600" algn="l" defTabSz="914400" eaLnBrk="1" fontAlgn="auto" latinLnBrk="0" hangingPunct="1">
              <a:lnSpc>
                <a:spcPct val="90000"/>
              </a:lnSpc>
              <a:spcBef>
                <a:spcPts val="1000"/>
              </a:spcBef>
              <a:spcAft>
                <a:spcPts val="0"/>
              </a:spcAft>
              <a:buClrTx/>
              <a:buSzPct val="100000"/>
              <a:buFont typeface="Arial"/>
              <a:buChar char="•"/>
              <a:tabLst/>
              <a:defRPr/>
            </a:pPr>
            <a:r>
              <a:rPr lang="en-US"/>
              <a:t>Click to add image</a:t>
            </a:r>
          </a:p>
          <a:p>
            <a:endParaRPr/>
          </a:p>
        </p:txBody>
      </p:sp>
      <p:sp>
        <p:nvSpPr>
          <p:cNvPr id="7" name="Rectangle 6">
            <a:extLst>
              <a:ext uri="{FF2B5EF4-FFF2-40B4-BE49-F238E27FC236}">
                <a16:creationId xmlns:a16="http://schemas.microsoft.com/office/drawing/2014/main" id="{F84083FA-47F8-3048-BB5E-E2A602B837B8}"/>
              </a:ext>
            </a:extLst>
          </p:cNvPr>
          <p:cNvSpPr/>
          <p:nvPr userDrawn="1"/>
        </p:nvSpPr>
        <p:spPr>
          <a:xfrm>
            <a:off x="7682755" y="3067662"/>
            <a:ext cx="1855693" cy="107578"/>
          </a:xfrm>
          <a:prstGeom prst="rect">
            <a:avLst/>
          </a:prstGeom>
          <a:solidFill>
            <a:srgbClr val="55504D"/>
          </a:solidFill>
          <a:ln w="12700">
            <a:miter lim="400000"/>
          </a:ln>
        </p:spPr>
        <p:txBody>
          <a:bodyPr lIns="45719" rIns="45719" anchor="ctr"/>
          <a:lstStyle/>
          <a:p>
            <a:pPr algn="ctr">
              <a:lnSpc>
                <a:spcPct val="90000"/>
              </a:lnSpc>
              <a:spcBef>
                <a:spcPts val="1000"/>
              </a:spcBef>
              <a:defRPr sz="1200" b="1">
                <a:solidFill>
                  <a:schemeClr val="accent1"/>
                </a:solidFill>
                <a:latin typeface="+mn-lt"/>
                <a:ea typeface="+mn-ea"/>
                <a:cs typeface="+mn-cs"/>
                <a:sym typeface="Gotham"/>
              </a:defRPr>
            </a:pPr>
            <a:endParaRPr sz="1200">
              <a:solidFill>
                <a:schemeClr val="bg1"/>
              </a:solidFill>
            </a:endParaRPr>
          </a:p>
        </p:txBody>
      </p:sp>
      <p:sp>
        <p:nvSpPr>
          <p:cNvPr id="10" name="Text Placeholder 10">
            <a:extLst>
              <a:ext uri="{FF2B5EF4-FFF2-40B4-BE49-F238E27FC236}">
                <a16:creationId xmlns:a16="http://schemas.microsoft.com/office/drawing/2014/main" id="{9CF103C5-CF9C-9543-83AE-CAA59337622B}"/>
              </a:ext>
            </a:extLst>
          </p:cNvPr>
          <p:cNvSpPr>
            <a:spLocks noGrp="1"/>
          </p:cNvSpPr>
          <p:nvPr>
            <p:ph type="body" sz="quarter" idx="19"/>
          </p:nvPr>
        </p:nvSpPr>
        <p:spPr>
          <a:xfrm>
            <a:off x="6448425" y="3436938"/>
            <a:ext cx="4324350" cy="2692400"/>
          </a:xfrm>
        </p:spPr>
        <p:txBody>
          <a:bodyPr>
            <a:normAutofit/>
          </a:bodyPr>
          <a:lstStyle>
            <a:lvl1pPr marL="0" indent="0" algn="ctr">
              <a:buFontTx/>
              <a:buNone/>
              <a:defRPr sz="1600">
                <a:solidFill>
                  <a:schemeClr val="accent2"/>
                </a:solidFill>
              </a:defRPr>
            </a:lvl1pPr>
          </a:lstStyle>
          <a:p>
            <a:pPr lvl="0"/>
            <a:r>
              <a:rPr lang="en-US"/>
              <a:t>Edit Master text styles</a:t>
            </a:r>
          </a:p>
        </p:txBody>
      </p:sp>
      <p:sp>
        <p:nvSpPr>
          <p:cNvPr id="11" name="Text Placeholder 12">
            <a:extLst>
              <a:ext uri="{FF2B5EF4-FFF2-40B4-BE49-F238E27FC236}">
                <a16:creationId xmlns:a16="http://schemas.microsoft.com/office/drawing/2014/main" id="{49D89120-2056-774E-B0AF-5FFA2A460250}"/>
              </a:ext>
            </a:extLst>
          </p:cNvPr>
          <p:cNvSpPr>
            <a:spLocks noGrp="1"/>
          </p:cNvSpPr>
          <p:nvPr>
            <p:ph type="body" sz="quarter" idx="20" hasCustomPrompt="1"/>
          </p:nvPr>
        </p:nvSpPr>
        <p:spPr>
          <a:xfrm>
            <a:off x="6448425" y="2020888"/>
            <a:ext cx="4324350" cy="898525"/>
          </a:xfrm>
        </p:spPr>
        <p:txBody>
          <a:bodyPr anchor="b">
            <a:normAutofit/>
          </a:bodyPr>
          <a:lstStyle>
            <a:lvl1pPr marL="0" indent="0" algn="ctr">
              <a:buFontTx/>
              <a:buNone/>
              <a:defRPr sz="3200" b="1" i="0">
                <a:solidFill>
                  <a:schemeClr val="accent2"/>
                </a:solidFill>
                <a:latin typeface="Gotham Bold" panose="02000604030000020004" pitchFamily="2" charset="0"/>
              </a:defRPr>
            </a:lvl1pPr>
          </a:lstStyle>
          <a:p>
            <a:pPr lvl="0"/>
            <a:r>
              <a:rPr lang="en-US"/>
              <a:t>Click to edit Edit</a:t>
            </a:r>
          </a:p>
        </p:txBody>
      </p:sp>
      <p:sp>
        <p:nvSpPr>
          <p:cNvPr id="12" name="Text Placeholder 14">
            <a:extLst>
              <a:ext uri="{FF2B5EF4-FFF2-40B4-BE49-F238E27FC236}">
                <a16:creationId xmlns:a16="http://schemas.microsoft.com/office/drawing/2014/main" id="{61883E53-7589-214D-A17E-AFFA1986CF71}"/>
              </a:ext>
            </a:extLst>
          </p:cNvPr>
          <p:cNvSpPr>
            <a:spLocks noGrp="1"/>
          </p:cNvSpPr>
          <p:nvPr>
            <p:ph type="body" sz="quarter" idx="21"/>
          </p:nvPr>
        </p:nvSpPr>
        <p:spPr>
          <a:xfrm>
            <a:off x="6448425" y="1564601"/>
            <a:ext cx="4324350" cy="325438"/>
          </a:xfrm>
        </p:spPr>
        <p:txBody>
          <a:bodyPr anchor="b">
            <a:normAutofit/>
          </a:bodyPr>
          <a:lstStyle>
            <a:lvl1pPr marL="0" indent="0" algn="ctr">
              <a:buFontTx/>
              <a:buNone/>
              <a:defRPr sz="1200"/>
            </a:lvl1pPr>
          </a:lstStyle>
          <a:p>
            <a:pPr lvl="0"/>
            <a:r>
              <a:rPr lang="en-US"/>
              <a:t>Edit Master text styles</a:t>
            </a:r>
          </a:p>
        </p:txBody>
      </p:sp>
    </p:spTree>
    <p:extLst>
      <p:ext uri="{BB962C8B-B14F-4D97-AF65-F5344CB8AC3E}">
        <p14:creationId xmlns:p14="http://schemas.microsoft.com/office/powerpoint/2010/main" val="3098098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F55CC21B-D91F-C045-9F94-C3B3878324B0}"/>
              </a:ext>
            </a:extLst>
          </p:cNvPr>
          <p:cNvSpPr>
            <a:spLocks noGrp="1"/>
          </p:cNvSpPr>
          <p:nvPr>
            <p:ph type="pic" idx="13" hasCustomPrompt="1"/>
          </p:nvPr>
        </p:nvSpPr>
        <p:spPr>
          <a:xfrm>
            <a:off x="0" y="0"/>
            <a:ext cx="12192000" cy="6864006"/>
          </a:xfrm>
          <a:prstGeom prst="rect">
            <a:avLst/>
          </a:prstGeom>
          <a:solidFill>
            <a:schemeClr val="bg1">
              <a:lumMod val="95000"/>
            </a:schemeClr>
          </a:solidFill>
        </p:spPr>
        <p:txBody>
          <a:bodyPr lIns="91439" rIns="91439">
            <a:noAutofit/>
          </a:bodyPr>
          <a:lstStyle>
            <a:lvl1pPr marL="0" marR="0" indent="0" algn="l" defTabSz="914400" eaLnBrk="1" fontAlgn="auto" latinLnBrk="0" hangingPunct="1">
              <a:lnSpc>
                <a:spcPct val="90000"/>
              </a:lnSpc>
              <a:spcBef>
                <a:spcPts val="1000"/>
              </a:spcBef>
              <a:spcAft>
                <a:spcPts val="0"/>
              </a:spcAft>
              <a:buClrTx/>
              <a:buSzPct val="100000"/>
              <a:buFont typeface="Arial"/>
              <a:buNone/>
              <a:tabLst/>
              <a:defRPr sz="1800" b="0" i="0">
                <a:solidFill>
                  <a:schemeClr val="tx1"/>
                </a:solidFill>
                <a:latin typeface="Gotham Book" panose="02000604040000020004" pitchFamily="2" charset="0"/>
              </a:defRPr>
            </a:lvl1pPr>
          </a:lstStyle>
          <a:p>
            <a:pPr marL="228600" marR="0" lvl="0" indent="-228600" algn="l" defTabSz="914400" eaLnBrk="1" fontAlgn="auto" latinLnBrk="0" hangingPunct="1">
              <a:lnSpc>
                <a:spcPct val="90000"/>
              </a:lnSpc>
              <a:spcBef>
                <a:spcPts val="1000"/>
              </a:spcBef>
              <a:spcAft>
                <a:spcPts val="0"/>
              </a:spcAft>
              <a:buClrTx/>
              <a:buSzPct val="100000"/>
              <a:buFont typeface="Arial"/>
              <a:buChar char="•"/>
              <a:tabLst/>
              <a:defRPr/>
            </a:pPr>
            <a:r>
              <a:rPr lang="en-US"/>
              <a:t>Click to add image</a:t>
            </a:r>
          </a:p>
        </p:txBody>
      </p:sp>
    </p:spTree>
    <p:extLst>
      <p:ext uri="{BB962C8B-B14F-4D97-AF65-F5344CB8AC3E}">
        <p14:creationId xmlns:p14="http://schemas.microsoft.com/office/powerpoint/2010/main" val="2983183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ull page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F55CC21B-D91F-C045-9F94-C3B3878324B0}"/>
              </a:ext>
            </a:extLst>
          </p:cNvPr>
          <p:cNvSpPr>
            <a:spLocks noGrp="1"/>
          </p:cNvSpPr>
          <p:nvPr>
            <p:ph type="pic" idx="13" hasCustomPrompt="1"/>
          </p:nvPr>
        </p:nvSpPr>
        <p:spPr>
          <a:xfrm>
            <a:off x="0" y="0"/>
            <a:ext cx="12192000" cy="6864006"/>
          </a:xfrm>
          <a:prstGeom prst="rect">
            <a:avLst/>
          </a:prstGeom>
          <a:solidFill>
            <a:schemeClr val="bg1">
              <a:lumMod val="95000"/>
            </a:schemeClr>
          </a:solidFill>
        </p:spPr>
        <p:txBody>
          <a:bodyPr lIns="91439" rIns="91439">
            <a:noAutofit/>
          </a:bodyPr>
          <a:lstStyle>
            <a:lvl1pPr marL="0" marR="0" indent="0" algn="l" defTabSz="914400" eaLnBrk="1" fontAlgn="auto" latinLnBrk="0" hangingPunct="1">
              <a:lnSpc>
                <a:spcPct val="90000"/>
              </a:lnSpc>
              <a:spcBef>
                <a:spcPts val="1000"/>
              </a:spcBef>
              <a:spcAft>
                <a:spcPts val="0"/>
              </a:spcAft>
              <a:buClrTx/>
              <a:buSzPct val="100000"/>
              <a:buFont typeface="Arial"/>
              <a:buNone/>
              <a:tabLst/>
              <a:defRPr sz="1800" b="0" i="0">
                <a:solidFill>
                  <a:schemeClr val="tx1"/>
                </a:solidFill>
                <a:latin typeface="Gotham Book" panose="02000604040000020004" pitchFamily="2" charset="0"/>
              </a:defRPr>
            </a:lvl1pPr>
          </a:lstStyle>
          <a:p>
            <a:pPr marL="228600" marR="0" lvl="0" indent="-228600" algn="l" defTabSz="914400" eaLnBrk="1" fontAlgn="auto" latinLnBrk="0" hangingPunct="1">
              <a:lnSpc>
                <a:spcPct val="90000"/>
              </a:lnSpc>
              <a:spcBef>
                <a:spcPts val="1000"/>
              </a:spcBef>
              <a:spcAft>
                <a:spcPts val="0"/>
              </a:spcAft>
              <a:buClrTx/>
              <a:buSzPct val="100000"/>
              <a:buFont typeface="Arial"/>
              <a:buChar char="•"/>
              <a:tabLst/>
              <a:defRPr/>
            </a:pPr>
            <a:r>
              <a:rPr lang="en-US"/>
              <a:t>Click to add image</a:t>
            </a:r>
          </a:p>
        </p:txBody>
      </p:sp>
      <p:sp>
        <p:nvSpPr>
          <p:cNvPr id="4" name="Rectangle 3">
            <a:extLst>
              <a:ext uri="{FF2B5EF4-FFF2-40B4-BE49-F238E27FC236}">
                <a16:creationId xmlns:a16="http://schemas.microsoft.com/office/drawing/2014/main" id="{E092D078-24C4-F140-AEF7-E7E7ACC5A832}"/>
              </a:ext>
            </a:extLst>
          </p:cNvPr>
          <p:cNvSpPr/>
          <p:nvPr userDrawn="1"/>
        </p:nvSpPr>
        <p:spPr>
          <a:xfrm>
            <a:off x="0" y="-6006"/>
            <a:ext cx="12192001" cy="6864006"/>
          </a:xfrm>
          <a:prstGeom prst="rect">
            <a:avLst/>
          </a:prstGeom>
          <a:solidFill>
            <a:schemeClr val="accent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5FA410E-608D-934D-AE9F-64DA39FF103B}"/>
              </a:ext>
            </a:extLst>
          </p:cNvPr>
          <p:cNvSpPr txBox="1">
            <a:spLocks/>
          </p:cNvSpPr>
          <p:nvPr userDrawn="1"/>
        </p:nvSpPr>
        <p:spPr>
          <a:xfrm>
            <a:off x="874712" y="3068638"/>
            <a:ext cx="8101013" cy="1493837"/>
          </a:xfrm>
          <a:prstGeom prst="rect">
            <a:avLst/>
          </a:prstGeom>
        </p:spPr>
        <p:txBody>
          <a:bodyPr anchor="t"/>
          <a:lstStyle>
            <a:lvl1pPr algn="l" defTabSz="914400" rtl="0" eaLnBrk="1" latinLnBrk="0" hangingPunct="1">
              <a:lnSpc>
                <a:spcPct val="90000"/>
              </a:lnSpc>
              <a:spcBef>
                <a:spcPct val="0"/>
              </a:spcBef>
              <a:buNone/>
              <a:defRPr sz="3200" b="1" i="0" kern="1200">
                <a:solidFill>
                  <a:schemeClr val="accent2"/>
                </a:solidFill>
                <a:latin typeface="Gotham Bold" panose="02000604030000020004" pitchFamily="2" charset="0"/>
                <a:ea typeface="+mj-ea"/>
                <a:cs typeface="+mj-cs"/>
              </a:defRPr>
            </a:lvl1pPr>
          </a:lstStyle>
          <a:p>
            <a:r>
              <a:rPr lang="en-US" sz="6000">
                <a:solidFill>
                  <a:schemeClr val="bg1"/>
                </a:solidFill>
              </a:rPr>
              <a:t>Section 2</a:t>
            </a:r>
          </a:p>
        </p:txBody>
      </p:sp>
    </p:spTree>
    <p:extLst>
      <p:ext uri="{BB962C8B-B14F-4D97-AF65-F5344CB8AC3E}">
        <p14:creationId xmlns:p14="http://schemas.microsoft.com/office/powerpoint/2010/main" val="332857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ing - 2 imag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5/26/2022</a:t>
            </a:fld>
            <a:endParaRPr lang="en-US"/>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a:p>
        </p:txBody>
      </p:sp>
      <p:sp>
        <p:nvSpPr>
          <p:cNvPr id="5" name="Title 4">
            <a:extLst>
              <a:ext uri="{FF2B5EF4-FFF2-40B4-BE49-F238E27FC236}">
                <a16:creationId xmlns:a16="http://schemas.microsoft.com/office/drawing/2014/main" id="{91B8C1E1-D2B3-A94C-B660-8D901A3F85AE}"/>
              </a:ext>
            </a:extLst>
          </p:cNvPr>
          <p:cNvSpPr>
            <a:spLocks noGrp="1"/>
          </p:cNvSpPr>
          <p:nvPr>
            <p:ph type="title" hasCustomPrompt="1"/>
          </p:nvPr>
        </p:nvSpPr>
        <p:spPr>
          <a:xfrm>
            <a:off x="874713" y="333375"/>
            <a:ext cx="6869857" cy="1260491"/>
          </a:xfrm>
        </p:spPr>
        <p:txBody>
          <a:bodyPr>
            <a:normAutofit/>
          </a:bodyPr>
          <a:lstStyle>
            <a:lvl1pPr>
              <a:defRPr sz="3200"/>
            </a:lvl1pPr>
          </a:lstStyle>
          <a:p>
            <a:r>
              <a:rPr lang="en-US"/>
              <a:t>Click to edit heading</a:t>
            </a:r>
          </a:p>
        </p:txBody>
      </p:sp>
      <p:sp>
        <p:nvSpPr>
          <p:cNvPr id="11" name="Picture Placeholder 8">
            <a:extLst>
              <a:ext uri="{FF2B5EF4-FFF2-40B4-BE49-F238E27FC236}">
                <a16:creationId xmlns:a16="http://schemas.microsoft.com/office/drawing/2014/main" id="{5611C55D-8660-EF4F-9F89-4121C39C99EC}"/>
              </a:ext>
            </a:extLst>
          </p:cNvPr>
          <p:cNvSpPr>
            <a:spLocks noGrp="1"/>
          </p:cNvSpPr>
          <p:nvPr>
            <p:ph type="pic" sz="quarter" idx="14" hasCustomPrompt="1"/>
          </p:nvPr>
        </p:nvSpPr>
        <p:spPr>
          <a:xfrm>
            <a:off x="874713" y="1989137"/>
            <a:ext cx="5124132" cy="4132693"/>
          </a:xfrm>
          <a:solidFill>
            <a:schemeClr val="bg1">
              <a:lumMod val="95000"/>
            </a:schemeClr>
          </a:solidFill>
        </p:spPr>
        <p:txBody>
          <a:bodyPr>
            <a:normAutofit/>
          </a:bodyPr>
          <a:lstStyle>
            <a:lvl1pPr>
              <a:defRPr sz="2000" b="0" i="0">
                <a:latin typeface="Gotham Book" panose="02000604040000020004" pitchFamily="2" charset="0"/>
              </a:defRPr>
            </a:lvl1pPr>
          </a:lstStyle>
          <a:p>
            <a:r>
              <a:rPr lang="en-US"/>
              <a:t>Click to add image</a:t>
            </a:r>
          </a:p>
        </p:txBody>
      </p:sp>
      <p:sp>
        <p:nvSpPr>
          <p:cNvPr id="12" name="Picture Placeholder 8">
            <a:extLst>
              <a:ext uri="{FF2B5EF4-FFF2-40B4-BE49-F238E27FC236}">
                <a16:creationId xmlns:a16="http://schemas.microsoft.com/office/drawing/2014/main" id="{591B5272-194D-ED42-B4A0-D64ECA5B8B74}"/>
              </a:ext>
            </a:extLst>
          </p:cNvPr>
          <p:cNvSpPr>
            <a:spLocks noGrp="1"/>
          </p:cNvSpPr>
          <p:nvPr>
            <p:ph type="pic" sz="quarter" idx="15" hasCustomPrompt="1"/>
          </p:nvPr>
        </p:nvSpPr>
        <p:spPr>
          <a:xfrm>
            <a:off x="6301105" y="1989137"/>
            <a:ext cx="5195569" cy="4132693"/>
          </a:xfrm>
          <a:solidFill>
            <a:schemeClr val="bg1">
              <a:lumMod val="95000"/>
            </a:schemeClr>
          </a:solidFill>
        </p:spPr>
        <p:txBody>
          <a:bodyPr>
            <a:normAutofit/>
          </a:bodyPr>
          <a:lstStyle>
            <a:lvl1pPr>
              <a:defRPr sz="2000" b="0" i="0">
                <a:latin typeface="Gotham Book" panose="02000604040000020004" pitchFamily="2" charset="0"/>
              </a:defRPr>
            </a:lvl1pPr>
          </a:lstStyle>
          <a:p>
            <a:r>
              <a:rPr lang="en-US"/>
              <a:t>Click to add image</a:t>
            </a:r>
          </a:p>
        </p:txBody>
      </p:sp>
    </p:spTree>
    <p:extLst>
      <p:ext uri="{BB962C8B-B14F-4D97-AF65-F5344CB8AC3E}">
        <p14:creationId xmlns:p14="http://schemas.microsoft.com/office/powerpoint/2010/main" val="815435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357963-143F-AA4D-928D-0AB82C1364C8}"/>
              </a:ext>
            </a:extLst>
          </p:cNvPr>
          <p:cNvSpPr/>
          <p:nvPr userDrawn="1"/>
        </p:nvSpPr>
        <p:spPr>
          <a:xfrm>
            <a:off x="442913" y="0"/>
            <a:ext cx="4259716" cy="5022056"/>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F43867-8D40-0F47-AF69-8A4B050DB603}"/>
              </a:ext>
            </a:extLst>
          </p:cNvPr>
          <p:cNvSpPr>
            <a:spLocks noGrp="1" noChangeAspect="1"/>
          </p:cNvSpPr>
          <p:nvPr>
            <p:ph type="ctrTitle" hasCustomPrompt="1"/>
          </p:nvPr>
        </p:nvSpPr>
        <p:spPr>
          <a:xfrm>
            <a:off x="874713" y="441325"/>
            <a:ext cx="3594048" cy="2882446"/>
          </a:xfrm>
        </p:spPr>
        <p:txBody>
          <a:bodyPr anchor="b">
            <a:normAutofit/>
          </a:bodyPr>
          <a:lstStyle>
            <a:lvl1pPr algn="l">
              <a:defRPr sz="4000" b="1" i="0">
                <a:solidFill>
                  <a:schemeClr val="bg1"/>
                </a:solidFill>
                <a:latin typeface="Gotham Bold" panose="02000604030000020004" pitchFamily="2" charset="0"/>
              </a:defRPr>
            </a:lvl1pPr>
          </a:lstStyle>
          <a:p>
            <a:r>
              <a:rPr lang="en-US"/>
              <a:t>Presentation Name</a:t>
            </a:r>
          </a:p>
        </p:txBody>
      </p:sp>
      <p:sp>
        <p:nvSpPr>
          <p:cNvPr id="3" name="Subtitle 2">
            <a:extLst>
              <a:ext uri="{FF2B5EF4-FFF2-40B4-BE49-F238E27FC236}">
                <a16:creationId xmlns:a16="http://schemas.microsoft.com/office/drawing/2014/main" id="{9739F660-8852-B344-BDE0-D30C3DCD9A05}"/>
              </a:ext>
            </a:extLst>
          </p:cNvPr>
          <p:cNvSpPr>
            <a:spLocks noGrp="1"/>
          </p:cNvSpPr>
          <p:nvPr>
            <p:ph type="subTitle" idx="1" hasCustomPrompt="1"/>
          </p:nvPr>
        </p:nvSpPr>
        <p:spPr>
          <a:xfrm>
            <a:off x="874713" y="3802743"/>
            <a:ext cx="3594048" cy="1219314"/>
          </a:xfrm>
        </p:spPr>
        <p:txBody>
          <a:bodyPr>
            <a:normAutofit/>
          </a:bodyPr>
          <a:lstStyle>
            <a:lvl1pPr marL="0" indent="0" algn="l">
              <a:buNone/>
              <a:defRPr sz="2000" b="0" i="0">
                <a:solidFill>
                  <a:schemeClr val="tx1"/>
                </a:solidFill>
                <a:latin typeface="Gotham Mediu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text</a:t>
            </a:r>
          </a:p>
        </p:txBody>
      </p:sp>
    </p:spTree>
    <p:extLst>
      <p:ext uri="{BB962C8B-B14F-4D97-AF65-F5344CB8AC3E}">
        <p14:creationId xmlns:p14="http://schemas.microsoft.com/office/powerpoint/2010/main" val="1471020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image displa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5/26/2022</a:t>
            </a:fld>
            <a:endParaRPr lang="en-US"/>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a:p>
        </p:txBody>
      </p:sp>
      <p:sp>
        <p:nvSpPr>
          <p:cNvPr id="9" name="Picture Placeholder 8">
            <a:extLst>
              <a:ext uri="{FF2B5EF4-FFF2-40B4-BE49-F238E27FC236}">
                <a16:creationId xmlns:a16="http://schemas.microsoft.com/office/drawing/2014/main" id="{0B897422-0615-194F-909B-82FE4004B9F1}"/>
              </a:ext>
            </a:extLst>
          </p:cNvPr>
          <p:cNvSpPr>
            <a:spLocks noGrp="1" noChangeAspect="1"/>
          </p:cNvSpPr>
          <p:nvPr>
            <p:ph type="pic" sz="quarter" idx="13" hasCustomPrompt="1"/>
          </p:nvPr>
        </p:nvSpPr>
        <p:spPr>
          <a:xfrm>
            <a:off x="695324" y="1736725"/>
            <a:ext cx="5562257" cy="4385106"/>
          </a:xfrm>
          <a:solidFill>
            <a:schemeClr val="bg1">
              <a:lumMod val="95000"/>
            </a:schemeClr>
          </a:solidFill>
        </p:spPr>
        <p:txBody>
          <a:bodyPr>
            <a:normAutofit/>
          </a:bodyPr>
          <a:lstStyle>
            <a:lvl1pPr>
              <a:defRPr sz="2000" b="0" i="0">
                <a:latin typeface="Gotham Book" panose="02000604040000020004" pitchFamily="2" charset="0"/>
              </a:defRPr>
            </a:lvl1pPr>
          </a:lstStyle>
          <a:p>
            <a:r>
              <a:rPr lang="en-US"/>
              <a:t>Click to add image</a:t>
            </a:r>
          </a:p>
        </p:txBody>
      </p:sp>
      <p:sp>
        <p:nvSpPr>
          <p:cNvPr id="11" name="Picture Placeholder 8">
            <a:extLst>
              <a:ext uri="{FF2B5EF4-FFF2-40B4-BE49-F238E27FC236}">
                <a16:creationId xmlns:a16="http://schemas.microsoft.com/office/drawing/2014/main" id="{CA1C527E-7F12-AD49-8F7E-D10E8192FE25}"/>
              </a:ext>
            </a:extLst>
          </p:cNvPr>
          <p:cNvSpPr>
            <a:spLocks noGrp="1" noChangeAspect="1"/>
          </p:cNvSpPr>
          <p:nvPr>
            <p:ph type="pic" sz="quarter" idx="16" hasCustomPrompt="1"/>
          </p:nvPr>
        </p:nvSpPr>
        <p:spPr>
          <a:xfrm>
            <a:off x="9012238" y="1736724"/>
            <a:ext cx="2484438" cy="2142250"/>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image</a:t>
            </a:r>
          </a:p>
          <a:p>
            <a:endParaRPr lang="en-US"/>
          </a:p>
        </p:txBody>
      </p:sp>
      <p:sp>
        <p:nvSpPr>
          <p:cNvPr id="12" name="Picture Placeholder 8">
            <a:extLst>
              <a:ext uri="{FF2B5EF4-FFF2-40B4-BE49-F238E27FC236}">
                <a16:creationId xmlns:a16="http://schemas.microsoft.com/office/drawing/2014/main" id="{640A345C-05A4-824E-8736-711852D1DA49}"/>
              </a:ext>
            </a:extLst>
          </p:cNvPr>
          <p:cNvSpPr>
            <a:spLocks noGrp="1" noChangeAspect="1"/>
          </p:cNvSpPr>
          <p:nvPr>
            <p:ph type="pic" sz="quarter" idx="17" hasCustomPrompt="1"/>
          </p:nvPr>
        </p:nvSpPr>
        <p:spPr>
          <a:xfrm>
            <a:off x="9012239" y="3979581"/>
            <a:ext cx="2484436" cy="2142249"/>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image</a:t>
            </a:r>
          </a:p>
          <a:p>
            <a:endParaRPr lang="en-US"/>
          </a:p>
        </p:txBody>
      </p:sp>
      <p:sp>
        <p:nvSpPr>
          <p:cNvPr id="15" name="Picture Placeholder 8">
            <a:extLst>
              <a:ext uri="{FF2B5EF4-FFF2-40B4-BE49-F238E27FC236}">
                <a16:creationId xmlns:a16="http://schemas.microsoft.com/office/drawing/2014/main" id="{BD63C19B-569F-6E46-9314-38F6281CBAEC}"/>
              </a:ext>
            </a:extLst>
          </p:cNvPr>
          <p:cNvSpPr>
            <a:spLocks noGrp="1" noChangeAspect="1"/>
          </p:cNvSpPr>
          <p:nvPr>
            <p:ph type="pic" sz="quarter" idx="18" hasCustomPrompt="1"/>
          </p:nvPr>
        </p:nvSpPr>
        <p:spPr>
          <a:xfrm>
            <a:off x="6392689" y="1736724"/>
            <a:ext cx="2484438" cy="2142250"/>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image</a:t>
            </a:r>
          </a:p>
          <a:p>
            <a:endParaRPr lang="en-US"/>
          </a:p>
        </p:txBody>
      </p:sp>
      <p:sp>
        <p:nvSpPr>
          <p:cNvPr id="16" name="Picture Placeholder 8">
            <a:extLst>
              <a:ext uri="{FF2B5EF4-FFF2-40B4-BE49-F238E27FC236}">
                <a16:creationId xmlns:a16="http://schemas.microsoft.com/office/drawing/2014/main" id="{EECD908E-CEC6-5447-96B0-C5C0554F1894}"/>
              </a:ext>
            </a:extLst>
          </p:cNvPr>
          <p:cNvSpPr>
            <a:spLocks noGrp="1" noChangeAspect="1"/>
          </p:cNvSpPr>
          <p:nvPr>
            <p:ph type="pic" sz="quarter" idx="19" hasCustomPrompt="1"/>
          </p:nvPr>
        </p:nvSpPr>
        <p:spPr>
          <a:xfrm>
            <a:off x="6392690" y="3979581"/>
            <a:ext cx="2484436" cy="2142249"/>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image</a:t>
            </a:r>
          </a:p>
          <a:p>
            <a:endParaRPr lang="en-US"/>
          </a:p>
        </p:txBody>
      </p:sp>
    </p:spTree>
    <p:extLst>
      <p:ext uri="{BB962C8B-B14F-4D97-AF65-F5344CB8AC3E}">
        <p14:creationId xmlns:p14="http://schemas.microsoft.com/office/powerpoint/2010/main" val="2140379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and image">
    <p:spTree>
      <p:nvGrpSpPr>
        <p:cNvPr id="1" name=""/>
        <p:cNvGrpSpPr/>
        <p:nvPr/>
      </p:nvGrpSpPr>
      <p:grpSpPr>
        <a:xfrm>
          <a:off x="0" y="0"/>
          <a:ext cx="0" cy="0"/>
          <a:chOff x="0" y="0"/>
          <a:chExt cx="0" cy="0"/>
        </a:xfrm>
      </p:grpSpPr>
      <p:sp>
        <p:nvSpPr>
          <p:cNvPr id="23" name="Picture Placeholder 1">
            <a:extLst>
              <a:ext uri="{FF2B5EF4-FFF2-40B4-BE49-F238E27FC236}">
                <a16:creationId xmlns:a16="http://schemas.microsoft.com/office/drawing/2014/main" id="{584C4A4A-07BE-3544-A349-7DED7EBD5983}"/>
              </a:ext>
            </a:extLst>
          </p:cNvPr>
          <p:cNvSpPr>
            <a:spLocks noGrp="1"/>
          </p:cNvSpPr>
          <p:nvPr>
            <p:ph type="pic" sz="quarter" idx="10" hasCustomPrompt="1"/>
          </p:nvPr>
        </p:nvSpPr>
        <p:spPr>
          <a:xfrm>
            <a:off x="6512313" y="0"/>
            <a:ext cx="5679688" cy="6857999"/>
          </a:xfrm>
          <a:solidFill>
            <a:schemeClr val="bg1">
              <a:lumMod val="95000"/>
            </a:schemeClr>
          </a:solidFill>
        </p:spPr>
        <p:txBody>
          <a:bodyPr>
            <a:normAutofit/>
          </a:bodyPr>
          <a:lstStyle>
            <a:lvl1pPr>
              <a:defRPr sz="1800" b="0" i="0">
                <a:latin typeface="Gotham Book" panose="02000604040000020004" pitchFamily="2" charset="0"/>
              </a:defRPr>
            </a:lvl1pPr>
          </a:lstStyle>
          <a:p>
            <a:r>
              <a:rPr lang="en-US"/>
              <a:t>Click to add image</a:t>
            </a:r>
          </a:p>
        </p:txBody>
      </p:sp>
      <p:sp>
        <p:nvSpPr>
          <p:cNvPr id="24" name="Title 4">
            <a:extLst>
              <a:ext uri="{FF2B5EF4-FFF2-40B4-BE49-F238E27FC236}">
                <a16:creationId xmlns:a16="http://schemas.microsoft.com/office/drawing/2014/main" id="{6BD04C22-565E-E243-9968-1D3BBF353AF3}"/>
              </a:ext>
            </a:extLst>
          </p:cNvPr>
          <p:cNvSpPr>
            <a:spLocks noGrp="1"/>
          </p:cNvSpPr>
          <p:nvPr>
            <p:ph type="title" hasCustomPrompt="1"/>
          </p:nvPr>
        </p:nvSpPr>
        <p:spPr>
          <a:xfrm>
            <a:off x="874714" y="333375"/>
            <a:ext cx="4801257" cy="1260491"/>
          </a:xfrm>
        </p:spPr>
        <p:txBody>
          <a:bodyPr>
            <a:normAutofit/>
          </a:bodyPr>
          <a:lstStyle>
            <a:lvl1pPr>
              <a:defRPr sz="3200"/>
            </a:lvl1pPr>
          </a:lstStyle>
          <a:p>
            <a:r>
              <a:rPr lang="en-US"/>
              <a:t>Click to edit heading</a:t>
            </a:r>
          </a:p>
        </p:txBody>
      </p:sp>
    </p:spTree>
    <p:extLst>
      <p:ext uri="{BB962C8B-B14F-4D97-AF65-F5344CB8AC3E}">
        <p14:creationId xmlns:p14="http://schemas.microsoft.com/office/powerpoint/2010/main" val="3803272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image list">
    <p:spTree>
      <p:nvGrpSpPr>
        <p:cNvPr id="1" name=""/>
        <p:cNvGrpSpPr/>
        <p:nvPr/>
      </p:nvGrpSpPr>
      <p:grpSpPr>
        <a:xfrm>
          <a:off x="0" y="0"/>
          <a:ext cx="0" cy="0"/>
          <a:chOff x="0" y="0"/>
          <a:chExt cx="0" cy="0"/>
        </a:xfrm>
      </p:grpSpPr>
      <p:sp>
        <p:nvSpPr>
          <p:cNvPr id="138" name="Picture Placeholder 3">
            <a:extLst>
              <a:ext uri="{FF2B5EF4-FFF2-40B4-BE49-F238E27FC236}">
                <a16:creationId xmlns:a16="http://schemas.microsoft.com/office/drawing/2014/main" id="{E43BD0BB-A316-8F46-A81C-A58E8D472928}"/>
              </a:ext>
            </a:extLst>
          </p:cNvPr>
          <p:cNvSpPr>
            <a:spLocks noGrp="1"/>
          </p:cNvSpPr>
          <p:nvPr>
            <p:ph type="pic" sz="quarter" idx="10" hasCustomPrompt="1"/>
          </p:nvPr>
        </p:nvSpPr>
        <p:spPr>
          <a:xfrm>
            <a:off x="4222633" y="0"/>
            <a:ext cx="4178417" cy="6858000"/>
          </a:xfrm>
          <a:solidFill>
            <a:schemeClr val="bg1">
              <a:lumMod val="95000"/>
            </a:schemeClr>
          </a:solidFill>
        </p:spPr>
        <p:txBody>
          <a:bodyPr>
            <a:normAutofit/>
          </a:bodyPr>
          <a:lstStyle>
            <a:lvl1pPr>
              <a:defRPr sz="1400"/>
            </a:lvl1pPr>
          </a:lstStyle>
          <a:p>
            <a:r>
              <a:rPr lang="en-US"/>
              <a:t>Click to add image</a:t>
            </a:r>
          </a:p>
        </p:txBody>
      </p:sp>
      <p:sp>
        <p:nvSpPr>
          <p:cNvPr id="51" name="TextBox 50">
            <a:extLst>
              <a:ext uri="{FF2B5EF4-FFF2-40B4-BE49-F238E27FC236}">
                <a16:creationId xmlns:a16="http://schemas.microsoft.com/office/drawing/2014/main" id="{21A8620A-33A9-F347-A3D6-22E37AB92385}"/>
              </a:ext>
            </a:extLst>
          </p:cNvPr>
          <p:cNvSpPr txBox="1"/>
          <p:nvPr userDrawn="1"/>
        </p:nvSpPr>
        <p:spPr>
          <a:xfrm>
            <a:off x="9334503" y="2225610"/>
            <a:ext cx="2341560" cy="851327"/>
          </a:xfrm>
          <a:prstGeom prst="rect">
            <a:avLst/>
          </a:prstGeom>
          <a:noFill/>
        </p:spPr>
        <p:txBody>
          <a:bodyPr wrap="square" lIns="0" tIns="0" rIns="0" bIns="0" rtlCol="0" anchor="t">
            <a:noAutofit/>
          </a:bodyPr>
          <a:lstStyle/>
          <a:p>
            <a:r>
              <a:rPr lang="en-US" sz="1000" b="0" i="0">
                <a:solidFill>
                  <a:schemeClr val="accent2"/>
                </a:solidFill>
                <a:latin typeface="Gotham Book" panose="02000604040000020004" pitchFamily="2" charset="0"/>
              </a:rPr>
              <a:t>Therefore always free from repetition, injected </a:t>
            </a:r>
            <a:r>
              <a:rPr lang="en-US" sz="1000" b="0" i="0" err="1">
                <a:solidFill>
                  <a:schemeClr val="accent2"/>
                </a:solidFill>
                <a:latin typeface="Gotham Book" panose="02000604040000020004" pitchFamily="2" charset="0"/>
              </a:rPr>
              <a:t>humour</a:t>
            </a:r>
            <a:r>
              <a:rPr lang="en-US" sz="1000" b="0" i="0">
                <a:solidFill>
                  <a:schemeClr val="accent2"/>
                </a:solidFill>
                <a:latin typeface="Gotham Book" panose="02000604040000020004" pitchFamily="2" charset="0"/>
              </a:rPr>
              <a:t>, </a:t>
            </a:r>
          </a:p>
        </p:txBody>
      </p:sp>
      <p:sp>
        <p:nvSpPr>
          <p:cNvPr id="52" name="TextBox 51">
            <a:extLst>
              <a:ext uri="{FF2B5EF4-FFF2-40B4-BE49-F238E27FC236}">
                <a16:creationId xmlns:a16="http://schemas.microsoft.com/office/drawing/2014/main" id="{E2415A98-4A85-DE41-8608-1DBE02BF26CB}"/>
              </a:ext>
            </a:extLst>
          </p:cNvPr>
          <p:cNvSpPr txBox="1"/>
          <p:nvPr userDrawn="1"/>
        </p:nvSpPr>
        <p:spPr>
          <a:xfrm>
            <a:off x="9334500" y="1920049"/>
            <a:ext cx="1996672" cy="305561"/>
          </a:xfrm>
          <a:prstGeom prst="rect">
            <a:avLst/>
          </a:prstGeom>
          <a:noFill/>
        </p:spPr>
        <p:txBody>
          <a:bodyPr wrap="square" lIns="0" rIns="0" bIns="0" rtlCol="0" anchor="t">
            <a:noAutofit/>
          </a:bodyPr>
          <a:lstStyle/>
          <a:p>
            <a:r>
              <a:rPr lang="en-GB" sz="1200" b="1" i="0">
                <a:solidFill>
                  <a:schemeClr val="accent2"/>
                </a:solidFill>
                <a:latin typeface="Gotham Bold" panose="02000604030000020004" pitchFamily="2" charset="0"/>
              </a:rPr>
              <a:t>POINT 01</a:t>
            </a:r>
            <a:endParaRPr lang="th-TH" sz="1200" b="1" i="0">
              <a:solidFill>
                <a:schemeClr val="accent2"/>
              </a:solidFill>
              <a:latin typeface="Gotham Bold" panose="02000604030000020004" pitchFamily="2" charset="0"/>
            </a:endParaRPr>
          </a:p>
        </p:txBody>
      </p:sp>
      <p:sp>
        <p:nvSpPr>
          <p:cNvPr id="53" name="TextBox 52">
            <a:extLst>
              <a:ext uri="{FF2B5EF4-FFF2-40B4-BE49-F238E27FC236}">
                <a16:creationId xmlns:a16="http://schemas.microsoft.com/office/drawing/2014/main" id="{1D852372-AAB0-1343-91E6-356D3B28F6F7}"/>
              </a:ext>
            </a:extLst>
          </p:cNvPr>
          <p:cNvSpPr txBox="1"/>
          <p:nvPr userDrawn="1"/>
        </p:nvSpPr>
        <p:spPr>
          <a:xfrm>
            <a:off x="9334503" y="3387816"/>
            <a:ext cx="2341560" cy="851327"/>
          </a:xfrm>
          <a:prstGeom prst="rect">
            <a:avLst/>
          </a:prstGeom>
          <a:noFill/>
        </p:spPr>
        <p:txBody>
          <a:bodyPr wrap="square" lIns="0" tIns="0" rIns="0" bIns="0" rtlCol="0" anchor="t">
            <a:noAutofit/>
          </a:bodyPr>
          <a:lstStyle/>
          <a:p>
            <a:r>
              <a:rPr lang="en-US" sz="1000" b="0" i="0">
                <a:solidFill>
                  <a:schemeClr val="accent2"/>
                </a:solidFill>
                <a:latin typeface="Gotham Book" panose="02000604040000020004" pitchFamily="2" charset="0"/>
              </a:rPr>
              <a:t>Therefore always free from repetition, injected </a:t>
            </a:r>
            <a:r>
              <a:rPr lang="en-US" sz="1000" b="0" i="0" err="1">
                <a:solidFill>
                  <a:schemeClr val="accent2"/>
                </a:solidFill>
                <a:latin typeface="Gotham Book" panose="02000604040000020004" pitchFamily="2" charset="0"/>
              </a:rPr>
              <a:t>humour</a:t>
            </a:r>
            <a:r>
              <a:rPr lang="en-US" sz="1000" b="0" i="0">
                <a:solidFill>
                  <a:schemeClr val="accent2"/>
                </a:solidFill>
                <a:latin typeface="Gotham Book" panose="02000604040000020004" pitchFamily="2" charset="0"/>
              </a:rPr>
              <a:t>, </a:t>
            </a:r>
          </a:p>
        </p:txBody>
      </p:sp>
      <p:sp>
        <p:nvSpPr>
          <p:cNvPr id="54" name="TextBox 53">
            <a:extLst>
              <a:ext uri="{FF2B5EF4-FFF2-40B4-BE49-F238E27FC236}">
                <a16:creationId xmlns:a16="http://schemas.microsoft.com/office/drawing/2014/main" id="{B8694691-52E9-4D4E-8FCA-152FF9BD40CE}"/>
              </a:ext>
            </a:extLst>
          </p:cNvPr>
          <p:cNvSpPr txBox="1"/>
          <p:nvPr userDrawn="1"/>
        </p:nvSpPr>
        <p:spPr>
          <a:xfrm>
            <a:off x="9334500" y="3082255"/>
            <a:ext cx="1996672" cy="305561"/>
          </a:xfrm>
          <a:prstGeom prst="rect">
            <a:avLst/>
          </a:prstGeom>
          <a:noFill/>
        </p:spPr>
        <p:txBody>
          <a:bodyPr wrap="square" lIns="0" rIns="0" bIns="0" rtlCol="0" anchor="t">
            <a:noAutofit/>
          </a:bodyPr>
          <a:lstStyle/>
          <a:p>
            <a:r>
              <a:rPr lang="en-GB" sz="1200" b="1" i="0">
                <a:solidFill>
                  <a:schemeClr val="accent2"/>
                </a:solidFill>
                <a:latin typeface="Gotham Bold" panose="02000604030000020004" pitchFamily="2" charset="0"/>
              </a:rPr>
              <a:t>POINT 01</a:t>
            </a:r>
            <a:endParaRPr lang="th-TH" sz="1200" b="1" i="0">
              <a:solidFill>
                <a:schemeClr val="accent2"/>
              </a:solidFill>
              <a:latin typeface="Gotham Bold" panose="02000604030000020004" pitchFamily="2" charset="0"/>
            </a:endParaRPr>
          </a:p>
        </p:txBody>
      </p:sp>
      <p:sp>
        <p:nvSpPr>
          <p:cNvPr id="57" name="TextBox 56">
            <a:extLst>
              <a:ext uri="{FF2B5EF4-FFF2-40B4-BE49-F238E27FC236}">
                <a16:creationId xmlns:a16="http://schemas.microsoft.com/office/drawing/2014/main" id="{F9C2A2EC-919E-BF44-BAB2-D5F657B72ACC}"/>
              </a:ext>
            </a:extLst>
          </p:cNvPr>
          <p:cNvSpPr txBox="1"/>
          <p:nvPr userDrawn="1"/>
        </p:nvSpPr>
        <p:spPr>
          <a:xfrm>
            <a:off x="9334503" y="4521833"/>
            <a:ext cx="2341560" cy="851327"/>
          </a:xfrm>
          <a:prstGeom prst="rect">
            <a:avLst/>
          </a:prstGeom>
          <a:noFill/>
        </p:spPr>
        <p:txBody>
          <a:bodyPr wrap="square" lIns="0" tIns="0" rIns="0" bIns="0" rtlCol="0" anchor="t">
            <a:noAutofit/>
          </a:bodyPr>
          <a:lstStyle/>
          <a:p>
            <a:r>
              <a:rPr lang="en-US" sz="1000" b="0" i="0">
                <a:solidFill>
                  <a:schemeClr val="accent2"/>
                </a:solidFill>
                <a:latin typeface="Gotham Book" panose="02000604040000020004" pitchFamily="2" charset="0"/>
              </a:rPr>
              <a:t>Therefore always free from repetition, injected </a:t>
            </a:r>
            <a:r>
              <a:rPr lang="en-US" sz="1000" b="0" i="0" err="1">
                <a:solidFill>
                  <a:schemeClr val="accent2"/>
                </a:solidFill>
                <a:latin typeface="Gotham Book" panose="02000604040000020004" pitchFamily="2" charset="0"/>
              </a:rPr>
              <a:t>humour</a:t>
            </a:r>
            <a:r>
              <a:rPr lang="en-US" sz="1000" b="0" i="0">
                <a:solidFill>
                  <a:schemeClr val="accent2"/>
                </a:solidFill>
                <a:latin typeface="Gotham Book" panose="02000604040000020004" pitchFamily="2" charset="0"/>
              </a:rPr>
              <a:t>, </a:t>
            </a:r>
          </a:p>
        </p:txBody>
      </p:sp>
      <p:sp>
        <p:nvSpPr>
          <p:cNvPr id="58" name="TextBox 57">
            <a:extLst>
              <a:ext uri="{FF2B5EF4-FFF2-40B4-BE49-F238E27FC236}">
                <a16:creationId xmlns:a16="http://schemas.microsoft.com/office/drawing/2014/main" id="{B7ECB00A-5CA1-384C-87C6-61BF6ACDC93C}"/>
              </a:ext>
            </a:extLst>
          </p:cNvPr>
          <p:cNvSpPr txBox="1"/>
          <p:nvPr userDrawn="1"/>
        </p:nvSpPr>
        <p:spPr>
          <a:xfrm>
            <a:off x="9334500" y="4216272"/>
            <a:ext cx="1996672" cy="305561"/>
          </a:xfrm>
          <a:prstGeom prst="rect">
            <a:avLst/>
          </a:prstGeom>
          <a:noFill/>
        </p:spPr>
        <p:txBody>
          <a:bodyPr wrap="square" lIns="0" rIns="0" bIns="0" rtlCol="0" anchor="t">
            <a:noAutofit/>
          </a:bodyPr>
          <a:lstStyle/>
          <a:p>
            <a:r>
              <a:rPr lang="en-GB" sz="1200" b="1" i="0">
                <a:solidFill>
                  <a:schemeClr val="accent2"/>
                </a:solidFill>
                <a:latin typeface="Gotham Bold" panose="02000604030000020004" pitchFamily="2" charset="0"/>
              </a:rPr>
              <a:t>POINT 01</a:t>
            </a:r>
            <a:endParaRPr lang="th-TH" sz="1200" b="1" i="0">
              <a:solidFill>
                <a:schemeClr val="accent2"/>
              </a:solidFill>
              <a:latin typeface="Gotham Bold" panose="02000604030000020004" pitchFamily="2" charset="0"/>
            </a:endParaRPr>
          </a:p>
        </p:txBody>
      </p:sp>
      <p:sp>
        <p:nvSpPr>
          <p:cNvPr id="60" name="TextBox 59">
            <a:extLst>
              <a:ext uri="{FF2B5EF4-FFF2-40B4-BE49-F238E27FC236}">
                <a16:creationId xmlns:a16="http://schemas.microsoft.com/office/drawing/2014/main" id="{F2624736-9561-0447-B7EC-3C972D607C77}"/>
              </a:ext>
            </a:extLst>
          </p:cNvPr>
          <p:cNvSpPr txBox="1"/>
          <p:nvPr userDrawn="1"/>
        </p:nvSpPr>
        <p:spPr>
          <a:xfrm>
            <a:off x="9334503" y="5657200"/>
            <a:ext cx="2341560" cy="851327"/>
          </a:xfrm>
          <a:prstGeom prst="rect">
            <a:avLst/>
          </a:prstGeom>
          <a:noFill/>
        </p:spPr>
        <p:txBody>
          <a:bodyPr wrap="square" lIns="0" tIns="0" rIns="0" bIns="0" rtlCol="0" anchor="t">
            <a:noAutofit/>
          </a:bodyPr>
          <a:lstStyle/>
          <a:p>
            <a:r>
              <a:rPr lang="en-US" sz="1000" b="0" i="0">
                <a:solidFill>
                  <a:schemeClr val="accent2"/>
                </a:solidFill>
                <a:latin typeface="Gotham Book" panose="02000604040000020004" pitchFamily="2" charset="0"/>
              </a:rPr>
              <a:t>Therefore always free from repetition, injected </a:t>
            </a:r>
            <a:r>
              <a:rPr lang="en-US" sz="1000" b="0" i="0" err="1">
                <a:solidFill>
                  <a:schemeClr val="accent2"/>
                </a:solidFill>
                <a:latin typeface="Gotham Book" panose="02000604040000020004" pitchFamily="2" charset="0"/>
              </a:rPr>
              <a:t>humour</a:t>
            </a:r>
            <a:r>
              <a:rPr lang="en-US" sz="1000" b="0" i="0">
                <a:solidFill>
                  <a:schemeClr val="accent2"/>
                </a:solidFill>
                <a:latin typeface="Gotham Book" panose="02000604040000020004" pitchFamily="2" charset="0"/>
              </a:rPr>
              <a:t>, </a:t>
            </a:r>
          </a:p>
        </p:txBody>
      </p:sp>
      <p:sp>
        <p:nvSpPr>
          <p:cNvPr id="61" name="TextBox 60">
            <a:extLst>
              <a:ext uri="{FF2B5EF4-FFF2-40B4-BE49-F238E27FC236}">
                <a16:creationId xmlns:a16="http://schemas.microsoft.com/office/drawing/2014/main" id="{4DDCD765-225B-4443-8D6A-931E20F754DF}"/>
              </a:ext>
            </a:extLst>
          </p:cNvPr>
          <p:cNvSpPr txBox="1"/>
          <p:nvPr userDrawn="1"/>
        </p:nvSpPr>
        <p:spPr>
          <a:xfrm>
            <a:off x="9334500" y="5351639"/>
            <a:ext cx="1996672" cy="305561"/>
          </a:xfrm>
          <a:prstGeom prst="rect">
            <a:avLst/>
          </a:prstGeom>
          <a:noFill/>
        </p:spPr>
        <p:txBody>
          <a:bodyPr wrap="square" lIns="0" rIns="0" bIns="0" rtlCol="0" anchor="t">
            <a:noAutofit/>
          </a:bodyPr>
          <a:lstStyle/>
          <a:p>
            <a:r>
              <a:rPr lang="en-GB" sz="1200" b="1" i="0">
                <a:solidFill>
                  <a:schemeClr val="accent2"/>
                </a:solidFill>
                <a:latin typeface="Gotham Bold" panose="02000604030000020004" pitchFamily="2" charset="0"/>
              </a:rPr>
              <a:t>POINT 01</a:t>
            </a:r>
            <a:endParaRPr lang="th-TH" sz="1200" b="1" i="0">
              <a:solidFill>
                <a:schemeClr val="accent2"/>
              </a:solidFill>
              <a:latin typeface="Gotham Bold" panose="02000604030000020004" pitchFamily="2" charset="0"/>
            </a:endParaRPr>
          </a:p>
        </p:txBody>
      </p:sp>
      <p:sp>
        <p:nvSpPr>
          <p:cNvPr id="63" name="Rectangle 62">
            <a:extLst>
              <a:ext uri="{FF2B5EF4-FFF2-40B4-BE49-F238E27FC236}">
                <a16:creationId xmlns:a16="http://schemas.microsoft.com/office/drawing/2014/main" id="{E0B9D56F-CA81-8A41-84E9-35FA26C083ED}"/>
              </a:ext>
            </a:extLst>
          </p:cNvPr>
          <p:cNvSpPr/>
          <p:nvPr userDrawn="1"/>
        </p:nvSpPr>
        <p:spPr>
          <a:xfrm>
            <a:off x="874713" y="3179599"/>
            <a:ext cx="1855693" cy="107578"/>
          </a:xfrm>
          <a:prstGeom prst="rect">
            <a:avLst/>
          </a:prstGeom>
          <a:solidFill>
            <a:schemeClr val="tx2"/>
          </a:solidFill>
          <a:ln w="12700">
            <a:miter lim="400000"/>
          </a:ln>
        </p:spPr>
        <p:txBody>
          <a:bodyPr lIns="45719" tIns="36000" rIns="45719" anchor="ctr"/>
          <a:lstStyle/>
          <a:p>
            <a:pPr algn="ctr">
              <a:lnSpc>
                <a:spcPct val="90000"/>
              </a:lnSpc>
              <a:spcBef>
                <a:spcPts val="1000"/>
              </a:spcBef>
              <a:defRPr sz="1200" b="1">
                <a:solidFill>
                  <a:schemeClr val="accent1"/>
                </a:solidFill>
                <a:latin typeface="+mn-lt"/>
                <a:ea typeface="+mn-ea"/>
                <a:cs typeface="+mn-cs"/>
                <a:sym typeface="Gotham"/>
              </a:defRPr>
            </a:pPr>
            <a:endParaRPr sz="1200">
              <a:solidFill>
                <a:schemeClr val="bg1"/>
              </a:solidFill>
            </a:endParaRPr>
          </a:p>
        </p:txBody>
      </p:sp>
      <p:sp>
        <p:nvSpPr>
          <p:cNvPr id="3" name="Text Placeholder 2">
            <a:extLst>
              <a:ext uri="{FF2B5EF4-FFF2-40B4-BE49-F238E27FC236}">
                <a16:creationId xmlns:a16="http://schemas.microsoft.com/office/drawing/2014/main" id="{19C882C4-DCF2-DE40-9691-E0937F428D1E}"/>
              </a:ext>
            </a:extLst>
          </p:cNvPr>
          <p:cNvSpPr>
            <a:spLocks noGrp="1"/>
          </p:cNvSpPr>
          <p:nvPr>
            <p:ph type="body" sz="quarter" idx="14"/>
          </p:nvPr>
        </p:nvSpPr>
        <p:spPr>
          <a:xfrm>
            <a:off x="874713" y="3627438"/>
            <a:ext cx="3021012" cy="2728912"/>
          </a:xfrm>
        </p:spPr>
        <p:txBody>
          <a:bodyPr>
            <a:normAutofit/>
          </a:bodyPr>
          <a:lstStyle>
            <a:lvl1pPr marL="0" indent="0">
              <a:buFontTx/>
              <a:buNone/>
              <a:defRPr sz="1400"/>
            </a:lvl1pPr>
            <a:lvl2pPr marL="144463" indent="0">
              <a:buFontTx/>
              <a:buNone/>
              <a:tabLst/>
              <a:defRPr sz="1400"/>
            </a:lvl2pPr>
            <a:lvl3pPr marL="914400" indent="0">
              <a:buFontTx/>
              <a:buNone/>
              <a:defRPr/>
            </a:lvl3pPr>
            <a:lvl4pPr marL="1371600" indent="0">
              <a:buFontTx/>
              <a:buNone/>
              <a:defRPr/>
            </a:lvl4pPr>
            <a:lvl5pPr marL="1828800" indent="0">
              <a:buFontTx/>
              <a:buNone/>
              <a:defRPr/>
            </a:lvl5pPr>
          </a:lstStyle>
          <a:p>
            <a:pPr lvl="0"/>
            <a:r>
              <a:rPr lang="en-US"/>
              <a:t>Edit Master text styles</a:t>
            </a:r>
          </a:p>
          <a:p>
            <a:pPr lvl="1"/>
            <a:r>
              <a:rPr lang="en-US"/>
              <a:t>Second level</a:t>
            </a:r>
          </a:p>
        </p:txBody>
      </p:sp>
      <p:sp>
        <p:nvSpPr>
          <p:cNvPr id="5" name="Text Placeholder 4">
            <a:extLst>
              <a:ext uri="{FF2B5EF4-FFF2-40B4-BE49-F238E27FC236}">
                <a16:creationId xmlns:a16="http://schemas.microsoft.com/office/drawing/2014/main" id="{E1F75696-92DA-524D-89AA-C23314B6D47B}"/>
              </a:ext>
            </a:extLst>
          </p:cNvPr>
          <p:cNvSpPr>
            <a:spLocks noGrp="1"/>
          </p:cNvSpPr>
          <p:nvPr>
            <p:ph type="body" sz="quarter" idx="15"/>
          </p:nvPr>
        </p:nvSpPr>
        <p:spPr>
          <a:xfrm>
            <a:off x="874713" y="948234"/>
            <a:ext cx="3021012" cy="560387"/>
          </a:xfrm>
        </p:spPr>
        <p:txBody>
          <a:bodyPr anchor="b"/>
          <a:lstStyle>
            <a:lvl1pPr marL="0" indent="0">
              <a:buFontTx/>
              <a:buNone/>
              <a:defRPr sz="1400"/>
            </a:lvl1pPr>
            <a:lvl2pPr marL="457200" indent="0">
              <a:buFontTx/>
              <a:buNone/>
              <a:defRPr sz="1400"/>
            </a:lvl2pPr>
          </a:lstStyle>
          <a:p>
            <a:pPr lvl="0"/>
            <a:r>
              <a:rPr lang="en-US"/>
              <a:t>Edit Master text styles</a:t>
            </a:r>
          </a:p>
        </p:txBody>
      </p:sp>
      <p:sp>
        <p:nvSpPr>
          <p:cNvPr id="7" name="Text Placeholder 6">
            <a:extLst>
              <a:ext uri="{FF2B5EF4-FFF2-40B4-BE49-F238E27FC236}">
                <a16:creationId xmlns:a16="http://schemas.microsoft.com/office/drawing/2014/main" id="{06DDA2AF-9005-284F-A8BA-D21C5CBA1833}"/>
              </a:ext>
            </a:extLst>
          </p:cNvPr>
          <p:cNvSpPr>
            <a:spLocks noGrp="1"/>
          </p:cNvSpPr>
          <p:nvPr>
            <p:ph type="body" sz="quarter" idx="16" hasCustomPrompt="1"/>
          </p:nvPr>
        </p:nvSpPr>
        <p:spPr>
          <a:xfrm>
            <a:off x="874713" y="1673225"/>
            <a:ext cx="3021012" cy="1403350"/>
          </a:xfrm>
        </p:spPr>
        <p:txBody>
          <a:bodyPr anchor="b">
            <a:normAutofit/>
          </a:bodyPr>
          <a:lstStyle>
            <a:lvl1pPr marL="0" indent="0">
              <a:buFontTx/>
              <a:buNone/>
              <a:defRPr sz="3200" b="1" i="0">
                <a:solidFill>
                  <a:schemeClr val="accent2"/>
                </a:solidFill>
                <a:latin typeface="Gotham Bold" panose="02000604030000020004" pitchFamily="2" charset="0"/>
              </a:defRPr>
            </a:lvl1pPr>
          </a:lstStyle>
          <a:p>
            <a:pPr lvl="0"/>
            <a:r>
              <a:rPr lang="en-US"/>
              <a:t>Click to edit </a:t>
            </a:r>
            <a:r>
              <a:rPr lang="en-US" err="1"/>
              <a:t>Headiing</a:t>
            </a:r>
            <a:endParaRPr lang="en-US"/>
          </a:p>
        </p:txBody>
      </p:sp>
    </p:spTree>
    <p:extLst>
      <p:ext uri="{BB962C8B-B14F-4D97-AF65-F5344CB8AC3E}">
        <p14:creationId xmlns:p14="http://schemas.microsoft.com/office/powerpoint/2010/main" val="2513188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ECCEDE-DCD5-5C49-8ECC-B2EF7103F2C1}"/>
              </a:ext>
            </a:extLst>
          </p:cNvPr>
          <p:cNvSpPr>
            <a:spLocks noGrp="1"/>
          </p:cNvSpPr>
          <p:nvPr>
            <p:ph type="pic" sz="quarter" idx="10" hasCustomPrompt="1"/>
          </p:nvPr>
        </p:nvSpPr>
        <p:spPr>
          <a:xfrm>
            <a:off x="0" y="0"/>
            <a:ext cx="12192000" cy="6858000"/>
          </a:xfrm>
        </p:spPr>
        <p:txBody>
          <a:bodyPr>
            <a:normAutofit/>
          </a:bodyPr>
          <a:lstStyle>
            <a:lvl1pPr>
              <a:defRPr sz="2000" b="0" i="0">
                <a:latin typeface="Gotham Book" panose="02000604040000020004" pitchFamily="2" charset="0"/>
              </a:defRPr>
            </a:lvl1pPr>
          </a:lstStyle>
          <a:p>
            <a:r>
              <a:rPr lang="en-US"/>
              <a:t>Click to add image</a:t>
            </a:r>
          </a:p>
        </p:txBody>
      </p:sp>
    </p:spTree>
    <p:extLst>
      <p:ext uri="{BB962C8B-B14F-4D97-AF65-F5344CB8AC3E}">
        <p14:creationId xmlns:p14="http://schemas.microsoft.com/office/powerpoint/2010/main" val="639095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image portrai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5/26/2022</a:t>
            </a:fld>
            <a:endParaRPr lang="en-US"/>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a:p>
        </p:txBody>
      </p:sp>
      <p:sp>
        <p:nvSpPr>
          <p:cNvPr id="11" name="Title 10">
            <a:extLst>
              <a:ext uri="{FF2B5EF4-FFF2-40B4-BE49-F238E27FC236}">
                <a16:creationId xmlns:a16="http://schemas.microsoft.com/office/drawing/2014/main" id="{2FEBB79D-267F-7642-BA6A-59A5B02F1DCD}"/>
              </a:ext>
            </a:extLst>
          </p:cNvPr>
          <p:cNvSpPr>
            <a:spLocks noGrp="1"/>
          </p:cNvSpPr>
          <p:nvPr>
            <p:ph type="title" hasCustomPrompt="1"/>
          </p:nvPr>
        </p:nvSpPr>
        <p:spPr/>
        <p:txBody>
          <a:bodyPr>
            <a:normAutofit/>
          </a:bodyPr>
          <a:lstStyle>
            <a:lvl1pPr>
              <a:defRPr sz="3200"/>
            </a:lvl1pPr>
          </a:lstStyle>
          <a:p>
            <a:r>
              <a:rPr lang="en-US"/>
              <a:t>Click to edit title</a:t>
            </a:r>
          </a:p>
        </p:txBody>
      </p:sp>
      <p:sp>
        <p:nvSpPr>
          <p:cNvPr id="8" name="Picture Placeholder 5">
            <a:extLst>
              <a:ext uri="{FF2B5EF4-FFF2-40B4-BE49-F238E27FC236}">
                <a16:creationId xmlns:a16="http://schemas.microsoft.com/office/drawing/2014/main" id="{C55BB531-2FAD-994F-A2E3-7CB299C080E6}"/>
              </a:ext>
            </a:extLst>
          </p:cNvPr>
          <p:cNvSpPr>
            <a:spLocks noGrp="1" noChangeAspect="1"/>
          </p:cNvSpPr>
          <p:nvPr>
            <p:ph type="pic" sz="quarter" idx="13" hasCustomPrompt="1"/>
          </p:nvPr>
        </p:nvSpPr>
        <p:spPr>
          <a:xfrm>
            <a:off x="874713" y="1989138"/>
            <a:ext cx="3256355" cy="4125415"/>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a:t>Add image here</a:t>
            </a:r>
          </a:p>
        </p:txBody>
      </p:sp>
      <p:sp>
        <p:nvSpPr>
          <p:cNvPr id="14" name="Picture Placeholder 5">
            <a:extLst>
              <a:ext uri="{FF2B5EF4-FFF2-40B4-BE49-F238E27FC236}">
                <a16:creationId xmlns:a16="http://schemas.microsoft.com/office/drawing/2014/main" id="{78ABDFBA-5710-AB4A-BA25-92E36B540A2C}"/>
              </a:ext>
            </a:extLst>
          </p:cNvPr>
          <p:cNvSpPr>
            <a:spLocks noGrp="1" noChangeAspect="1"/>
          </p:cNvSpPr>
          <p:nvPr>
            <p:ph type="pic" sz="quarter" idx="14" hasCustomPrompt="1"/>
          </p:nvPr>
        </p:nvSpPr>
        <p:spPr>
          <a:xfrm>
            <a:off x="4557516" y="1989138"/>
            <a:ext cx="3256355" cy="4125415"/>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a:t>Add image here</a:t>
            </a:r>
          </a:p>
        </p:txBody>
      </p:sp>
      <p:sp>
        <p:nvSpPr>
          <p:cNvPr id="15" name="Picture Placeholder 5">
            <a:extLst>
              <a:ext uri="{FF2B5EF4-FFF2-40B4-BE49-F238E27FC236}">
                <a16:creationId xmlns:a16="http://schemas.microsoft.com/office/drawing/2014/main" id="{08B8689C-37A6-944B-8BD8-2729F9D6340D}"/>
              </a:ext>
            </a:extLst>
          </p:cNvPr>
          <p:cNvSpPr>
            <a:spLocks noGrp="1" noChangeAspect="1"/>
          </p:cNvSpPr>
          <p:nvPr>
            <p:ph type="pic" sz="quarter" idx="15" hasCustomPrompt="1"/>
          </p:nvPr>
        </p:nvSpPr>
        <p:spPr>
          <a:xfrm>
            <a:off x="8240319" y="1989138"/>
            <a:ext cx="3256355" cy="4125415"/>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a:t>Add image here</a:t>
            </a:r>
          </a:p>
        </p:txBody>
      </p:sp>
    </p:spTree>
    <p:extLst>
      <p:ext uri="{BB962C8B-B14F-4D97-AF65-F5344CB8AC3E}">
        <p14:creationId xmlns:p14="http://schemas.microsoft.com/office/powerpoint/2010/main" val="1074646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 image clust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5/26/2022</a:t>
            </a:fld>
            <a:endParaRPr lang="en-US"/>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a:p>
        </p:txBody>
      </p:sp>
      <p:sp>
        <p:nvSpPr>
          <p:cNvPr id="9" name="Picture Placeholder 8">
            <a:extLst>
              <a:ext uri="{FF2B5EF4-FFF2-40B4-BE49-F238E27FC236}">
                <a16:creationId xmlns:a16="http://schemas.microsoft.com/office/drawing/2014/main" id="{0B897422-0615-194F-909B-82FE4004B9F1}"/>
              </a:ext>
            </a:extLst>
          </p:cNvPr>
          <p:cNvSpPr>
            <a:spLocks noGrp="1" noChangeAspect="1"/>
          </p:cNvSpPr>
          <p:nvPr>
            <p:ph type="pic" sz="quarter" idx="13" hasCustomPrompt="1"/>
          </p:nvPr>
        </p:nvSpPr>
        <p:spPr>
          <a:xfrm>
            <a:off x="695325" y="579863"/>
            <a:ext cx="5316264" cy="5698082"/>
          </a:xfrm>
          <a:solidFill>
            <a:schemeClr val="bg1">
              <a:lumMod val="95000"/>
            </a:schemeClr>
          </a:solidFill>
        </p:spPr>
        <p:txBody>
          <a:bodyPr>
            <a:normAutofit/>
          </a:bodyPr>
          <a:lstStyle>
            <a:lvl1pPr>
              <a:defRPr sz="2000" b="0" i="0">
                <a:latin typeface="Gotham Book" panose="02000604040000020004" pitchFamily="2" charset="0"/>
              </a:defRPr>
            </a:lvl1pPr>
          </a:lstStyle>
          <a:p>
            <a:r>
              <a:rPr lang="en-US"/>
              <a:t>Click to add image</a:t>
            </a:r>
          </a:p>
        </p:txBody>
      </p:sp>
      <p:sp>
        <p:nvSpPr>
          <p:cNvPr id="10" name="Picture Placeholder 8">
            <a:extLst>
              <a:ext uri="{FF2B5EF4-FFF2-40B4-BE49-F238E27FC236}">
                <a16:creationId xmlns:a16="http://schemas.microsoft.com/office/drawing/2014/main" id="{944794DA-9AB5-EB4A-BCF6-0258CFBFEB1E}"/>
              </a:ext>
            </a:extLst>
          </p:cNvPr>
          <p:cNvSpPr>
            <a:spLocks noGrp="1" noChangeAspect="1"/>
          </p:cNvSpPr>
          <p:nvPr>
            <p:ph type="pic" sz="quarter" idx="14" hasCustomPrompt="1"/>
          </p:nvPr>
        </p:nvSpPr>
        <p:spPr>
          <a:xfrm>
            <a:off x="6245816" y="579863"/>
            <a:ext cx="5250858" cy="3264848"/>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image</a:t>
            </a:r>
          </a:p>
          <a:p>
            <a:endParaRPr lang="en-US"/>
          </a:p>
        </p:txBody>
      </p:sp>
      <p:sp>
        <p:nvSpPr>
          <p:cNvPr id="8" name="Picture Placeholder 8">
            <a:extLst>
              <a:ext uri="{FF2B5EF4-FFF2-40B4-BE49-F238E27FC236}">
                <a16:creationId xmlns:a16="http://schemas.microsoft.com/office/drawing/2014/main" id="{D23B8686-A814-B444-B9A9-1EBC80BD15C7}"/>
              </a:ext>
            </a:extLst>
          </p:cNvPr>
          <p:cNvSpPr>
            <a:spLocks noGrp="1" noChangeAspect="1"/>
          </p:cNvSpPr>
          <p:nvPr>
            <p:ph type="pic" sz="quarter" idx="16" hasCustomPrompt="1"/>
          </p:nvPr>
        </p:nvSpPr>
        <p:spPr>
          <a:xfrm>
            <a:off x="9003473" y="4047893"/>
            <a:ext cx="2493202" cy="2230052"/>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image</a:t>
            </a:r>
          </a:p>
          <a:p>
            <a:endParaRPr lang="en-US"/>
          </a:p>
        </p:txBody>
      </p:sp>
      <p:sp>
        <p:nvSpPr>
          <p:cNvPr id="11" name="Picture Placeholder 8">
            <a:extLst>
              <a:ext uri="{FF2B5EF4-FFF2-40B4-BE49-F238E27FC236}">
                <a16:creationId xmlns:a16="http://schemas.microsoft.com/office/drawing/2014/main" id="{8B6E1EA7-42FB-7C47-9C8B-8B79464AB987}"/>
              </a:ext>
            </a:extLst>
          </p:cNvPr>
          <p:cNvSpPr>
            <a:spLocks noGrp="1" noChangeAspect="1"/>
          </p:cNvSpPr>
          <p:nvPr>
            <p:ph type="pic" sz="quarter" idx="17" hasCustomPrompt="1"/>
          </p:nvPr>
        </p:nvSpPr>
        <p:spPr>
          <a:xfrm>
            <a:off x="6245816" y="4047893"/>
            <a:ext cx="2523430" cy="2230052"/>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add image</a:t>
            </a:r>
          </a:p>
          <a:p>
            <a:endParaRPr lang="en-US"/>
          </a:p>
        </p:txBody>
      </p:sp>
    </p:spTree>
    <p:extLst>
      <p:ext uri="{BB962C8B-B14F-4D97-AF65-F5344CB8AC3E}">
        <p14:creationId xmlns:p14="http://schemas.microsoft.com/office/powerpoint/2010/main" val="2502476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age cluster and heading/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5/26/2022</a:t>
            </a:fld>
            <a:endParaRPr lang="en-US"/>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a:p>
        </p:txBody>
      </p:sp>
      <p:sp>
        <p:nvSpPr>
          <p:cNvPr id="11" name="Rectangle 10">
            <a:extLst>
              <a:ext uri="{FF2B5EF4-FFF2-40B4-BE49-F238E27FC236}">
                <a16:creationId xmlns:a16="http://schemas.microsoft.com/office/drawing/2014/main" id="{F76B1116-4E2E-7540-8B2A-1108EED1AFB6}"/>
              </a:ext>
            </a:extLst>
          </p:cNvPr>
          <p:cNvSpPr/>
          <p:nvPr userDrawn="1"/>
        </p:nvSpPr>
        <p:spPr>
          <a:xfrm>
            <a:off x="5332957" y="2085143"/>
            <a:ext cx="1816928" cy="159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a:p>
        </p:txBody>
      </p:sp>
      <p:sp>
        <p:nvSpPr>
          <p:cNvPr id="12" name="Rectangle 11">
            <a:extLst>
              <a:ext uri="{FF2B5EF4-FFF2-40B4-BE49-F238E27FC236}">
                <a16:creationId xmlns:a16="http://schemas.microsoft.com/office/drawing/2014/main" id="{1E5952ED-1CC2-C345-9902-6E4B62F53C67}"/>
              </a:ext>
            </a:extLst>
          </p:cNvPr>
          <p:cNvSpPr/>
          <p:nvPr userDrawn="1"/>
        </p:nvSpPr>
        <p:spPr>
          <a:xfrm>
            <a:off x="7326482" y="2085143"/>
            <a:ext cx="4170193" cy="40506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a:p>
        </p:txBody>
      </p:sp>
      <p:sp>
        <p:nvSpPr>
          <p:cNvPr id="14" name="Rectangle 13">
            <a:extLst>
              <a:ext uri="{FF2B5EF4-FFF2-40B4-BE49-F238E27FC236}">
                <a16:creationId xmlns:a16="http://schemas.microsoft.com/office/drawing/2014/main" id="{AEC02E7E-38EF-9C4D-BB52-D150D8A1C748}"/>
              </a:ext>
            </a:extLst>
          </p:cNvPr>
          <p:cNvSpPr/>
          <p:nvPr userDrawn="1"/>
        </p:nvSpPr>
        <p:spPr>
          <a:xfrm>
            <a:off x="7514049" y="4127833"/>
            <a:ext cx="1855692"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th-TH" sz="2800">
              <a:solidFill>
                <a:schemeClr val="accent1"/>
              </a:solidFill>
            </a:endParaRPr>
          </a:p>
        </p:txBody>
      </p:sp>
      <p:sp>
        <p:nvSpPr>
          <p:cNvPr id="15" name="Text Placeholder 16">
            <a:extLst>
              <a:ext uri="{FF2B5EF4-FFF2-40B4-BE49-F238E27FC236}">
                <a16:creationId xmlns:a16="http://schemas.microsoft.com/office/drawing/2014/main" id="{DEA781BF-AAAE-284B-92E1-67BBDDCCEE77}"/>
              </a:ext>
            </a:extLst>
          </p:cNvPr>
          <p:cNvSpPr>
            <a:spLocks noGrp="1"/>
          </p:cNvSpPr>
          <p:nvPr>
            <p:ph type="body" sz="quarter" idx="12" hasCustomPrompt="1"/>
          </p:nvPr>
        </p:nvSpPr>
        <p:spPr>
          <a:xfrm>
            <a:off x="7514049" y="4456005"/>
            <a:ext cx="3622264" cy="1507474"/>
          </a:xfrm>
        </p:spPr>
        <p:txBody>
          <a:bodyPr>
            <a:noAutofit/>
          </a:bodyPr>
          <a:lstStyle>
            <a:lvl1pPr marL="0" indent="0" algn="l">
              <a:lnSpc>
                <a:spcPct val="130000"/>
              </a:lnSpc>
              <a:spcBef>
                <a:spcPts val="0"/>
              </a:spcBef>
              <a:buNone/>
              <a:defRPr sz="1100" b="0" baseline="0">
                <a:solidFill>
                  <a:schemeClr val="bg1"/>
                </a:solidFill>
                <a:latin typeface="+mn-lt"/>
              </a:defRPr>
            </a:lvl1pPr>
          </a:lstStyle>
          <a:p>
            <a:pPr lvl="0"/>
            <a:r>
              <a:rPr lang="en-US"/>
              <a:t>Content here</a:t>
            </a:r>
            <a:endParaRPr lang="th-TH"/>
          </a:p>
        </p:txBody>
      </p:sp>
      <p:sp>
        <p:nvSpPr>
          <p:cNvPr id="16" name="Text Placeholder 16">
            <a:extLst>
              <a:ext uri="{FF2B5EF4-FFF2-40B4-BE49-F238E27FC236}">
                <a16:creationId xmlns:a16="http://schemas.microsoft.com/office/drawing/2014/main" id="{A20356E5-897E-8A42-8090-00CBA3785653}"/>
              </a:ext>
            </a:extLst>
          </p:cNvPr>
          <p:cNvSpPr>
            <a:spLocks noGrp="1"/>
          </p:cNvSpPr>
          <p:nvPr>
            <p:ph type="body" sz="quarter" idx="13" hasCustomPrompt="1"/>
          </p:nvPr>
        </p:nvSpPr>
        <p:spPr>
          <a:xfrm>
            <a:off x="7514049" y="2391206"/>
            <a:ext cx="3622264" cy="329719"/>
          </a:xfrm>
        </p:spPr>
        <p:txBody>
          <a:bodyPr anchor="t">
            <a:noAutofit/>
          </a:bodyPr>
          <a:lstStyle>
            <a:lvl1pPr marL="0" indent="0" algn="l">
              <a:lnSpc>
                <a:spcPct val="100000"/>
              </a:lnSpc>
              <a:buNone/>
              <a:defRPr sz="1100" b="1" baseline="0">
                <a:solidFill>
                  <a:schemeClr val="bg1"/>
                </a:solidFill>
                <a:latin typeface="+mn-lt"/>
              </a:defRPr>
            </a:lvl1pPr>
          </a:lstStyle>
          <a:p>
            <a:pPr lvl="0"/>
            <a:r>
              <a:rPr lang="en-US"/>
              <a:t>Additional Content</a:t>
            </a:r>
            <a:endParaRPr lang="th-TH"/>
          </a:p>
        </p:txBody>
      </p:sp>
      <p:sp>
        <p:nvSpPr>
          <p:cNvPr id="17" name="Text Placeholder 16">
            <a:extLst>
              <a:ext uri="{FF2B5EF4-FFF2-40B4-BE49-F238E27FC236}">
                <a16:creationId xmlns:a16="http://schemas.microsoft.com/office/drawing/2014/main" id="{99C97856-E366-1A40-AFEB-D4A19F37D052}"/>
              </a:ext>
            </a:extLst>
          </p:cNvPr>
          <p:cNvSpPr>
            <a:spLocks noGrp="1"/>
          </p:cNvSpPr>
          <p:nvPr>
            <p:ph type="body" sz="quarter" idx="14" hasCustomPrompt="1"/>
          </p:nvPr>
        </p:nvSpPr>
        <p:spPr>
          <a:xfrm>
            <a:off x="7514049" y="2890611"/>
            <a:ext cx="3622264" cy="1067536"/>
          </a:xfrm>
        </p:spPr>
        <p:txBody>
          <a:bodyPr anchor="t">
            <a:noAutofit/>
          </a:bodyPr>
          <a:lstStyle>
            <a:lvl1pPr marL="0" indent="0" algn="l" defTabSz="914400" rtl="0" eaLnBrk="1" latinLnBrk="0" hangingPunct="1">
              <a:lnSpc>
                <a:spcPct val="100000"/>
              </a:lnSpc>
              <a:spcBef>
                <a:spcPct val="0"/>
              </a:spcBef>
              <a:buNone/>
              <a:defRPr lang="th-TH" sz="3200" b="1" i="0" kern="1200" spc="0" baseline="0" dirty="0">
                <a:solidFill>
                  <a:schemeClr val="bg1"/>
                </a:solidFill>
                <a:latin typeface="Gotham Bold" panose="02000604030000020004" pitchFamily="2" charset="0"/>
                <a:ea typeface="+mj-ea"/>
                <a:cs typeface="+mj-cs"/>
              </a:defRPr>
            </a:lvl1pPr>
          </a:lstStyle>
          <a:p>
            <a:pPr lvl="0"/>
            <a:r>
              <a:rPr lang="en-US"/>
              <a:t>Title here</a:t>
            </a:r>
          </a:p>
        </p:txBody>
      </p:sp>
      <p:sp>
        <p:nvSpPr>
          <p:cNvPr id="18" name="Picture Placeholder 5">
            <a:extLst>
              <a:ext uri="{FF2B5EF4-FFF2-40B4-BE49-F238E27FC236}">
                <a16:creationId xmlns:a16="http://schemas.microsoft.com/office/drawing/2014/main" id="{7893815B-FE46-634E-A523-4FE9DFD6CA6B}"/>
              </a:ext>
            </a:extLst>
          </p:cNvPr>
          <p:cNvSpPr>
            <a:spLocks noGrp="1" noChangeAspect="1"/>
          </p:cNvSpPr>
          <p:nvPr>
            <p:ph type="pic" sz="quarter" idx="10" hasCustomPrompt="1"/>
          </p:nvPr>
        </p:nvSpPr>
        <p:spPr>
          <a:xfrm>
            <a:off x="695325" y="333375"/>
            <a:ext cx="4461035" cy="3345776"/>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a:t>Add image here</a:t>
            </a:r>
          </a:p>
        </p:txBody>
      </p:sp>
      <p:sp>
        <p:nvSpPr>
          <p:cNvPr id="19" name="Picture Placeholder 5">
            <a:extLst>
              <a:ext uri="{FF2B5EF4-FFF2-40B4-BE49-F238E27FC236}">
                <a16:creationId xmlns:a16="http://schemas.microsoft.com/office/drawing/2014/main" id="{266D8FAD-0B1E-6645-A536-E1FDEA0FFEA4}"/>
              </a:ext>
            </a:extLst>
          </p:cNvPr>
          <p:cNvSpPr>
            <a:spLocks noGrp="1" noChangeAspect="1"/>
          </p:cNvSpPr>
          <p:nvPr>
            <p:ph type="pic" sz="quarter" idx="15" hasCustomPrompt="1"/>
          </p:nvPr>
        </p:nvSpPr>
        <p:spPr>
          <a:xfrm>
            <a:off x="695326" y="3842071"/>
            <a:ext cx="6454560" cy="2293685"/>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a:t>Add image here</a:t>
            </a:r>
          </a:p>
        </p:txBody>
      </p:sp>
      <p:sp>
        <p:nvSpPr>
          <p:cNvPr id="20" name="Picture Placeholder 5">
            <a:extLst>
              <a:ext uri="{FF2B5EF4-FFF2-40B4-BE49-F238E27FC236}">
                <a16:creationId xmlns:a16="http://schemas.microsoft.com/office/drawing/2014/main" id="{2F342496-5EBA-194F-B884-B3487EA424BA}"/>
              </a:ext>
            </a:extLst>
          </p:cNvPr>
          <p:cNvSpPr>
            <a:spLocks noGrp="1" noChangeAspect="1"/>
          </p:cNvSpPr>
          <p:nvPr>
            <p:ph type="pic" sz="quarter" idx="16" hasCustomPrompt="1"/>
          </p:nvPr>
        </p:nvSpPr>
        <p:spPr>
          <a:xfrm>
            <a:off x="7326482" y="344986"/>
            <a:ext cx="4170193" cy="1570471"/>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a:t>Add image here</a:t>
            </a:r>
          </a:p>
        </p:txBody>
      </p:sp>
      <p:sp>
        <p:nvSpPr>
          <p:cNvPr id="21" name="Picture Placeholder 5">
            <a:extLst>
              <a:ext uri="{FF2B5EF4-FFF2-40B4-BE49-F238E27FC236}">
                <a16:creationId xmlns:a16="http://schemas.microsoft.com/office/drawing/2014/main" id="{FB3E6B2E-3E5A-4942-BA3C-CD8296E832FC}"/>
              </a:ext>
            </a:extLst>
          </p:cNvPr>
          <p:cNvSpPr>
            <a:spLocks noGrp="1" noChangeAspect="1"/>
          </p:cNvSpPr>
          <p:nvPr>
            <p:ph type="pic" sz="quarter" idx="17" hasCustomPrompt="1"/>
          </p:nvPr>
        </p:nvSpPr>
        <p:spPr>
          <a:xfrm>
            <a:off x="5332957" y="323367"/>
            <a:ext cx="1816928" cy="1588848"/>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a:t>Add image here</a:t>
            </a:r>
          </a:p>
        </p:txBody>
      </p:sp>
    </p:spTree>
    <p:extLst>
      <p:ext uri="{BB962C8B-B14F-4D97-AF65-F5344CB8AC3E}">
        <p14:creationId xmlns:p14="http://schemas.microsoft.com/office/powerpoint/2010/main" val="4288899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image and descriptio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5/26/2022</a:t>
            </a:fld>
            <a:endParaRPr lang="en-US"/>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a:p>
        </p:txBody>
      </p:sp>
      <p:sp>
        <p:nvSpPr>
          <p:cNvPr id="17" name="Picture Placeholder 5">
            <a:extLst>
              <a:ext uri="{FF2B5EF4-FFF2-40B4-BE49-F238E27FC236}">
                <a16:creationId xmlns:a16="http://schemas.microsoft.com/office/drawing/2014/main" id="{B9D704FA-71F6-7B44-BFFB-9713486AE1C6}"/>
              </a:ext>
            </a:extLst>
          </p:cNvPr>
          <p:cNvSpPr>
            <a:spLocks noGrp="1" noChangeAspect="1"/>
          </p:cNvSpPr>
          <p:nvPr>
            <p:ph type="pic" sz="quarter" idx="14" hasCustomPrompt="1"/>
          </p:nvPr>
        </p:nvSpPr>
        <p:spPr>
          <a:xfrm>
            <a:off x="888419"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18" name="Picture Placeholder 5">
            <a:extLst>
              <a:ext uri="{FF2B5EF4-FFF2-40B4-BE49-F238E27FC236}">
                <a16:creationId xmlns:a16="http://schemas.microsoft.com/office/drawing/2014/main" id="{22330C18-A0F5-3241-B29C-140246DB954F}"/>
              </a:ext>
            </a:extLst>
          </p:cNvPr>
          <p:cNvSpPr>
            <a:spLocks noGrp="1" noChangeAspect="1"/>
          </p:cNvSpPr>
          <p:nvPr>
            <p:ph type="pic" sz="quarter" idx="15" hasCustomPrompt="1"/>
          </p:nvPr>
        </p:nvSpPr>
        <p:spPr>
          <a:xfrm>
            <a:off x="2642777"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19" name="Picture Placeholder 5">
            <a:extLst>
              <a:ext uri="{FF2B5EF4-FFF2-40B4-BE49-F238E27FC236}">
                <a16:creationId xmlns:a16="http://schemas.microsoft.com/office/drawing/2014/main" id="{727A628F-5816-B14E-A8FF-818D51536AF8}"/>
              </a:ext>
            </a:extLst>
          </p:cNvPr>
          <p:cNvSpPr>
            <a:spLocks noGrp="1" noChangeAspect="1"/>
          </p:cNvSpPr>
          <p:nvPr>
            <p:ph type="pic" sz="quarter" idx="16" hasCustomPrompt="1"/>
          </p:nvPr>
        </p:nvSpPr>
        <p:spPr>
          <a:xfrm>
            <a:off x="4397135"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20" name="Picture Placeholder 5">
            <a:extLst>
              <a:ext uri="{FF2B5EF4-FFF2-40B4-BE49-F238E27FC236}">
                <a16:creationId xmlns:a16="http://schemas.microsoft.com/office/drawing/2014/main" id="{2ECA5483-6075-C24A-8E63-959A96A67F0F}"/>
              </a:ext>
            </a:extLst>
          </p:cNvPr>
          <p:cNvSpPr>
            <a:spLocks noGrp="1" noChangeAspect="1"/>
          </p:cNvSpPr>
          <p:nvPr>
            <p:ph type="pic" sz="quarter" idx="17" hasCustomPrompt="1"/>
          </p:nvPr>
        </p:nvSpPr>
        <p:spPr>
          <a:xfrm>
            <a:off x="6151493"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21" name="Picture Placeholder 5">
            <a:extLst>
              <a:ext uri="{FF2B5EF4-FFF2-40B4-BE49-F238E27FC236}">
                <a16:creationId xmlns:a16="http://schemas.microsoft.com/office/drawing/2014/main" id="{B9DEBADD-44AA-E34E-8B90-96B2B8270D2E}"/>
              </a:ext>
            </a:extLst>
          </p:cNvPr>
          <p:cNvSpPr>
            <a:spLocks noGrp="1" noChangeAspect="1"/>
          </p:cNvSpPr>
          <p:nvPr>
            <p:ph type="pic" sz="quarter" idx="18" hasCustomPrompt="1"/>
          </p:nvPr>
        </p:nvSpPr>
        <p:spPr>
          <a:xfrm>
            <a:off x="7905851"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22" name="Picture Placeholder 5">
            <a:extLst>
              <a:ext uri="{FF2B5EF4-FFF2-40B4-BE49-F238E27FC236}">
                <a16:creationId xmlns:a16="http://schemas.microsoft.com/office/drawing/2014/main" id="{55BB111D-429B-8B48-9464-3BDB1F2F41A0}"/>
              </a:ext>
            </a:extLst>
          </p:cNvPr>
          <p:cNvSpPr>
            <a:spLocks noGrp="1" noChangeAspect="1"/>
          </p:cNvSpPr>
          <p:nvPr>
            <p:ph type="pic" sz="quarter" idx="19" hasCustomPrompt="1"/>
          </p:nvPr>
        </p:nvSpPr>
        <p:spPr>
          <a:xfrm>
            <a:off x="9660208"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a:t>Click to add image</a:t>
            </a:r>
          </a:p>
        </p:txBody>
      </p:sp>
      <p:sp>
        <p:nvSpPr>
          <p:cNvPr id="23" name="Content Placeholder 31">
            <a:extLst>
              <a:ext uri="{FF2B5EF4-FFF2-40B4-BE49-F238E27FC236}">
                <a16:creationId xmlns:a16="http://schemas.microsoft.com/office/drawing/2014/main" id="{7DA3160F-884E-BE4E-A8B5-0D9713FCC1C0}"/>
              </a:ext>
            </a:extLst>
          </p:cNvPr>
          <p:cNvSpPr>
            <a:spLocks noGrp="1"/>
          </p:cNvSpPr>
          <p:nvPr>
            <p:ph sz="quarter" idx="20"/>
          </p:nvPr>
        </p:nvSpPr>
        <p:spPr>
          <a:xfrm>
            <a:off x="874711" y="4129838"/>
            <a:ext cx="1670788" cy="1999500"/>
          </a:xfrm>
        </p:spPr>
        <p:txBody>
          <a:bodyPr>
            <a:noAutofit/>
          </a:bodyPr>
          <a:lstStyle>
            <a:lvl1pPr marL="0" indent="0">
              <a:buFontTx/>
              <a:buNone/>
              <a:defRPr sz="1000"/>
            </a:lvl1pPr>
            <a:lvl2pPr marL="136525" indent="0" algn="l">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24" name="Content Placeholder 31">
            <a:extLst>
              <a:ext uri="{FF2B5EF4-FFF2-40B4-BE49-F238E27FC236}">
                <a16:creationId xmlns:a16="http://schemas.microsoft.com/office/drawing/2014/main" id="{1EBBBA14-67D4-0F48-8199-4BF0240F5F7C}"/>
              </a:ext>
            </a:extLst>
          </p:cNvPr>
          <p:cNvSpPr>
            <a:spLocks noGrp="1"/>
          </p:cNvSpPr>
          <p:nvPr>
            <p:ph sz="quarter" idx="21"/>
          </p:nvPr>
        </p:nvSpPr>
        <p:spPr>
          <a:xfrm>
            <a:off x="2642777" y="4129838"/>
            <a:ext cx="1657080" cy="1999500"/>
          </a:xfrm>
        </p:spPr>
        <p:txBody>
          <a:bodyPr>
            <a:noAutofit/>
          </a:bodyPr>
          <a:lstStyle>
            <a:lvl1pPr marL="0" indent="0">
              <a:buFontTx/>
              <a:buNone/>
              <a:defRPr sz="1000"/>
            </a:lvl1pPr>
            <a:lvl2pPr marL="136525"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25" name="Content Placeholder 31">
            <a:extLst>
              <a:ext uri="{FF2B5EF4-FFF2-40B4-BE49-F238E27FC236}">
                <a16:creationId xmlns:a16="http://schemas.microsoft.com/office/drawing/2014/main" id="{8F9992DF-DE38-9F47-8284-F381DB4A9499}"/>
              </a:ext>
            </a:extLst>
          </p:cNvPr>
          <p:cNvSpPr>
            <a:spLocks noGrp="1"/>
          </p:cNvSpPr>
          <p:nvPr>
            <p:ph sz="quarter" idx="22"/>
          </p:nvPr>
        </p:nvSpPr>
        <p:spPr>
          <a:xfrm>
            <a:off x="4395943" y="4129838"/>
            <a:ext cx="1657350" cy="1999500"/>
          </a:xfrm>
        </p:spPr>
        <p:txBody>
          <a:bodyPr>
            <a:noAutofit/>
          </a:bodyPr>
          <a:lstStyle>
            <a:lvl1pPr marL="0" indent="0">
              <a:buFontTx/>
              <a:buNone/>
              <a:defRPr sz="1000"/>
            </a:lvl1pPr>
            <a:lvl2pPr marL="136525"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26" name="Content Placeholder 31">
            <a:extLst>
              <a:ext uri="{FF2B5EF4-FFF2-40B4-BE49-F238E27FC236}">
                <a16:creationId xmlns:a16="http://schemas.microsoft.com/office/drawing/2014/main" id="{F0F217B0-9B18-7646-B341-1D80E9A6D15D}"/>
              </a:ext>
            </a:extLst>
          </p:cNvPr>
          <p:cNvSpPr>
            <a:spLocks noGrp="1"/>
          </p:cNvSpPr>
          <p:nvPr>
            <p:ph sz="quarter" idx="23"/>
          </p:nvPr>
        </p:nvSpPr>
        <p:spPr>
          <a:xfrm>
            <a:off x="6149379" y="4129838"/>
            <a:ext cx="1659194" cy="1999500"/>
          </a:xfrm>
        </p:spPr>
        <p:txBody>
          <a:bodyPr>
            <a:noAutofit/>
          </a:bodyPr>
          <a:lstStyle>
            <a:lvl1pPr marL="0" indent="0">
              <a:buFontTx/>
              <a:buNone/>
              <a:defRPr sz="1000"/>
            </a:lvl1pPr>
            <a:lvl2pPr marL="136525"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27" name="Content Placeholder 31">
            <a:extLst>
              <a:ext uri="{FF2B5EF4-FFF2-40B4-BE49-F238E27FC236}">
                <a16:creationId xmlns:a16="http://schemas.microsoft.com/office/drawing/2014/main" id="{0C3FFF3A-AFEA-164A-B748-3EB28ED43584}"/>
              </a:ext>
            </a:extLst>
          </p:cNvPr>
          <p:cNvSpPr>
            <a:spLocks noGrp="1"/>
          </p:cNvSpPr>
          <p:nvPr>
            <p:ph sz="quarter" idx="24"/>
          </p:nvPr>
        </p:nvSpPr>
        <p:spPr>
          <a:xfrm>
            <a:off x="7903737" y="4129838"/>
            <a:ext cx="1659194" cy="1999500"/>
          </a:xfrm>
        </p:spPr>
        <p:txBody>
          <a:bodyPr>
            <a:noAutofit/>
          </a:bodyPr>
          <a:lstStyle>
            <a:lvl1pPr marL="0" indent="0">
              <a:buFontTx/>
              <a:buNone/>
              <a:defRPr sz="1000"/>
            </a:lvl1pPr>
            <a:lvl2pPr marL="136525"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28" name="Content Placeholder 31">
            <a:extLst>
              <a:ext uri="{FF2B5EF4-FFF2-40B4-BE49-F238E27FC236}">
                <a16:creationId xmlns:a16="http://schemas.microsoft.com/office/drawing/2014/main" id="{A5EACB40-C1B6-7249-8D22-A1E8E324977C}"/>
              </a:ext>
            </a:extLst>
          </p:cNvPr>
          <p:cNvSpPr>
            <a:spLocks noGrp="1"/>
          </p:cNvSpPr>
          <p:nvPr>
            <p:ph sz="quarter" idx="25"/>
          </p:nvPr>
        </p:nvSpPr>
        <p:spPr>
          <a:xfrm>
            <a:off x="9658095" y="4129838"/>
            <a:ext cx="1659193" cy="1999500"/>
          </a:xfrm>
        </p:spPr>
        <p:txBody>
          <a:bodyPr>
            <a:noAutofit/>
          </a:bodyPr>
          <a:lstStyle>
            <a:lvl1pPr marL="0" indent="0">
              <a:buFontTx/>
              <a:buNone/>
              <a:defRPr sz="1000"/>
            </a:lvl1pPr>
            <a:lvl2pPr marL="95250"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a:t>Edit Master text styles</a:t>
            </a:r>
          </a:p>
          <a:p>
            <a:pPr lvl="1"/>
            <a:r>
              <a:rPr lang="en-US"/>
              <a:t>Second level</a:t>
            </a:r>
          </a:p>
        </p:txBody>
      </p:sp>
      <p:sp>
        <p:nvSpPr>
          <p:cNvPr id="29" name="Title 37">
            <a:extLst>
              <a:ext uri="{FF2B5EF4-FFF2-40B4-BE49-F238E27FC236}">
                <a16:creationId xmlns:a16="http://schemas.microsoft.com/office/drawing/2014/main" id="{1C5A625B-237D-4140-8553-57A89A41A660}"/>
              </a:ext>
            </a:extLst>
          </p:cNvPr>
          <p:cNvSpPr>
            <a:spLocks noGrp="1"/>
          </p:cNvSpPr>
          <p:nvPr>
            <p:ph type="title" hasCustomPrompt="1"/>
          </p:nvPr>
        </p:nvSpPr>
        <p:spPr>
          <a:xfrm>
            <a:off x="874712" y="333375"/>
            <a:ext cx="7029025" cy="1260491"/>
          </a:xfrm>
        </p:spPr>
        <p:txBody>
          <a:bodyPr>
            <a:normAutofit/>
          </a:bodyPr>
          <a:lstStyle>
            <a:lvl1pPr>
              <a:defRPr sz="3200"/>
            </a:lvl1pPr>
          </a:lstStyle>
          <a:p>
            <a:r>
              <a:rPr lang="en-US"/>
              <a:t>Click to edit title</a:t>
            </a:r>
          </a:p>
        </p:txBody>
      </p:sp>
    </p:spTree>
    <p:extLst>
      <p:ext uri="{BB962C8B-B14F-4D97-AF65-F5344CB8AC3E}">
        <p14:creationId xmlns:p14="http://schemas.microsoft.com/office/powerpoint/2010/main" val="174954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5/26/2022</a:t>
            </a:fld>
            <a:endParaRPr lang="en-US"/>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a:p>
        </p:txBody>
      </p:sp>
      <p:sp>
        <p:nvSpPr>
          <p:cNvPr id="11" name="Picture Placeholder 5">
            <a:extLst>
              <a:ext uri="{FF2B5EF4-FFF2-40B4-BE49-F238E27FC236}">
                <a16:creationId xmlns:a16="http://schemas.microsoft.com/office/drawing/2014/main" id="{E71A4EC4-20FD-764D-87DC-D7ACAAB232DC}"/>
              </a:ext>
            </a:extLst>
          </p:cNvPr>
          <p:cNvSpPr>
            <a:spLocks noGrp="1"/>
          </p:cNvSpPr>
          <p:nvPr>
            <p:ph type="pic" sz="quarter" idx="14" hasCustomPrompt="1"/>
          </p:nvPr>
        </p:nvSpPr>
        <p:spPr>
          <a:xfrm>
            <a:off x="695325" y="1428179"/>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a:t>Click to add image</a:t>
            </a:r>
          </a:p>
        </p:txBody>
      </p:sp>
      <p:sp>
        <p:nvSpPr>
          <p:cNvPr id="12" name="Picture Placeholder 5">
            <a:extLst>
              <a:ext uri="{FF2B5EF4-FFF2-40B4-BE49-F238E27FC236}">
                <a16:creationId xmlns:a16="http://schemas.microsoft.com/office/drawing/2014/main" id="{435BEEFF-8F6F-A141-9934-18F5F11773E2}"/>
              </a:ext>
            </a:extLst>
          </p:cNvPr>
          <p:cNvSpPr>
            <a:spLocks noGrp="1"/>
          </p:cNvSpPr>
          <p:nvPr>
            <p:ph type="pic" sz="quarter" idx="15" hasCustomPrompt="1"/>
          </p:nvPr>
        </p:nvSpPr>
        <p:spPr>
          <a:xfrm>
            <a:off x="695325" y="3929210"/>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a:t>Click to add image</a:t>
            </a:r>
          </a:p>
        </p:txBody>
      </p:sp>
      <p:sp>
        <p:nvSpPr>
          <p:cNvPr id="13" name="Picture Placeholder 5">
            <a:extLst>
              <a:ext uri="{FF2B5EF4-FFF2-40B4-BE49-F238E27FC236}">
                <a16:creationId xmlns:a16="http://schemas.microsoft.com/office/drawing/2014/main" id="{7F7DAD24-F015-B448-8B76-6B2928618282}"/>
              </a:ext>
            </a:extLst>
          </p:cNvPr>
          <p:cNvSpPr>
            <a:spLocks noGrp="1"/>
          </p:cNvSpPr>
          <p:nvPr>
            <p:ph type="pic" sz="quarter" idx="16" hasCustomPrompt="1"/>
          </p:nvPr>
        </p:nvSpPr>
        <p:spPr>
          <a:xfrm>
            <a:off x="4429012" y="1428179"/>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a:t>Click to add image</a:t>
            </a:r>
          </a:p>
        </p:txBody>
      </p:sp>
      <p:sp>
        <p:nvSpPr>
          <p:cNvPr id="14" name="Picture Placeholder 5">
            <a:extLst>
              <a:ext uri="{FF2B5EF4-FFF2-40B4-BE49-F238E27FC236}">
                <a16:creationId xmlns:a16="http://schemas.microsoft.com/office/drawing/2014/main" id="{0E2B7707-D543-7D48-BB98-51D110AEAE37}"/>
              </a:ext>
            </a:extLst>
          </p:cNvPr>
          <p:cNvSpPr>
            <a:spLocks noGrp="1"/>
          </p:cNvSpPr>
          <p:nvPr>
            <p:ph type="pic" sz="quarter" idx="17" hasCustomPrompt="1"/>
          </p:nvPr>
        </p:nvSpPr>
        <p:spPr>
          <a:xfrm>
            <a:off x="4429012" y="3929210"/>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a:t>Click to add image</a:t>
            </a:r>
          </a:p>
        </p:txBody>
      </p:sp>
      <p:sp>
        <p:nvSpPr>
          <p:cNvPr id="15" name="Picture Placeholder 5">
            <a:extLst>
              <a:ext uri="{FF2B5EF4-FFF2-40B4-BE49-F238E27FC236}">
                <a16:creationId xmlns:a16="http://schemas.microsoft.com/office/drawing/2014/main" id="{55B32590-C785-E348-B125-1715754486BD}"/>
              </a:ext>
            </a:extLst>
          </p:cNvPr>
          <p:cNvSpPr>
            <a:spLocks noGrp="1"/>
          </p:cNvSpPr>
          <p:nvPr>
            <p:ph type="pic" sz="quarter" idx="18" hasCustomPrompt="1"/>
          </p:nvPr>
        </p:nvSpPr>
        <p:spPr>
          <a:xfrm>
            <a:off x="8162699" y="1428179"/>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a:t>Click to add image</a:t>
            </a:r>
          </a:p>
        </p:txBody>
      </p:sp>
      <p:sp>
        <p:nvSpPr>
          <p:cNvPr id="16" name="Picture Placeholder 5">
            <a:extLst>
              <a:ext uri="{FF2B5EF4-FFF2-40B4-BE49-F238E27FC236}">
                <a16:creationId xmlns:a16="http://schemas.microsoft.com/office/drawing/2014/main" id="{3E372A00-A2C4-634E-86FD-9DBE0EA6C01C}"/>
              </a:ext>
            </a:extLst>
          </p:cNvPr>
          <p:cNvSpPr>
            <a:spLocks noGrp="1"/>
          </p:cNvSpPr>
          <p:nvPr>
            <p:ph type="pic" sz="quarter" idx="19" hasCustomPrompt="1"/>
          </p:nvPr>
        </p:nvSpPr>
        <p:spPr>
          <a:xfrm>
            <a:off x="8162699" y="3929210"/>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a:t>Click to add image</a:t>
            </a:r>
          </a:p>
        </p:txBody>
      </p:sp>
    </p:spTree>
    <p:extLst>
      <p:ext uri="{BB962C8B-B14F-4D97-AF65-F5344CB8AC3E}">
        <p14:creationId xmlns:p14="http://schemas.microsoft.com/office/powerpoint/2010/main" val="1352593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and list/Chart/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68AB-7EFD-5D43-BD00-8C8CD0B1DC69}"/>
              </a:ext>
            </a:extLst>
          </p:cNvPr>
          <p:cNvSpPr>
            <a:spLocks noGrp="1"/>
          </p:cNvSpPr>
          <p:nvPr>
            <p:ph type="title" hasCustomPrompt="1"/>
          </p:nvPr>
        </p:nvSpPr>
        <p:spPr>
          <a:xfrm>
            <a:off x="874713" y="341087"/>
            <a:ext cx="6407435" cy="1251175"/>
          </a:xfrm>
        </p:spPr>
        <p:txBody>
          <a:bodyPr anchor="b"/>
          <a:lstStyle>
            <a:lvl1pPr>
              <a:defRPr sz="3200"/>
            </a:lvl1pPr>
          </a:lstStyle>
          <a:p>
            <a:r>
              <a:rPr lang="en-US"/>
              <a:t>Click to edit heading</a:t>
            </a:r>
          </a:p>
        </p:txBody>
      </p:sp>
      <p:sp>
        <p:nvSpPr>
          <p:cNvPr id="3" name="Content Placeholder 2">
            <a:extLst>
              <a:ext uri="{FF2B5EF4-FFF2-40B4-BE49-F238E27FC236}">
                <a16:creationId xmlns:a16="http://schemas.microsoft.com/office/drawing/2014/main" id="{2295DAA1-74DC-8243-9A72-213691177907}"/>
              </a:ext>
            </a:extLst>
          </p:cNvPr>
          <p:cNvSpPr>
            <a:spLocks noGrp="1"/>
          </p:cNvSpPr>
          <p:nvPr>
            <p:ph idx="1"/>
          </p:nvPr>
        </p:nvSpPr>
        <p:spPr>
          <a:xfrm>
            <a:off x="5243513" y="1997076"/>
            <a:ext cx="6088855" cy="3871912"/>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39FBA8-199E-C243-904E-28C5D0E64C06}"/>
              </a:ext>
            </a:extLst>
          </p:cNvPr>
          <p:cNvSpPr>
            <a:spLocks noGrp="1"/>
          </p:cNvSpPr>
          <p:nvPr>
            <p:ph type="body" sz="half" idx="2" hasCustomPrompt="1"/>
          </p:nvPr>
        </p:nvSpPr>
        <p:spPr>
          <a:xfrm>
            <a:off x="874714" y="1989138"/>
            <a:ext cx="4061618" cy="3879850"/>
          </a:xfrm>
        </p:spPr>
        <p:txBody>
          <a:bodyPr/>
          <a:lstStyle>
            <a:lvl1pPr marL="0" indent="0">
              <a:buNone/>
              <a:defRPr sz="1600" b="0" i="0">
                <a:latin typeface="Gotham Book" panose="0200060404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5" name="Date Placeholder 4">
            <a:extLst>
              <a:ext uri="{FF2B5EF4-FFF2-40B4-BE49-F238E27FC236}">
                <a16:creationId xmlns:a16="http://schemas.microsoft.com/office/drawing/2014/main" id="{73796F1E-CE86-BB4C-A07C-3D54679E04E3}"/>
              </a:ext>
            </a:extLst>
          </p:cNvPr>
          <p:cNvSpPr>
            <a:spLocks noGrp="1"/>
          </p:cNvSpPr>
          <p:nvPr>
            <p:ph type="dt" sz="half" idx="10"/>
          </p:nvPr>
        </p:nvSpPr>
        <p:spPr/>
        <p:txBody>
          <a:bodyPr/>
          <a:lstStyle/>
          <a:p>
            <a:fld id="{CB4625B5-9D39-B743-81F3-A2814805E14F}" type="datetimeFigureOut">
              <a:rPr lang="en-US" smtClean="0"/>
              <a:t>5/26/2022</a:t>
            </a:fld>
            <a:endParaRPr lang="en-US"/>
          </a:p>
        </p:txBody>
      </p:sp>
      <p:sp>
        <p:nvSpPr>
          <p:cNvPr id="6" name="Footer Placeholder 5">
            <a:extLst>
              <a:ext uri="{FF2B5EF4-FFF2-40B4-BE49-F238E27FC236}">
                <a16:creationId xmlns:a16="http://schemas.microsoft.com/office/drawing/2014/main" id="{AA6D71AE-F38B-C148-A72A-7AA4F6A61A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148E3-4992-9545-B503-E4F13ED657B3}"/>
              </a:ext>
            </a:extLst>
          </p:cNvPr>
          <p:cNvSpPr>
            <a:spLocks noGrp="1"/>
          </p:cNvSpPr>
          <p:nvPr>
            <p:ph type="sldNum" sz="quarter" idx="12"/>
          </p:nvPr>
        </p:nvSpPr>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4207924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0FBD-4BCE-434E-A128-23D87FFF58C7}"/>
              </a:ext>
            </a:extLst>
          </p:cNvPr>
          <p:cNvSpPr>
            <a:spLocks noGrp="1"/>
          </p:cNvSpPr>
          <p:nvPr>
            <p:ph type="title" hasCustomPrompt="1"/>
          </p:nvPr>
        </p:nvSpPr>
        <p:spPr>
          <a:xfrm>
            <a:off x="874713" y="333375"/>
            <a:ext cx="7735887" cy="1260491"/>
          </a:xfrm>
        </p:spPr>
        <p:txBody>
          <a:bodyPr>
            <a:normAutofit/>
          </a:bodyPr>
          <a:lstStyle>
            <a:lvl1pPr>
              <a:defRPr sz="3200"/>
            </a:lvl1pPr>
          </a:lstStyle>
          <a:p>
            <a:r>
              <a:rPr lang="en-US"/>
              <a:t>Click to edit heading</a:t>
            </a:r>
          </a:p>
        </p:txBody>
      </p:sp>
      <p:sp>
        <p:nvSpPr>
          <p:cNvPr id="3" name="Content Placeholder 2">
            <a:extLst>
              <a:ext uri="{FF2B5EF4-FFF2-40B4-BE49-F238E27FC236}">
                <a16:creationId xmlns:a16="http://schemas.microsoft.com/office/drawing/2014/main" id="{02F0F5CD-B687-B24D-AC6A-932C504701BA}"/>
              </a:ext>
            </a:extLst>
          </p:cNvPr>
          <p:cNvSpPr>
            <a:spLocks noGrp="1"/>
          </p:cNvSpPr>
          <p:nvPr>
            <p:ph idx="1" hasCustomPrompt="1"/>
          </p:nvPr>
        </p:nvSpPr>
        <p:spPr>
          <a:xfrm>
            <a:off x="874713" y="1989137"/>
            <a:ext cx="6094799" cy="4123277"/>
          </a:xfrm>
        </p:spPr>
        <p:txBody>
          <a:bodyPr/>
          <a:lstStyle>
            <a:lvl1pPr marL="0" indent="0">
              <a:lnSpc>
                <a:spcPct val="150000"/>
              </a:lnSpc>
              <a:buFontTx/>
              <a:buNone/>
              <a:defRPr sz="1600" b="0" i="0">
                <a:latin typeface="Gotham Book" panose="02000604040000020004" pitchFamily="2" charset="0"/>
              </a:defRPr>
            </a:lvl1pPr>
            <a:lvl2pPr marL="457200" indent="0">
              <a:buFontTx/>
              <a:buNone/>
              <a:defRPr sz="1600"/>
            </a:lvl2pPr>
            <a:lvl3pPr marL="914400" indent="0">
              <a:buFontTx/>
              <a:buNone/>
              <a:defRPr sz="1600"/>
            </a:lvl3pPr>
            <a:lvl4pPr marL="1371600" indent="0">
              <a:buFontTx/>
              <a:buNone/>
              <a:defRPr sz="1400"/>
            </a:lvl4pPr>
            <a:lvl5pPr marL="1828800" indent="0">
              <a:buFontTx/>
              <a:buNone/>
              <a:defRPr sz="1400"/>
            </a:lvl5pPr>
          </a:lstStyle>
          <a:p>
            <a:pPr lvl="0"/>
            <a:r>
              <a:rPr lang="en-US"/>
              <a:t>Click to edit sub heading</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934C8-DD4D-BC42-99F4-F02DB190162C}"/>
              </a:ext>
            </a:extLst>
          </p:cNvPr>
          <p:cNvSpPr>
            <a:spLocks noGrp="1"/>
          </p:cNvSpPr>
          <p:nvPr>
            <p:ph type="dt" sz="half" idx="10"/>
          </p:nvPr>
        </p:nvSpPr>
        <p:spPr/>
        <p:txBody>
          <a:bodyPr/>
          <a:lstStyle/>
          <a:p>
            <a:fld id="{CB4625B5-9D39-B743-81F3-A2814805E14F}" type="datetimeFigureOut">
              <a:rPr lang="en-US" smtClean="0"/>
              <a:t>5/26/2022</a:t>
            </a:fld>
            <a:endParaRPr lang="en-US"/>
          </a:p>
        </p:txBody>
      </p:sp>
      <p:sp>
        <p:nvSpPr>
          <p:cNvPr id="5" name="Footer Placeholder 4">
            <a:extLst>
              <a:ext uri="{FF2B5EF4-FFF2-40B4-BE49-F238E27FC236}">
                <a16:creationId xmlns:a16="http://schemas.microsoft.com/office/drawing/2014/main" id="{936BBEFE-2430-504C-99B5-5A3286AE20AC}"/>
              </a:ext>
            </a:extLst>
          </p:cNvPr>
          <p:cNvSpPr>
            <a:spLocks noGrp="1"/>
          </p:cNvSpPr>
          <p:nvPr>
            <p:ph type="ftr" sz="quarter" idx="11"/>
          </p:nvPr>
        </p:nvSpPr>
        <p:spPr>
          <a:xfrm>
            <a:off x="4128294"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289BD4B4-570A-CF4A-8A21-336E10433EA6}"/>
              </a:ext>
            </a:extLst>
          </p:cNvPr>
          <p:cNvSpPr>
            <a:spLocks noGrp="1"/>
          </p:cNvSpPr>
          <p:nvPr>
            <p:ph type="sldNum" sz="quarter" idx="12"/>
          </p:nvPr>
        </p:nvSpPr>
        <p:spPr>
          <a:xfrm>
            <a:off x="8610600" y="6356350"/>
            <a:ext cx="2886074" cy="365125"/>
          </a:xfrm>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4057604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934D09B-E1D7-E843-905A-ABA989DCCFA2}"/>
              </a:ext>
            </a:extLst>
          </p:cNvPr>
          <p:cNvSpPr>
            <a:spLocks noGrp="1"/>
          </p:cNvSpPr>
          <p:nvPr>
            <p:ph type="pic" idx="1" hasCustomPrompt="1"/>
          </p:nvPr>
        </p:nvSpPr>
        <p:spPr>
          <a:xfrm>
            <a:off x="5183187" y="1989138"/>
            <a:ext cx="6313487" cy="4140200"/>
          </a:xfrm>
          <a:solidFill>
            <a:schemeClr val="bg1">
              <a:lumMod val="95000"/>
            </a:schemeClr>
          </a:solidFill>
        </p:spPr>
        <p:txBody>
          <a:bodyPr>
            <a:normAutofit/>
          </a:bodyPr>
          <a:lstStyle>
            <a:lvl1pPr marL="0" indent="0">
              <a:buNone/>
              <a:defRPr sz="1800" b="0" i="0">
                <a:latin typeface="Gotham Book" panose="0200060404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image</a:t>
            </a:r>
          </a:p>
        </p:txBody>
      </p:sp>
      <p:sp>
        <p:nvSpPr>
          <p:cNvPr id="5" name="Date Placeholder 4">
            <a:extLst>
              <a:ext uri="{FF2B5EF4-FFF2-40B4-BE49-F238E27FC236}">
                <a16:creationId xmlns:a16="http://schemas.microsoft.com/office/drawing/2014/main" id="{EBDB1BDC-0701-2F41-A41D-1CEFD024EC83}"/>
              </a:ext>
            </a:extLst>
          </p:cNvPr>
          <p:cNvSpPr>
            <a:spLocks noGrp="1"/>
          </p:cNvSpPr>
          <p:nvPr>
            <p:ph type="dt" sz="half" idx="10"/>
          </p:nvPr>
        </p:nvSpPr>
        <p:spPr/>
        <p:txBody>
          <a:bodyPr/>
          <a:lstStyle/>
          <a:p>
            <a:fld id="{CB4625B5-9D39-B743-81F3-A2814805E14F}" type="datetimeFigureOut">
              <a:rPr lang="en-US" smtClean="0"/>
              <a:t>5/26/2022</a:t>
            </a:fld>
            <a:endParaRPr lang="en-US"/>
          </a:p>
        </p:txBody>
      </p:sp>
      <p:sp>
        <p:nvSpPr>
          <p:cNvPr id="6" name="Footer Placeholder 5">
            <a:extLst>
              <a:ext uri="{FF2B5EF4-FFF2-40B4-BE49-F238E27FC236}">
                <a16:creationId xmlns:a16="http://schemas.microsoft.com/office/drawing/2014/main" id="{5763B795-25BE-5741-9353-C28715D1C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351AA-302C-2041-9DDD-15B7592F3F03}"/>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8" name="Title 1">
            <a:extLst>
              <a:ext uri="{FF2B5EF4-FFF2-40B4-BE49-F238E27FC236}">
                <a16:creationId xmlns:a16="http://schemas.microsoft.com/office/drawing/2014/main" id="{9A14EEE5-B4A5-6C44-81D9-F9F63DD716AD}"/>
              </a:ext>
            </a:extLst>
          </p:cNvPr>
          <p:cNvSpPr>
            <a:spLocks noGrp="1"/>
          </p:cNvSpPr>
          <p:nvPr>
            <p:ph type="title" hasCustomPrompt="1"/>
          </p:nvPr>
        </p:nvSpPr>
        <p:spPr>
          <a:xfrm>
            <a:off x="874712" y="326574"/>
            <a:ext cx="6919459" cy="1265689"/>
          </a:xfrm>
        </p:spPr>
        <p:txBody>
          <a:bodyPr anchor="b"/>
          <a:lstStyle>
            <a:lvl1pPr>
              <a:defRPr sz="3200"/>
            </a:lvl1pPr>
          </a:lstStyle>
          <a:p>
            <a:r>
              <a:rPr lang="en-US"/>
              <a:t>Click to edit heading</a:t>
            </a:r>
          </a:p>
        </p:txBody>
      </p:sp>
      <p:sp>
        <p:nvSpPr>
          <p:cNvPr id="9" name="Text Placeholder 3">
            <a:extLst>
              <a:ext uri="{FF2B5EF4-FFF2-40B4-BE49-F238E27FC236}">
                <a16:creationId xmlns:a16="http://schemas.microsoft.com/office/drawing/2014/main" id="{4AF3474B-FFD9-CE42-91E1-D59AF481AE7D}"/>
              </a:ext>
            </a:extLst>
          </p:cNvPr>
          <p:cNvSpPr>
            <a:spLocks noGrp="1"/>
          </p:cNvSpPr>
          <p:nvPr>
            <p:ph type="body" sz="half" idx="2" hasCustomPrompt="1"/>
          </p:nvPr>
        </p:nvSpPr>
        <p:spPr>
          <a:xfrm>
            <a:off x="874713" y="1989138"/>
            <a:ext cx="3957867" cy="4140200"/>
          </a:xfrm>
        </p:spPr>
        <p:txBody>
          <a:bodyPr/>
          <a:lstStyle>
            <a:lvl1pPr marL="0" indent="0">
              <a:buNone/>
              <a:defRPr sz="1600" b="0" i="0">
                <a:latin typeface="Gotham Book" panose="0200060404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Tree>
    <p:extLst>
      <p:ext uri="{BB962C8B-B14F-4D97-AF65-F5344CB8AC3E}">
        <p14:creationId xmlns:p14="http://schemas.microsoft.com/office/powerpoint/2010/main" val="3490679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28A8D7-35D4-784B-9ECA-1761744F6688}"/>
              </a:ext>
            </a:extLst>
          </p:cNvPr>
          <p:cNvSpPr/>
          <p:nvPr userDrawn="1"/>
        </p:nvSpPr>
        <p:spPr>
          <a:xfrm>
            <a:off x="0" y="0"/>
            <a:ext cx="12192000" cy="6858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700" b="1" i="0" u="none" strike="noStrike" cap="none" spc="0" normalizeH="0" baseline="0">
              <a:ln>
                <a:noFill/>
              </a:ln>
              <a:solidFill>
                <a:srgbClr val="5AAA60"/>
              </a:solidFill>
              <a:effectLst/>
              <a:uFillTx/>
              <a:latin typeface="+mn-lt"/>
              <a:ea typeface="+mn-ea"/>
              <a:cs typeface="+mn-cs"/>
              <a:sym typeface="Gotham"/>
            </a:endParaRPr>
          </a:p>
        </p:txBody>
      </p:sp>
      <p:sp>
        <p:nvSpPr>
          <p:cNvPr id="8" name="Title 1">
            <a:extLst>
              <a:ext uri="{FF2B5EF4-FFF2-40B4-BE49-F238E27FC236}">
                <a16:creationId xmlns:a16="http://schemas.microsoft.com/office/drawing/2014/main" id="{7E51C4F6-85DD-B846-8F99-E4249FBF3546}"/>
              </a:ext>
            </a:extLst>
          </p:cNvPr>
          <p:cNvSpPr>
            <a:spLocks noGrp="1"/>
          </p:cNvSpPr>
          <p:nvPr>
            <p:ph type="title" hasCustomPrompt="1"/>
          </p:nvPr>
        </p:nvSpPr>
        <p:spPr>
          <a:xfrm>
            <a:off x="695325" y="333375"/>
            <a:ext cx="10909299" cy="5795963"/>
          </a:xfrm>
        </p:spPr>
        <p:txBody>
          <a:bodyPr anchor="ctr">
            <a:normAutofit/>
          </a:bodyPr>
          <a:lstStyle>
            <a:lvl1pPr algn="ctr">
              <a:defRPr sz="6600">
                <a:solidFill>
                  <a:schemeClr val="bg1"/>
                </a:solidFill>
              </a:defRPr>
            </a:lvl1pPr>
          </a:lstStyle>
          <a:p>
            <a:r>
              <a:rPr lang="en-US"/>
              <a:t>Thank you</a:t>
            </a:r>
          </a:p>
        </p:txBody>
      </p:sp>
    </p:spTree>
    <p:extLst>
      <p:ext uri="{BB962C8B-B14F-4D97-AF65-F5344CB8AC3E}">
        <p14:creationId xmlns:p14="http://schemas.microsoft.com/office/powerpoint/2010/main" val="1080533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62998A-B206-624B-A746-DF3D06756E43}"/>
              </a:ext>
            </a:extLst>
          </p:cNvPr>
          <p:cNvSpPr/>
          <p:nvPr userDrawn="1"/>
        </p:nvSpPr>
        <p:spPr>
          <a:xfrm>
            <a:off x="0" y="0"/>
            <a:ext cx="12192000" cy="6858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700" b="1" i="0" u="none" strike="noStrike" cap="none" spc="0" normalizeH="0" baseline="0">
              <a:ln>
                <a:noFill/>
              </a:ln>
              <a:solidFill>
                <a:srgbClr val="5AAA60"/>
              </a:solidFill>
              <a:effectLst/>
              <a:uFillTx/>
              <a:latin typeface="+mn-lt"/>
              <a:ea typeface="+mn-ea"/>
              <a:cs typeface="+mn-cs"/>
              <a:sym typeface="Gotham"/>
            </a:endParaRPr>
          </a:p>
        </p:txBody>
      </p:sp>
      <p:pic>
        <p:nvPicPr>
          <p:cNvPr id="5" name="Picture 4">
            <a:extLst>
              <a:ext uri="{FF2B5EF4-FFF2-40B4-BE49-F238E27FC236}">
                <a16:creationId xmlns:a16="http://schemas.microsoft.com/office/drawing/2014/main" id="{FA6804DC-BD74-F143-9F32-69B30B1D8D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70731" y="2295289"/>
            <a:ext cx="5450537" cy="2267422"/>
          </a:xfrm>
          <a:prstGeom prst="rect">
            <a:avLst/>
          </a:prstGeom>
        </p:spPr>
      </p:pic>
    </p:spTree>
    <p:extLst>
      <p:ext uri="{BB962C8B-B14F-4D97-AF65-F5344CB8AC3E}">
        <p14:creationId xmlns:p14="http://schemas.microsoft.com/office/powerpoint/2010/main" val="2519178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28A8D7-35D4-784B-9ECA-1761744F6688}"/>
              </a:ext>
            </a:extLst>
          </p:cNvPr>
          <p:cNvSpPr/>
          <p:nvPr userDrawn="1"/>
        </p:nvSpPr>
        <p:spPr>
          <a:xfrm>
            <a:off x="0" y="0"/>
            <a:ext cx="12192000" cy="6858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700" b="1" i="0" u="none" strike="noStrike" cap="none" spc="0" normalizeH="0" baseline="0">
              <a:ln>
                <a:noFill/>
              </a:ln>
              <a:solidFill>
                <a:srgbClr val="5AAA60"/>
              </a:solidFill>
              <a:effectLst/>
              <a:uFillTx/>
              <a:latin typeface="+mn-lt"/>
              <a:ea typeface="+mn-ea"/>
              <a:cs typeface="+mn-cs"/>
              <a:sym typeface="Gotham"/>
            </a:endParaRPr>
          </a:p>
        </p:txBody>
      </p:sp>
      <p:pic>
        <p:nvPicPr>
          <p:cNvPr id="6" name="Picture 5">
            <a:extLst>
              <a:ext uri="{FF2B5EF4-FFF2-40B4-BE49-F238E27FC236}">
                <a16:creationId xmlns:a16="http://schemas.microsoft.com/office/drawing/2014/main" id="{937A2C33-E647-6849-8C56-44C82377AF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4713" y="564841"/>
            <a:ext cx="3007113" cy="982587"/>
          </a:xfrm>
          <a:prstGeom prst="rect">
            <a:avLst/>
          </a:prstGeom>
        </p:spPr>
      </p:pic>
      <p:sp>
        <p:nvSpPr>
          <p:cNvPr id="7" name="TextBox 6">
            <a:extLst>
              <a:ext uri="{FF2B5EF4-FFF2-40B4-BE49-F238E27FC236}">
                <a16:creationId xmlns:a16="http://schemas.microsoft.com/office/drawing/2014/main" id="{DF61537F-2615-7B4A-A3B0-0CBEE5DBED1A}"/>
              </a:ext>
            </a:extLst>
          </p:cNvPr>
          <p:cNvSpPr txBox="1"/>
          <p:nvPr userDrawn="1"/>
        </p:nvSpPr>
        <p:spPr>
          <a:xfrm>
            <a:off x="833148" y="4407642"/>
            <a:ext cx="2976134"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b">
            <a:spAutoFit/>
          </a:bodyPr>
          <a:lstStyle/>
          <a:p>
            <a:r>
              <a:rPr kumimoji="0" lang="en-AU" sz="1600" b="0" i="0" u="none" strike="noStrike" cap="none" spc="0" normalizeH="0" baseline="0">
                <a:ln>
                  <a:noFill/>
                </a:ln>
                <a:solidFill>
                  <a:schemeClr val="bg1"/>
                </a:solidFill>
                <a:effectLst/>
                <a:uFillTx/>
                <a:latin typeface="Gotham Medium" panose="02000604030000020004" pitchFamily="2" charset="0"/>
                <a:ea typeface="Montserrat Light"/>
                <a:cs typeface="Montserrat Light"/>
                <a:sym typeface="Montserrat Light"/>
              </a:rPr>
              <a:t>Outdoor Media Association</a:t>
            </a:r>
          </a:p>
          <a:p>
            <a: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t>Suite 504, 80 William Street</a:t>
            </a:r>
            <a:b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t>East Sydney NSW 2011 </a:t>
            </a:r>
            <a:b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t>T Office  02 9357 9900</a:t>
            </a:r>
            <a:b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t>F 02 8356 9500 </a:t>
            </a:r>
            <a:b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err="1">
                <a:ln>
                  <a:noFill/>
                </a:ln>
                <a:solidFill>
                  <a:schemeClr val="bg1"/>
                </a:solidFill>
                <a:effectLst/>
                <a:uFillTx/>
                <a:latin typeface="Gotham Book" panose="02000604040000020004" pitchFamily="2" charset="0"/>
                <a:ea typeface="Montserrat Light"/>
                <a:cs typeface="Montserrat Light"/>
                <a:sym typeface="Montserrat Light"/>
              </a:rPr>
              <a:t>info@oma.org.au</a:t>
            </a:r>
            <a:br>
              <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err="1">
                <a:ln>
                  <a:noFill/>
                </a:ln>
                <a:solidFill>
                  <a:schemeClr val="bg1"/>
                </a:solidFill>
                <a:effectLst/>
                <a:uFillTx/>
                <a:latin typeface="Gotham Book" panose="02000604040000020004" pitchFamily="2" charset="0"/>
                <a:ea typeface="Montserrat Light"/>
                <a:cs typeface="Montserrat Light"/>
                <a:sym typeface="Montserrat Light"/>
              </a:rPr>
              <a:t>www.oma.org.au</a:t>
            </a:r>
            <a:endParaRPr kumimoji="0" lang="en-AU" sz="1600" b="0" i="0" u="none" strike="noStrike" cap="none" spc="0" normalizeH="0" baseline="0">
              <a:ln>
                <a:noFill/>
              </a:ln>
              <a:solidFill>
                <a:schemeClr val="bg1"/>
              </a:solidFill>
              <a:effectLst/>
              <a:uFillTx/>
              <a:latin typeface="Gotham Book" panose="02000604040000020004" pitchFamily="2" charset="0"/>
              <a:ea typeface="Montserrat Light"/>
              <a:cs typeface="Montserrat Light"/>
              <a:sym typeface="Montserrat Light"/>
            </a:endParaRPr>
          </a:p>
        </p:txBody>
      </p:sp>
    </p:spTree>
    <p:extLst>
      <p:ext uri="{BB962C8B-B14F-4D97-AF65-F5344CB8AC3E}">
        <p14:creationId xmlns:p14="http://schemas.microsoft.com/office/powerpoint/2010/main" val="2501343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6566C31-339A-DD42-9A9F-12FD3131EFD9}"/>
              </a:ext>
            </a:extLst>
          </p:cNvPr>
          <p:cNvSpPr txBox="1"/>
          <p:nvPr userDrawn="1"/>
        </p:nvSpPr>
        <p:spPr>
          <a:xfrm>
            <a:off x="874713" y="4407642"/>
            <a:ext cx="3522720"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b">
            <a:spAutoFit/>
          </a:bodyPr>
          <a:lstStyle/>
          <a:p>
            <a:r>
              <a:rPr kumimoji="0" lang="en-AU" sz="1600" b="0" i="0" u="none" strike="noStrike" cap="none" spc="0" normalizeH="0" baseline="0">
                <a:ln>
                  <a:noFill/>
                </a:ln>
                <a:solidFill>
                  <a:schemeClr val="accent2"/>
                </a:solidFill>
                <a:effectLst/>
                <a:uFillTx/>
                <a:latin typeface="Gotham Medium" panose="02000604030000020004" pitchFamily="2" charset="0"/>
                <a:ea typeface="Montserrat Light"/>
                <a:cs typeface="Montserrat Light"/>
                <a:sym typeface="Montserrat Light"/>
              </a:rPr>
              <a:t>Outdoor Media Association</a:t>
            </a:r>
          </a:p>
          <a:p>
            <a: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t>Suite 504, 80 William Street</a:t>
            </a:r>
            <a:b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t>East Sydney NSW 2011 </a:t>
            </a:r>
            <a:b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t>T Office  02 9357 9900</a:t>
            </a:r>
            <a:b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t>F 02 8356 9500 </a:t>
            </a:r>
            <a:b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err="1">
                <a:ln>
                  <a:noFill/>
                </a:ln>
                <a:solidFill>
                  <a:schemeClr val="accent2"/>
                </a:solidFill>
                <a:effectLst/>
                <a:uFillTx/>
                <a:latin typeface="Gotham Book" panose="02000604040000020004" pitchFamily="2" charset="0"/>
                <a:ea typeface="Montserrat Light"/>
                <a:cs typeface="Montserrat Light"/>
                <a:sym typeface="Montserrat Light"/>
              </a:rPr>
              <a:t>info@oma.org.au</a:t>
            </a:r>
            <a:br>
              <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err="1">
                <a:ln>
                  <a:noFill/>
                </a:ln>
                <a:solidFill>
                  <a:schemeClr val="accent2"/>
                </a:solidFill>
                <a:effectLst/>
                <a:uFillTx/>
                <a:latin typeface="Gotham Book" panose="02000604040000020004" pitchFamily="2" charset="0"/>
                <a:ea typeface="Montserrat Light"/>
                <a:cs typeface="Montserrat Light"/>
                <a:sym typeface="Montserrat Light"/>
              </a:rPr>
              <a:t>www.oma.org.au</a:t>
            </a:r>
            <a:endParaRPr kumimoji="0" lang="en-AU" sz="1600" b="0" i="0" u="none" strike="noStrike" cap="none" spc="0" normalizeH="0" baseline="0">
              <a:ln>
                <a:noFill/>
              </a:ln>
              <a:solidFill>
                <a:schemeClr val="accent2"/>
              </a:solidFill>
              <a:effectLst/>
              <a:uFillTx/>
              <a:latin typeface="Gotham Book" panose="02000604040000020004" pitchFamily="2" charset="0"/>
              <a:ea typeface="Montserrat Light"/>
              <a:cs typeface="Montserrat Light"/>
              <a:sym typeface="Montserrat Light"/>
            </a:endParaRPr>
          </a:p>
        </p:txBody>
      </p:sp>
    </p:spTree>
    <p:extLst>
      <p:ext uri="{BB962C8B-B14F-4D97-AF65-F5344CB8AC3E}">
        <p14:creationId xmlns:p14="http://schemas.microsoft.com/office/powerpoint/2010/main" val="486475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3867-8D40-0F47-AF69-8A4B050DB603}"/>
              </a:ext>
            </a:extLst>
          </p:cNvPr>
          <p:cNvSpPr>
            <a:spLocks noGrp="1" noChangeAspect="1"/>
          </p:cNvSpPr>
          <p:nvPr>
            <p:ph type="ctrTitle" hasCustomPrompt="1"/>
          </p:nvPr>
        </p:nvSpPr>
        <p:spPr>
          <a:xfrm>
            <a:off x="874713" y="441325"/>
            <a:ext cx="3827916" cy="2882446"/>
          </a:xfrm>
        </p:spPr>
        <p:txBody>
          <a:bodyPr anchor="b">
            <a:normAutofit/>
          </a:bodyPr>
          <a:lstStyle>
            <a:lvl1pPr algn="l">
              <a:defRPr sz="4000" b="1" i="0">
                <a:latin typeface="Gotham Bold" panose="02000604030000020004" pitchFamily="2" charset="0"/>
              </a:defRPr>
            </a:lvl1pPr>
          </a:lstStyle>
          <a:p>
            <a:r>
              <a:rPr lang="en-US" dirty="0"/>
              <a:t>Presentation Name</a:t>
            </a:r>
          </a:p>
        </p:txBody>
      </p:sp>
      <p:sp>
        <p:nvSpPr>
          <p:cNvPr id="3" name="Subtitle 2">
            <a:extLst>
              <a:ext uri="{FF2B5EF4-FFF2-40B4-BE49-F238E27FC236}">
                <a16:creationId xmlns:a16="http://schemas.microsoft.com/office/drawing/2014/main" id="{9739F660-8852-B344-BDE0-D30C3DCD9A05}"/>
              </a:ext>
            </a:extLst>
          </p:cNvPr>
          <p:cNvSpPr>
            <a:spLocks noGrp="1"/>
          </p:cNvSpPr>
          <p:nvPr>
            <p:ph type="subTitle" idx="1" hasCustomPrompt="1"/>
          </p:nvPr>
        </p:nvSpPr>
        <p:spPr>
          <a:xfrm>
            <a:off x="874713" y="3802742"/>
            <a:ext cx="3827916" cy="1455057"/>
          </a:xfrm>
        </p:spPr>
        <p:txBody>
          <a:bodyPr>
            <a:normAutofit/>
          </a:bodyPr>
          <a:lstStyle>
            <a:lvl1pPr marL="0" indent="0" algn="l">
              <a:buNone/>
              <a:defRPr sz="2000" b="0" i="0">
                <a:latin typeface="Gotham Mediu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cxnSp>
        <p:nvCxnSpPr>
          <p:cNvPr id="8" name="Straight Connector 7">
            <a:extLst>
              <a:ext uri="{FF2B5EF4-FFF2-40B4-BE49-F238E27FC236}">
                <a16:creationId xmlns:a16="http://schemas.microsoft.com/office/drawing/2014/main" id="{EA7241D2-6220-3C4B-AF57-9B0F5CD52A88}"/>
              </a:ext>
            </a:extLst>
          </p:cNvPr>
          <p:cNvCxnSpPr>
            <a:cxnSpLocks/>
          </p:cNvCxnSpPr>
          <p:nvPr userDrawn="1"/>
        </p:nvCxnSpPr>
        <p:spPr>
          <a:xfrm>
            <a:off x="874713" y="3541486"/>
            <a:ext cx="2216445" cy="0"/>
          </a:xfrm>
          <a:prstGeom prst="line">
            <a:avLst/>
          </a:prstGeom>
          <a:ln w="762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886952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357963-143F-AA4D-928D-0AB82C1364C8}"/>
              </a:ext>
            </a:extLst>
          </p:cNvPr>
          <p:cNvSpPr/>
          <p:nvPr userDrawn="1"/>
        </p:nvSpPr>
        <p:spPr>
          <a:xfrm>
            <a:off x="442913" y="0"/>
            <a:ext cx="4259716" cy="5022056"/>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F43867-8D40-0F47-AF69-8A4B050DB603}"/>
              </a:ext>
            </a:extLst>
          </p:cNvPr>
          <p:cNvSpPr>
            <a:spLocks noGrp="1" noChangeAspect="1"/>
          </p:cNvSpPr>
          <p:nvPr>
            <p:ph type="ctrTitle" hasCustomPrompt="1"/>
          </p:nvPr>
        </p:nvSpPr>
        <p:spPr>
          <a:xfrm>
            <a:off x="874713" y="441325"/>
            <a:ext cx="3594048" cy="2882446"/>
          </a:xfrm>
        </p:spPr>
        <p:txBody>
          <a:bodyPr anchor="b">
            <a:normAutofit/>
          </a:bodyPr>
          <a:lstStyle>
            <a:lvl1pPr algn="l">
              <a:defRPr sz="4000" b="1" i="0">
                <a:solidFill>
                  <a:schemeClr val="bg1"/>
                </a:solidFill>
                <a:latin typeface="Gotham Bold" panose="02000604030000020004" pitchFamily="2" charset="0"/>
              </a:defRPr>
            </a:lvl1pPr>
          </a:lstStyle>
          <a:p>
            <a:r>
              <a:rPr lang="en-US" dirty="0"/>
              <a:t>Presentation Name</a:t>
            </a:r>
          </a:p>
        </p:txBody>
      </p:sp>
      <p:sp>
        <p:nvSpPr>
          <p:cNvPr id="3" name="Subtitle 2">
            <a:extLst>
              <a:ext uri="{FF2B5EF4-FFF2-40B4-BE49-F238E27FC236}">
                <a16:creationId xmlns:a16="http://schemas.microsoft.com/office/drawing/2014/main" id="{9739F660-8852-B344-BDE0-D30C3DCD9A05}"/>
              </a:ext>
            </a:extLst>
          </p:cNvPr>
          <p:cNvSpPr>
            <a:spLocks noGrp="1"/>
          </p:cNvSpPr>
          <p:nvPr>
            <p:ph type="subTitle" idx="1" hasCustomPrompt="1"/>
          </p:nvPr>
        </p:nvSpPr>
        <p:spPr>
          <a:xfrm>
            <a:off x="874713" y="3802743"/>
            <a:ext cx="3594048" cy="1219314"/>
          </a:xfrm>
        </p:spPr>
        <p:txBody>
          <a:bodyPr>
            <a:normAutofit/>
          </a:bodyPr>
          <a:lstStyle>
            <a:lvl1pPr marL="0" indent="0" algn="l">
              <a:buNone/>
              <a:defRPr sz="2000" b="0" i="0">
                <a:solidFill>
                  <a:schemeClr val="tx1"/>
                </a:solidFill>
                <a:latin typeface="Gotham Mediu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Tree>
    <p:extLst>
      <p:ext uri="{BB962C8B-B14F-4D97-AF65-F5344CB8AC3E}">
        <p14:creationId xmlns:p14="http://schemas.microsoft.com/office/powerpoint/2010/main" val="1509778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0FBD-4BCE-434E-A128-23D87FFF58C7}"/>
              </a:ext>
            </a:extLst>
          </p:cNvPr>
          <p:cNvSpPr>
            <a:spLocks noGrp="1"/>
          </p:cNvSpPr>
          <p:nvPr>
            <p:ph type="title" hasCustomPrompt="1"/>
          </p:nvPr>
        </p:nvSpPr>
        <p:spPr>
          <a:xfrm>
            <a:off x="874713" y="333375"/>
            <a:ext cx="7735887" cy="1260491"/>
          </a:xfrm>
        </p:spPr>
        <p:txBody>
          <a:bodyPr>
            <a:normAutofit/>
          </a:bodyPr>
          <a:lstStyle>
            <a:lvl1pPr>
              <a:defRPr sz="3200"/>
            </a:lvl1pPr>
          </a:lstStyle>
          <a:p>
            <a:r>
              <a:rPr lang="en-US" dirty="0"/>
              <a:t>Click to edit heading</a:t>
            </a:r>
          </a:p>
        </p:txBody>
      </p:sp>
      <p:sp>
        <p:nvSpPr>
          <p:cNvPr id="3" name="Content Placeholder 2">
            <a:extLst>
              <a:ext uri="{FF2B5EF4-FFF2-40B4-BE49-F238E27FC236}">
                <a16:creationId xmlns:a16="http://schemas.microsoft.com/office/drawing/2014/main" id="{02F0F5CD-B687-B24D-AC6A-932C504701BA}"/>
              </a:ext>
            </a:extLst>
          </p:cNvPr>
          <p:cNvSpPr>
            <a:spLocks noGrp="1"/>
          </p:cNvSpPr>
          <p:nvPr>
            <p:ph idx="1" hasCustomPrompt="1"/>
          </p:nvPr>
        </p:nvSpPr>
        <p:spPr>
          <a:xfrm>
            <a:off x="874713" y="1989137"/>
            <a:ext cx="6094799" cy="4123277"/>
          </a:xfrm>
        </p:spPr>
        <p:txBody>
          <a:bodyPr/>
          <a:lstStyle>
            <a:lvl1pPr marL="0" indent="0">
              <a:lnSpc>
                <a:spcPct val="150000"/>
              </a:lnSpc>
              <a:buFontTx/>
              <a:buNone/>
              <a:defRPr sz="1600" b="0" i="0">
                <a:latin typeface="Gotham Book" panose="02000604040000020004" pitchFamily="2" charset="0"/>
              </a:defRPr>
            </a:lvl1pPr>
            <a:lvl2pPr marL="457200" indent="0">
              <a:buFontTx/>
              <a:buNone/>
              <a:defRPr sz="1600"/>
            </a:lvl2pPr>
            <a:lvl3pPr marL="914400" indent="0">
              <a:buFontTx/>
              <a:buNone/>
              <a:defRPr sz="1600"/>
            </a:lvl3pPr>
            <a:lvl4pPr marL="1371600" indent="0">
              <a:buFontTx/>
              <a:buNone/>
              <a:defRPr sz="1400"/>
            </a:lvl4pPr>
            <a:lvl5pPr marL="1828800" indent="0">
              <a:buFontTx/>
              <a:buNone/>
              <a:defRPr sz="1400"/>
            </a:lvl5pPr>
          </a:lstStyle>
          <a:p>
            <a:pPr lvl="0"/>
            <a:r>
              <a:rPr lang="en-US" dirty="0"/>
              <a:t>Click to edit sub heading</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14934C8-DD4D-BC42-99F4-F02DB190162C}"/>
              </a:ext>
            </a:extLst>
          </p:cNvPr>
          <p:cNvSpPr>
            <a:spLocks noGrp="1"/>
          </p:cNvSpPr>
          <p:nvPr>
            <p:ph type="dt" sz="half" idx="10"/>
          </p:nvPr>
        </p:nvSpPr>
        <p:spPr/>
        <p:txBody>
          <a:bodyPr/>
          <a:lstStyle/>
          <a:p>
            <a:fld id="{CB4625B5-9D39-B743-81F3-A2814805E14F}" type="datetimeFigureOut">
              <a:rPr lang="en-US" smtClean="0"/>
              <a:t>5/26/2022</a:t>
            </a:fld>
            <a:endParaRPr lang="en-US"/>
          </a:p>
        </p:txBody>
      </p:sp>
      <p:sp>
        <p:nvSpPr>
          <p:cNvPr id="5" name="Footer Placeholder 4">
            <a:extLst>
              <a:ext uri="{FF2B5EF4-FFF2-40B4-BE49-F238E27FC236}">
                <a16:creationId xmlns:a16="http://schemas.microsoft.com/office/drawing/2014/main" id="{936BBEFE-2430-504C-99B5-5A3286AE20AC}"/>
              </a:ext>
            </a:extLst>
          </p:cNvPr>
          <p:cNvSpPr>
            <a:spLocks noGrp="1"/>
          </p:cNvSpPr>
          <p:nvPr>
            <p:ph type="ftr" sz="quarter" idx="11"/>
          </p:nvPr>
        </p:nvSpPr>
        <p:spPr>
          <a:xfrm>
            <a:off x="4128294" y="635635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289BD4B4-570A-CF4A-8A21-336E10433EA6}"/>
              </a:ext>
            </a:extLst>
          </p:cNvPr>
          <p:cNvSpPr>
            <a:spLocks noGrp="1"/>
          </p:cNvSpPr>
          <p:nvPr>
            <p:ph type="sldNum" sz="quarter" idx="12"/>
          </p:nvPr>
        </p:nvSpPr>
        <p:spPr>
          <a:xfrm>
            <a:off x="8610600" y="6356350"/>
            <a:ext cx="2886074" cy="365125"/>
          </a:xfrm>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1174236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E2D4-2C81-1840-BA9B-D96A3DEBAA93}"/>
              </a:ext>
            </a:extLst>
          </p:cNvPr>
          <p:cNvSpPr>
            <a:spLocks noGrp="1"/>
          </p:cNvSpPr>
          <p:nvPr>
            <p:ph type="title"/>
          </p:nvPr>
        </p:nvSpPr>
        <p:spPr>
          <a:xfrm>
            <a:off x="874714" y="1709738"/>
            <a:ext cx="7492452" cy="2852737"/>
          </a:xfrm>
        </p:spPr>
        <p:txBody>
          <a:bodyPr anchor="b"/>
          <a:lstStyle>
            <a:lvl1pPr>
              <a:defRPr sz="6000"/>
            </a:lvl1pPr>
          </a:lstStyle>
          <a:p>
            <a:r>
              <a:rPr lang="en-US" dirty="0"/>
              <a:t>Click to edit</a:t>
            </a:r>
          </a:p>
        </p:txBody>
      </p:sp>
      <p:sp>
        <p:nvSpPr>
          <p:cNvPr id="3" name="Text Placeholder 2">
            <a:extLst>
              <a:ext uri="{FF2B5EF4-FFF2-40B4-BE49-F238E27FC236}">
                <a16:creationId xmlns:a16="http://schemas.microsoft.com/office/drawing/2014/main" id="{4FCB87BC-B2D5-1948-830C-416E2376B51C}"/>
              </a:ext>
            </a:extLst>
          </p:cNvPr>
          <p:cNvSpPr>
            <a:spLocks noGrp="1"/>
          </p:cNvSpPr>
          <p:nvPr>
            <p:ph type="body" idx="1" hasCustomPrompt="1"/>
          </p:nvPr>
        </p:nvSpPr>
        <p:spPr>
          <a:xfrm>
            <a:off x="874714" y="4676553"/>
            <a:ext cx="8101012" cy="1500187"/>
          </a:xfrm>
        </p:spPr>
        <p:txBody>
          <a:bodyPr/>
          <a:lstStyle>
            <a:lvl1pPr marL="0" indent="0">
              <a:lnSpc>
                <a:spcPct val="110000"/>
              </a:lnSpc>
              <a:spcBef>
                <a:spcPts val="0"/>
              </a:spcBef>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 text</a:t>
            </a:r>
          </a:p>
        </p:txBody>
      </p:sp>
    </p:spTree>
    <p:extLst>
      <p:ext uri="{BB962C8B-B14F-4D97-AF65-F5344CB8AC3E}">
        <p14:creationId xmlns:p14="http://schemas.microsoft.com/office/powerpoint/2010/main" val="4046302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 green over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E2D4-2C81-1840-BA9B-D96A3DEBAA93}"/>
              </a:ext>
            </a:extLst>
          </p:cNvPr>
          <p:cNvSpPr>
            <a:spLocks noGrp="1"/>
          </p:cNvSpPr>
          <p:nvPr>
            <p:ph type="title" hasCustomPrompt="1"/>
          </p:nvPr>
        </p:nvSpPr>
        <p:spPr>
          <a:xfrm>
            <a:off x="874714" y="1709738"/>
            <a:ext cx="7492452" cy="2852737"/>
          </a:xfrm>
        </p:spPr>
        <p:txBody>
          <a:bodyPr anchor="b"/>
          <a:lstStyle>
            <a:lvl1pP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4FCB87BC-B2D5-1948-830C-416E2376B51C}"/>
              </a:ext>
            </a:extLst>
          </p:cNvPr>
          <p:cNvSpPr>
            <a:spLocks noGrp="1"/>
          </p:cNvSpPr>
          <p:nvPr>
            <p:ph type="body" idx="1" hasCustomPrompt="1"/>
          </p:nvPr>
        </p:nvSpPr>
        <p:spPr>
          <a:xfrm>
            <a:off x="874714" y="4589463"/>
            <a:ext cx="8101012" cy="1500187"/>
          </a:xfrm>
        </p:spPr>
        <p:txBody>
          <a:bodyPr/>
          <a:lstStyle>
            <a:lvl1pPr marL="0" indent="0">
              <a:lnSpc>
                <a:spcPct val="11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 text</a:t>
            </a:r>
          </a:p>
        </p:txBody>
      </p:sp>
    </p:spTree>
    <p:extLst>
      <p:ext uri="{BB962C8B-B14F-4D97-AF65-F5344CB8AC3E}">
        <p14:creationId xmlns:p14="http://schemas.microsoft.com/office/powerpoint/2010/main" val="2199543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E2D4-2C81-1840-BA9B-D96A3DEBAA93}"/>
              </a:ext>
            </a:extLst>
          </p:cNvPr>
          <p:cNvSpPr>
            <a:spLocks noGrp="1"/>
          </p:cNvSpPr>
          <p:nvPr>
            <p:ph type="title"/>
          </p:nvPr>
        </p:nvSpPr>
        <p:spPr>
          <a:xfrm>
            <a:off x="874714" y="1709738"/>
            <a:ext cx="7492452" cy="2852737"/>
          </a:xfrm>
        </p:spPr>
        <p:txBody>
          <a:bodyPr anchor="b"/>
          <a:lstStyle>
            <a:lvl1pPr>
              <a:defRPr sz="6000"/>
            </a:lvl1pPr>
          </a:lstStyle>
          <a:p>
            <a:r>
              <a:rPr lang="en-US"/>
              <a:t>Click to edit</a:t>
            </a:r>
          </a:p>
        </p:txBody>
      </p:sp>
      <p:sp>
        <p:nvSpPr>
          <p:cNvPr id="3" name="Text Placeholder 2">
            <a:extLst>
              <a:ext uri="{FF2B5EF4-FFF2-40B4-BE49-F238E27FC236}">
                <a16:creationId xmlns:a16="http://schemas.microsoft.com/office/drawing/2014/main" id="{4FCB87BC-B2D5-1948-830C-416E2376B51C}"/>
              </a:ext>
            </a:extLst>
          </p:cNvPr>
          <p:cNvSpPr>
            <a:spLocks noGrp="1"/>
          </p:cNvSpPr>
          <p:nvPr>
            <p:ph type="body" idx="1" hasCustomPrompt="1"/>
          </p:nvPr>
        </p:nvSpPr>
        <p:spPr>
          <a:xfrm>
            <a:off x="874714" y="4676553"/>
            <a:ext cx="8101012" cy="1500187"/>
          </a:xfrm>
        </p:spPr>
        <p:txBody>
          <a:bodyPr/>
          <a:lstStyle>
            <a:lvl1pPr marL="0" indent="0">
              <a:lnSpc>
                <a:spcPct val="110000"/>
              </a:lnSpc>
              <a:spcBef>
                <a:spcPts val="0"/>
              </a:spcBef>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 text</a:t>
            </a:r>
          </a:p>
        </p:txBody>
      </p:sp>
    </p:spTree>
    <p:extLst>
      <p:ext uri="{BB962C8B-B14F-4D97-AF65-F5344CB8AC3E}">
        <p14:creationId xmlns:p14="http://schemas.microsoft.com/office/powerpoint/2010/main" val="29933723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5AC3AC-A486-6443-874F-2B8AC9F098B5}"/>
              </a:ext>
            </a:extLst>
          </p:cNvPr>
          <p:cNvSpPr>
            <a:spLocks noChangeAspect="1"/>
          </p:cNvSpPr>
          <p:nvPr userDrawn="1"/>
        </p:nvSpPr>
        <p:spPr>
          <a:xfrm>
            <a:off x="-261256" y="0"/>
            <a:ext cx="1245325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5" name="Title 1">
            <a:extLst>
              <a:ext uri="{FF2B5EF4-FFF2-40B4-BE49-F238E27FC236}">
                <a16:creationId xmlns:a16="http://schemas.microsoft.com/office/drawing/2014/main" id="{CF8D2AAA-EB4A-9D45-8888-0289E3D3A16A}"/>
              </a:ext>
            </a:extLst>
          </p:cNvPr>
          <p:cNvSpPr>
            <a:spLocks noGrp="1"/>
          </p:cNvSpPr>
          <p:nvPr>
            <p:ph type="title" hasCustomPrompt="1"/>
          </p:nvPr>
        </p:nvSpPr>
        <p:spPr>
          <a:xfrm>
            <a:off x="874714" y="1709738"/>
            <a:ext cx="7492452" cy="2852737"/>
          </a:xfrm>
        </p:spPr>
        <p:txBody>
          <a:bodyPr anchor="b"/>
          <a:lstStyle>
            <a:lvl1pPr>
              <a:defRPr sz="6000">
                <a:solidFill>
                  <a:schemeClr val="bg1"/>
                </a:solidFill>
              </a:defRPr>
            </a:lvl1pPr>
          </a:lstStyle>
          <a:p>
            <a:r>
              <a:rPr lang="en-US" dirty="0"/>
              <a:t>Click to edit title</a:t>
            </a:r>
          </a:p>
        </p:txBody>
      </p:sp>
      <p:sp>
        <p:nvSpPr>
          <p:cNvPr id="6" name="Text Placeholder 2">
            <a:extLst>
              <a:ext uri="{FF2B5EF4-FFF2-40B4-BE49-F238E27FC236}">
                <a16:creationId xmlns:a16="http://schemas.microsoft.com/office/drawing/2014/main" id="{0ECDBDB3-DEB5-8041-806F-C5339BF32583}"/>
              </a:ext>
            </a:extLst>
          </p:cNvPr>
          <p:cNvSpPr>
            <a:spLocks noGrp="1"/>
          </p:cNvSpPr>
          <p:nvPr>
            <p:ph type="body" idx="1" hasCustomPrompt="1"/>
          </p:nvPr>
        </p:nvSpPr>
        <p:spPr>
          <a:xfrm>
            <a:off x="874714" y="4589463"/>
            <a:ext cx="8101012" cy="1500187"/>
          </a:xfrm>
        </p:spPr>
        <p:txBody>
          <a:bodyPr/>
          <a:lstStyle>
            <a:lvl1pPr marL="0" indent="0">
              <a:lnSpc>
                <a:spcPct val="11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 text</a:t>
            </a:r>
          </a:p>
        </p:txBody>
      </p:sp>
    </p:spTree>
    <p:extLst>
      <p:ext uri="{BB962C8B-B14F-4D97-AF65-F5344CB8AC3E}">
        <p14:creationId xmlns:p14="http://schemas.microsoft.com/office/powerpoint/2010/main" val="25639782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6E1B-0CBF-EE40-AC84-0D595E612834}"/>
              </a:ext>
            </a:extLst>
          </p:cNvPr>
          <p:cNvSpPr>
            <a:spLocks noGrp="1"/>
          </p:cNvSpPr>
          <p:nvPr>
            <p:ph type="title" hasCustomPrompt="1"/>
          </p:nvPr>
        </p:nvSpPr>
        <p:spPr>
          <a:xfrm>
            <a:off x="874712" y="266700"/>
            <a:ext cx="7735887" cy="1325563"/>
          </a:xfrm>
        </p:spPr>
        <p:txBody>
          <a:bodyPr>
            <a:normAutofit/>
          </a:bodyPr>
          <a:lstStyle>
            <a:lvl1pPr>
              <a:defRPr sz="3200"/>
            </a:lvl1pPr>
          </a:lstStyle>
          <a:p>
            <a:r>
              <a:rPr lang="en-US" dirty="0"/>
              <a:t>Click to edit heading</a:t>
            </a:r>
          </a:p>
        </p:txBody>
      </p:sp>
      <p:sp>
        <p:nvSpPr>
          <p:cNvPr id="3" name="Text Placeholder 2">
            <a:extLst>
              <a:ext uri="{FF2B5EF4-FFF2-40B4-BE49-F238E27FC236}">
                <a16:creationId xmlns:a16="http://schemas.microsoft.com/office/drawing/2014/main" id="{5BA445AA-7B94-E24E-9740-493729384C13}"/>
              </a:ext>
            </a:extLst>
          </p:cNvPr>
          <p:cNvSpPr>
            <a:spLocks noGrp="1"/>
          </p:cNvSpPr>
          <p:nvPr>
            <p:ph type="body" idx="1" hasCustomPrompt="1"/>
          </p:nvPr>
        </p:nvSpPr>
        <p:spPr>
          <a:xfrm>
            <a:off x="874714" y="1989138"/>
            <a:ext cx="4992236" cy="565882"/>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 Heading</a:t>
            </a:r>
          </a:p>
        </p:txBody>
      </p:sp>
      <p:sp>
        <p:nvSpPr>
          <p:cNvPr id="4" name="Content Placeholder 3">
            <a:extLst>
              <a:ext uri="{FF2B5EF4-FFF2-40B4-BE49-F238E27FC236}">
                <a16:creationId xmlns:a16="http://schemas.microsoft.com/office/drawing/2014/main" id="{0E46258E-5CA3-DD42-A38E-243CCE03CD18}"/>
              </a:ext>
            </a:extLst>
          </p:cNvPr>
          <p:cNvSpPr>
            <a:spLocks noGrp="1"/>
          </p:cNvSpPr>
          <p:nvPr>
            <p:ph sz="half" idx="2" hasCustomPrompt="1"/>
          </p:nvPr>
        </p:nvSpPr>
        <p:spPr>
          <a:xfrm>
            <a:off x="874712" y="2651351"/>
            <a:ext cx="4992237" cy="3477987"/>
          </a:xfrm>
        </p:spPr>
        <p:txBody>
          <a:bodyPr/>
          <a:lstStyle>
            <a:lvl1pPr>
              <a:defRPr sz="1800"/>
            </a:lvl1pPr>
            <a:lvl2pPr>
              <a:defRPr sz="1600"/>
            </a:lvl2pPr>
            <a:lvl3pPr>
              <a:defRPr sz="1600"/>
            </a:lvl3pPr>
            <a:lvl4pPr>
              <a:defRPr sz="1400"/>
            </a:lvl4pPr>
            <a:lvl5pPr>
              <a:defRPr sz="1400"/>
            </a:lvl5pPr>
          </a:lstStyle>
          <a:p>
            <a:pPr lvl="0"/>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7827097-1122-1244-B3FD-C2C76516FA0C}"/>
              </a:ext>
            </a:extLst>
          </p:cNvPr>
          <p:cNvSpPr>
            <a:spLocks noGrp="1"/>
          </p:cNvSpPr>
          <p:nvPr>
            <p:ph type="body" sz="quarter" idx="3" hasCustomPrompt="1"/>
          </p:nvPr>
        </p:nvSpPr>
        <p:spPr>
          <a:xfrm>
            <a:off x="6172199" y="1989138"/>
            <a:ext cx="5324475" cy="515936"/>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 Heading</a:t>
            </a:r>
          </a:p>
        </p:txBody>
      </p:sp>
      <p:sp>
        <p:nvSpPr>
          <p:cNvPr id="6" name="Content Placeholder 5">
            <a:extLst>
              <a:ext uri="{FF2B5EF4-FFF2-40B4-BE49-F238E27FC236}">
                <a16:creationId xmlns:a16="http://schemas.microsoft.com/office/drawing/2014/main" id="{022E4538-171D-814A-A542-7C8EE1AD21B3}"/>
              </a:ext>
            </a:extLst>
          </p:cNvPr>
          <p:cNvSpPr>
            <a:spLocks noGrp="1"/>
          </p:cNvSpPr>
          <p:nvPr>
            <p:ph sz="quarter" idx="4" hasCustomPrompt="1"/>
          </p:nvPr>
        </p:nvSpPr>
        <p:spPr>
          <a:xfrm>
            <a:off x="6172200" y="2651351"/>
            <a:ext cx="5324474" cy="3477987"/>
          </a:xfrm>
        </p:spPr>
        <p:txBody>
          <a:bodyPr/>
          <a:lstStyle>
            <a:lvl1pPr>
              <a:defRPr sz="1800"/>
            </a:lvl1pPr>
            <a:lvl2pPr>
              <a:defRPr sz="1600"/>
            </a:lvl2pPr>
            <a:lvl3pPr>
              <a:defRPr sz="1600"/>
            </a:lvl3pPr>
            <a:lvl4pPr>
              <a:defRPr sz="1400"/>
            </a:lvl4pPr>
            <a:lvl5pPr>
              <a:defRPr sz="1400"/>
            </a:lvl5pPr>
          </a:lstStyle>
          <a:p>
            <a:pPr lvl="0"/>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440790F-B2A3-214B-9B2B-3FC02DBE1444}"/>
              </a:ext>
            </a:extLst>
          </p:cNvPr>
          <p:cNvSpPr>
            <a:spLocks noGrp="1"/>
          </p:cNvSpPr>
          <p:nvPr>
            <p:ph type="dt" sz="half" idx="10"/>
          </p:nvPr>
        </p:nvSpPr>
        <p:spPr/>
        <p:txBody>
          <a:bodyPr/>
          <a:lstStyle/>
          <a:p>
            <a:fld id="{CB4625B5-9D39-B743-81F3-A2814805E14F}" type="datetimeFigureOut">
              <a:rPr lang="en-US" smtClean="0"/>
              <a:t>5/26/2022</a:t>
            </a:fld>
            <a:endParaRPr lang="en-US"/>
          </a:p>
        </p:txBody>
      </p:sp>
      <p:sp>
        <p:nvSpPr>
          <p:cNvPr id="8" name="Footer Placeholder 7">
            <a:extLst>
              <a:ext uri="{FF2B5EF4-FFF2-40B4-BE49-F238E27FC236}">
                <a16:creationId xmlns:a16="http://schemas.microsoft.com/office/drawing/2014/main" id="{04304866-E65D-4D45-B401-F1F9F7E7EE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C3DA59-1846-D848-B6FC-30F7701EC3B5}"/>
              </a:ext>
            </a:extLst>
          </p:cNvPr>
          <p:cNvSpPr>
            <a:spLocks noGrp="1"/>
          </p:cNvSpPr>
          <p:nvPr>
            <p:ph type="sldNum" sz="quarter" idx="12"/>
          </p:nvPr>
        </p:nvSpPr>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3395651106"/>
      </p:ext>
    </p:extLst>
  </p:cSld>
  <p:clrMapOvr>
    <a:masterClrMapping/>
  </p:clrMapOvr>
  <p:extLst>
    <p:ext uri="{DCECCB84-F9BA-43D5-87BE-67443E8EF086}">
      <p15:sldGuideLst xmlns:p15="http://schemas.microsoft.com/office/powerpoint/2012/main">
        <p15:guide id="1" pos="66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34CC-AF08-0948-9A92-E493A041596A}"/>
              </a:ext>
            </a:extLst>
          </p:cNvPr>
          <p:cNvSpPr>
            <a:spLocks noGrp="1"/>
          </p:cNvSpPr>
          <p:nvPr>
            <p:ph type="title" hasCustomPrompt="1"/>
          </p:nvPr>
        </p:nvSpPr>
        <p:spPr>
          <a:xfrm>
            <a:off x="874713" y="333375"/>
            <a:ext cx="7735887" cy="1260491"/>
          </a:xfrm>
        </p:spPr>
        <p:txBody>
          <a:bodyPr>
            <a:normAutofit/>
          </a:bodyPr>
          <a:lstStyle>
            <a:lvl1pPr>
              <a:defRPr sz="3200"/>
            </a:lvl1pPr>
          </a:lstStyle>
          <a:p>
            <a:r>
              <a:rPr lang="en-US" dirty="0"/>
              <a:t>Click to edit heading</a:t>
            </a:r>
          </a:p>
        </p:txBody>
      </p:sp>
      <p:sp>
        <p:nvSpPr>
          <p:cNvPr id="3" name="Date Placeholder 2">
            <a:extLst>
              <a:ext uri="{FF2B5EF4-FFF2-40B4-BE49-F238E27FC236}">
                <a16:creationId xmlns:a16="http://schemas.microsoft.com/office/drawing/2014/main" id="{A5E83AD0-19C2-7B4E-8DC6-BE6E2F083C0D}"/>
              </a:ext>
            </a:extLst>
          </p:cNvPr>
          <p:cNvSpPr>
            <a:spLocks noGrp="1"/>
          </p:cNvSpPr>
          <p:nvPr>
            <p:ph type="dt" sz="half" idx="10"/>
          </p:nvPr>
        </p:nvSpPr>
        <p:spPr/>
        <p:txBody>
          <a:bodyPr/>
          <a:lstStyle/>
          <a:p>
            <a:fld id="{CB4625B5-9D39-B743-81F3-A2814805E14F}" type="datetimeFigureOut">
              <a:rPr lang="en-US" smtClean="0"/>
              <a:t>5/26/2022</a:t>
            </a:fld>
            <a:endParaRPr lang="en-US"/>
          </a:p>
        </p:txBody>
      </p:sp>
      <p:sp>
        <p:nvSpPr>
          <p:cNvPr id="4" name="Footer Placeholder 3">
            <a:extLst>
              <a:ext uri="{FF2B5EF4-FFF2-40B4-BE49-F238E27FC236}">
                <a16:creationId xmlns:a16="http://schemas.microsoft.com/office/drawing/2014/main" id="{036EF103-C21D-F842-A275-86D528B31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65331-24B9-BC48-BFFC-1B322824AA71}"/>
              </a:ext>
            </a:extLst>
          </p:cNvPr>
          <p:cNvSpPr>
            <a:spLocks noGrp="1"/>
          </p:cNvSpPr>
          <p:nvPr>
            <p:ph type="sldNum" sz="quarter" idx="12"/>
          </p:nvPr>
        </p:nvSpPr>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14555175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panel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34CC-AF08-0948-9A92-E493A041596A}"/>
              </a:ext>
            </a:extLst>
          </p:cNvPr>
          <p:cNvSpPr>
            <a:spLocks noGrp="1"/>
          </p:cNvSpPr>
          <p:nvPr>
            <p:ph type="title" hasCustomPrompt="1"/>
          </p:nvPr>
        </p:nvSpPr>
        <p:spPr>
          <a:xfrm>
            <a:off x="874713" y="333375"/>
            <a:ext cx="7735887" cy="1260491"/>
          </a:xfrm>
        </p:spPr>
        <p:txBody>
          <a:bodyPr>
            <a:normAutofit/>
          </a:bodyPr>
          <a:lstStyle>
            <a:lvl1pPr>
              <a:lnSpc>
                <a:spcPct val="110000"/>
              </a:lnSpc>
              <a:defRPr sz="3200"/>
            </a:lvl1pPr>
          </a:lstStyle>
          <a:p>
            <a:r>
              <a:rPr lang="en-US" dirty="0"/>
              <a:t>Click to edit heading</a:t>
            </a:r>
          </a:p>
        </p:txBody>
      </p:sp>
      <p:sp>
        <p:nvSpPr>
          <p:cNvPr id="3" name="Date Placeholder 2">
            <a:extLst>
              <a:ext uri="{FF2B5EF4-FFF2-40B4-BE49-F238E27FC236}">
                <a16:creationId xmlns:a16="http://schemas.microsoft.com/office/drawing/2014/main" id="{A5E83AD0-19C2-7B4E-8DC6-BE6E2F083C0D}"/>
              </a:ext>
            </a:extLst>
          </p:cNvPr>
          <p:cNvSpPr>
            <a:spLocks noGrp="1"/>
          </p:cNvSpPr>
          <p:nvPr>
            <p:ph type="dt" sz="half" idx="10"/>
          </p:nvPr>
        </p:nvSpPr>
        <p:spPr/>
        <p:txBody>
          <a:bodyPr/>
          <a:lstStyle/>
          <a:p>
            <a:fld id="{CB4625B5-9D39-B743-81F3-A2814805E14F}" type="datetimeFigureOut">
              <a:rPr lang="en-US" smtClean="0"/>
              <a:t>5/26/2022</a:t>
            </a:fld>
            <a:endParaRPr lang="en-US"/>
          </a:p>
        </p:txBody>
      </p:sp>
      <p:sp>
        <p:nvSpPr>
          <p:cNvPr id="4" name="Footer Placeholder 3">
            <a:extLst>
              <a:ext uri="{FF2B5EF4-FFF2-40B4-BE49-F238E27FC236}">
                <a16:creationId xmlns:a16="http://schemas.microsoft.com/office/drawing/2014/main" id="{036EF103-C21D-F842-A275-86D528B31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65331-24B9-BC48-BFFC-1B322824AA71}"/>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7" name="Text Placeholder 6">
            <a:extLst>
              <a:ext uri="{FF2B5EF4-FFF2-40B4-BE49-F238E27FC236}">
                <a16:creationId xmlns:a16="http://schemas.microsoft.com/office/drawing/2014/main" id="{7BF25158-D1EC-F348-9011-51D907DBC953}"/>
              </a:ext>
            </a:extLst>
          </p:cNvPr>
          <p:cNvSpPr>
            <a:spLocks noGrp="1"/>
          </p:cNvSpPr>
          <p:nvPr>
            <p:ph type="body" sz="quarter" idx="13" hasCustomPrompt="1"/>
          </p:nvPr>
        </p:nvSpPr>
        <p:spPr>
          <a:xfrm>
            <a:off x="874713" y="1989138"/>
            <a:ext cx="10261601" cy="4140199"/>
          </a:xfrm>
        </p:spPr>
        <p:txBody>
          <a:bodyPr>
            <a:normAutofit/>
          </a:bodyPr>
          <a:lstStyle>
            <a:lvl1pPr marL="0" indent="0">
              <a:lnSpc>
                <a:spcPct val="110000"/>
              </a:lnSpc>
              <a:spcBef>
                <a:spcPts val="600"/>
              </a:spcBef>
              <a:spcAft>
                <a:spcPts val="600"/>
              </a:spcAft>
              <a:buFontTx/>
              <a:buNone/>
              <a:defRPr sz="1400" b="0" i="0">
                <a:latin typeface="Gotham Book" panose="02000604040000020004" pitchFamily="2" charset="0"/>
              </a:defRPr>
            </a:lvl1pPr>
            <a:lvl2pPr marL="457200" indent="0">
              <a:lnSpc>
                <a:spcPct val="110000"/>
              </a:lnSpc>
              <a:spcBef>
                <a:spcPts val="600"/>
              </a:spcBef>
              <a:spcAft>
                <a:spcPts val="600"/>
              </a:spcAft>
              <a:buFontTx/>
              <a:buNone/>
              <a:defRPr sz="1400"/>
            </a:lvl2pPr>
            <a:lvl3pPr marL="914400" indent="0">
              <a:buFontTx/>
              <a:buNone/>
              <a:defRPr/>
            </a:lvl3pPr>
            <a:lvl4pPr marL="1371600" indent="0">
              <a:buFontTx/>
              <a:buNone/>
              <a:defRPr/>
            </a:lvl4pPr>
            <a:lvl5pPr marL="1828800" indent="0">
              <a:buFontTx/>
              <a:buNone/>
              <a:defRPr/>
            </a:lvl5pPr>
          </a:lstStyle>
          <a:p>
            <a:pPr lvl="0"/>
            <a:r>
              <a:rPr lang="en-US" dirty="0"/>
              <a:t>Single column</a:t>
            </a:r>
          </a:p>
          <a:p>
            <a:pPr lvl="1"/>
            <a:r>
              <a:rPr lang="en-US" dirty="0"/>
              <a:t>Second level</a:t>
            </a:r>
          </a:p>
        </p:txBody>
      </p:sp>
    </p:spTree>
    <p:extLst>
      <p:ext uri="{BB962C8B-B14F-4D97-AF65-F5344CB8AC3E}">
        <p14:creationId xmlns:p14="http://schemas.microsoft.com/office/powerpoint/2010/main" val="1791769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text panel -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34CC-AF08-0948-9A92-E493A041596A}"/>
              </a:ext>
            </a:extLst>
          </p:cNvPr>
          <p:cNvSpPr>
            <a:spLocks noGrp="1"/>
          </p:cNvSpPr>
          <p:nvPr>
            <p:ph type="title" hasCustomPrompt="1"/>
          </p:nvPr>
        </p:nvSpPr>
        <p:spPr>
          <a:xfrm>
            <a:off x="874713" y="333375"/>
            <a:ext cx="7735887" cy="1260491"/>
          </a:xfrm>
        </p:spPr>
        <p:txBody>
          <a:bodyPr>
            <a:normAutofit/>
          </a:bodyPr>
          <a:lstStyle>
            <a:lvl1pPr>
              <a:defRPr sz="3200"/>
            </a:lvl1pPr>
          </a:lstStyle>
          <a:p>
            <a:r>
              <a:rPr lang="en-US" dirty="0"/>
              <a:t>Click to edit heading</a:t>
            </a:r>
          </a:p>
        </p:txBody>
      </p:sp>
      <p:sp>
        <p:nvSpPr>
          <p:cNvPr id="3" name="Date Placeholder 2">
            <a:extLst>
              <a:ext uri="{FF2B5EF4-FFF2-40B4-BE49-F238E27FC236}">
                <a16:creationId xmlns:a16="http://schemas.microsoft.com/office/drawing/2014/main" id="{A5E83AD0-19C2-7B4E-8DC6-BE6E2F083C0D}"/>
              </a:ext>
            </a:extLst>
          </p:cNvPr>
          <p:cNvSpPr>
            <a:spLocks noGrp="1"/>
          </p:cNvSpPr>
          <p:nvPr>
            <p:ph type="dt" sz="half" idx="10"/>
          </p:nvPr>
        </p:nvSpPr>
        <p:spPr/>
        <p:txBody>
          <a:bodyPr/>
          <a:lstStyle/>
          <a:p>
            <a:fld id="{CB4625B5-9D39-B743-81F3-A2814805E14F}" type="datetimeFigureOut">
              <a:rPr lang="en-US" smtClean="0"/>
              <a:t>5/26/2022</a:t>
            </a:fld>
            <a:endParaRPr lang="en-US"/>
          </a:p>
        </p:txBody>
      </p:sp>
      <p:sp>
        <p:nvSpPr>
          <p:cNvPr id="4" name="Footer Placeholder 3">
            <a:extLst>
              <a:ext uri="{FF2B5EF4-FFF2-40B4-BE49-F238E27FC236}">
                <a16:creationId xmlns:a16="http://schemas.microsoft.com/office/drawing/2014/main" id="{036EF103-C21D-F842-A275-86D528B31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65331-24B9-BC48-BFFC-1B322824AA71}"/>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7" name="Text Placeholder 6">
            <a:extLst>
              <a:ext uri="{FF2B5EF4-FFF2-40B4-BE49-F238E27FC236}">
                <a16:creationId xmlns:a16="http://schemas.microsoft.com/office/drawing/2014/main" id="{7BF25158-D1EC-F348-9011-51D907DBC953}"/>
              </a:ext>
            </a:extLst>
          </p:cNvPr>
          <p:cNvSpPr>
            <a:spLocks noGrp="1"/>
          </p:cNvSpPr>
          <p:nvPr>
            <p:ph type="body" sz="quarter" idx="13" hasCustomPrompt="1"/>
          </p:nvPr>
        </p:nvSpPr>
        <p:spPr>
          <a:xfrm>
            <a:off x="874713" y="1989138"/>
            <a:ext cx="10442575" cy="4140199"/>
          </a:xfrm>
        </p:spPr>
        <p:txBody>
          <a:bodyPr numCol="2" spcCol="540000">
            <a:noAutofit/>
          </a:bodyPr>
          <a:lstStyle>
            <a:lvl1pPr marL="0" indent="0">
              <a:lnSpc>
                <a:spcPct val="110000"/>
              </a:lnSpc>
              <a:spcBef>
                <a:spcPts val="600"/>
              </a:spcBef>
              <a:spcAft>
                <a:spcPts val="600"/>
              </a:spcAft>
              <a:buFontTx/>
              <a:buNone/>
              <a:defRPr sz="1400" b="0" i="0">
                <a:latin typeface="Gotham Book" panose="02000604040000020004" pitchFamily="2" charset="0"/>
              </a:defRPr>
            </a:lvl1pPr>
            <a:lvl2pPr marL="457200" indent="0">
              <a:lnSpc>
                <a:spcPct val="110000"/>
              </a:lnSpc>
              <a:spcBef>
                <a:spcPts val="600"/>
              </a:spcBef>
              <a:spcAft>
                <a:spcPts val="600"/>
              </a:spcAft>
              <a:buFontTx/>
              <a:buNone/>
              <a:defRPr sz="1400"/>
            </a:lvl2pPr>
            <a:lvl3pPr marL="914400" indent="0">
              <a:buFontTx/>
              <a:buNone/>
              <a:defRPr sz="1600"/>
            </a:lvl3pPr>
            <a:lvl4pPr marL="1371600" indent="0">
              <a:buFontTx/>
              <a:buNone/>
              <a:defRPr sz="1400"/>
            </a:lvl4pPr>
            <a:lvl5pPr marL="1828800" indent="0">
              <a:buFontTx/>
              <a:buNone/>
              <a:defRPr sz="1400"/>
            </a:lvl5pPr>
          </a:lstStyle>
          <a:p>
            <a:pPr lvl="0"/>
            <a:r>
              <a:rPr lang="en-US" dirty="0"/>
              <a:t>Bullets 2 column</a:t>
            </a:r>
          </a:p>
          <a:p>
            <a:pPr lvl="1"/>
            <a:r>
              <a:rPr lang="en-US" dirty="0"/>
              <a:t>Second level</a:t>
            </a:r>
          </a:p>
        </p:txBody>
      </p:sp>
    </p:spTree>
    <p:extLst>
      <p:ext uri="{BB962C8B-B14F-4D97-AF65-F5344CB8AC3E}">
        <p14:creationId xmlns:p14="http://schemas.microsoft.com/office/powerpoint/2010/main" val="2812775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text panel - 3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34CC-AF08-0948-9A92-E493A041596A}"/>
              </a:ext>
            </a:extLst>
          </p:cNvPr>
          <p:cNvSpPr>
            <a:spLocks noGrp="1"/>
          </p:cNvSpPr>
          <p:nvPr>
            <p:ph type="title" hasCustomPrompt="1"/>
          </p:nvPr>
        </p:nvSpPr>
        <p:spPr>
          <a:xfrm>
            <a:off x="874713" y="333375"/>
            <a:ext cx="7735887" cy="1260491"/>
          </a:xfrm>
        </p:spPr>
        <p:txBody>
          <a:bodyPr>
            <a:normAutofit/>
          </a:bodyPr>
          <a:lstStyle>
            <a:lvl1pPr>
              <a:defRPr sz="3200"/>
            </a:lvl1pPr>
          </a:lstStyle>
          <a:p>
            <a:r>
              <a:rPr lang="en-US" dirty="0"/>
              <a:t>Click to edit heading</a:t>
            </a:r>
          </a:p>
        </p:txBody>
      </p:sp>
      <p:sp>
        <p:nvSpPr>
          <p:cNvPr id="3" name="Date Placeholder 2">
            <a:extLst>
              <a:ext uri="{FF2B5EF4-FFF2-40B4-BE49-F238E27FC236}">
                <a16:creationId xmlns:a16="http://schemas.microsoft.com/office/drawing/2014/main" id="{A5E83AD0-19C2-7B4E-8DC6-BE6E2F083C0D}"/>
              </a:ext>
            </a:extLst>
          </p:cNvPr>
          <p:cNvSpPr>
            <a:spLocks noGrp="1"/>
          </p:cNvSpPr>
          <p:nvPr>
            <p:ph type="dt" sz="half" idx="10"/>
          </p:nvPr>
        </p:nvSpPr>
        <p:spPr/>
        <p:txBody>
          <a:bodyPr/>
          <a:lstStyle/>
          <a:p>
            <a:fld id="{CB4625B5-9D39-B743-81F3-A2814805E14F}" type="datetimeFigureOut">
              <a:rPr lang="en-US" smtClean="0"/>
              <a:t>5/26/2022</a:t>
            </a:fld>
            <a:endParaRPr lang="en-US"/>
          </a:p>
        </p:txBody>
      </p:sp>
      <p:sp>
        <p:nvSpPr>
          <p:cNvPr id="4" name="Footer Placeholder 3">
            <a:extLst>
              <a:ext uri="{FF2B5EF4-FFF2-40B4-BE49-F238E27FC236}">
                <a16:creationId xmlns:a16="http://schemas.microsoft.com/office/drawing/2014/main" id="{036EF103-C21D-F842-A275-86D528B31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65331-24B9-BC48-BFFC-1B322824AA71}"/>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7" name="Text Placeholder 6">
            <a:extLst>
              <a:ext uri="{FF2B5EF4-FFF2-40B4-BE49-F238E27FC236}">
                <a16:creationId xmlns:a16="http://schemas.microsoft.com/office/drawing/2014/main" id="{7BF25158-D1EC-F348-9011-51D907DBC953}"/>
              </a:ext>
            </a:extLst>
          </p:cNvPr>
          <p:cNvSpPr>
            <a:spLocks noGrp="1" noChangeAspect="1"/>
          </p:cNvSpPr>
          <p:nvPr>
            <p:ph type="body" sz="quarter" idx="13" hasCustomPrompt="1"/>
          </p:nvPr>
        </p:nvSpPr>
        <p:spPr>
          <a:xfrm>
            <a:off x="874713" y="1989138"/>
            <a:ext cx="10442575" cy="4140352"/>
          </a:xfrm>
        </p:spPr>
        <p:txBody>
          <a:bodyPr numCol="3" spcCol="360000">
            <a:noAutofit/>
          </a:bodyPr>
          <a:lstStyle>
            <a:lvl1pPr marL="0" indent="0">
              <a:lnSpc>
                <a:spcPct val="110000"/>
              </a:lnSpc>
              <a:spcBef>
                <a:spcPts val="600"/>
              </a:spcBef>
              <a:spcAft>
                <a:spcPts val="600"/>
              </a:spcAft>
              <a:buFontTx/>
              <a:buNone/>
              <a:defRPr sz="1400" b="0" i="0">
                <a:latin typeface="Gotham Book" panose="02000604040000020004" pitchFamily="2" charset="0"/>
              </a:defRPr>
            </a:lvl1pPr>
            <a:lvl2pPr marL="0" indent="0">
              <a:lnSpc>
                <a:spcPct val="110000"/>
              </a:lnSpc>
              <a:spcBef>
                <a:spcPts val="600"/>
              </a:spcBef>
              <a:spcAft>
                <a:spcPts val="600"/>
              </a:spcAft>
              <a:buFontTx/>
              <a:buNone/>
              <a:defRPr sz="1400"/>
            </a:lvl2pPr>
            <a:lvl3pPr marL="0" indent="0">
              <a:lnSpc>
                <a:spcPct val="100000"/>
              </a:lnSpc>
              <a:spcBef>
                <a:spcPts val="600"/>
              </a:spcBef>
              <a:spcAft>
                <a:spcPts val="600"/>
              </a:spcAft>
              <a:buFontTx/>
              <a:buNone/>
              <a:defRPr sz="1400"/>
            </a:lvl3pPr>
            <a:lvl4pPr marL="0" indent="0">
              <a:lnSpc>
                <a:spcPct val="100000"/>
              </a:lnSpc>
              <a:spcBef>
                <a:spcPts val="600"/>
              </a:spcBef>
              <a:spcAft>
                <a:spcPts val="600"/>
              </a:spcAft>
              <a:buFontTx/>
              <a:buNone/>
              <a:defRPr sz="1400"/>
            </a:lvl4pPr>
            <a:lvl5pPr marL="0" indent="0" fontAlgn="t" latinLnBrk="1">
              <a:lnSpc>
                <a:spcPct val="100000"/>
              </a:lnSpc>
              <a:spcBef>
                <a:spcPts val="600"/>
              </a:spcBef>
              <a:spcAft>
                <a:spcPts val="600"/>
              </a:spcAft>
              <a:buFontTx/>
              <a:buNone/>
              <a:defRPr sz="1400"/>
            </a:lvl5pPr>
          </a:lstStyle>
          <a:p>
            <a:pPr lvl="0"/>
            <a:r>
              <a:rPr lang="en-US" dirty="0"/>
              <a:t>3column text</a:t>
            </a:r>
          </a:p>
          <a:p>
            <a:pPr lvl="1"/>
            <a:r>
              <a:rPr lang="en-US" dirty="0"/>
              <a:t>Second level</a:t>
            </a:r>
          </a:p>
        </p:txBody>
      </p:sp>
    </p:spTree>
    <p:extLst>
      <p:ext uri="{BB962C8B-B14F-4D97-AF65-F5344CB8AC3E}">
        <p14:creationId xmlns:p14="http://schemas.microsoft.com/office/powerpoint/2010/main" val="10337314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5C2F5-2DB6-CA4A-B1B4-68144D9420B1}"/>
              </a:ext>
            </a:extLst>
          </p:cNvPr>
          <p:cNvSpPr>
            <a:spLocks noGrp="1"/>
          </p:cNvSpPr>
          <p:nvPr>
            <p:ph type="dt" sz="half" idx="10"/>
          </p:nvPr>
        </p:nvSpPr>
        <p:spPr/>
        <p:txBody>
          <a:bodyPr/>
          <a:lstStyle/>
          <a:p>
            <a:fld id="{CB4625B5-9D39-B743-81F3-A2814805E14F}" type="datetimeFigureOut">
              <a:rPr lang="en-US" smtClean="0"/>
              <a:t>5/26/2022</a:t>
            </a:fld>
            <a:endParaRPr lang="en-US" dirty="0"/>
          </a:p>
        </p:txBody>
      </p:sp>
      <p:sp>
        <p:nvSpPr>
          <p:cNvPr id="3" name="Footer Placeholder 2">
            <a:extLst>
              <a:ext uri="{FF2B5EF4-FFF2-40B4-BE49-F238E27FC236}">
                <a16:creationId xmlns:a16="http://schemas.microsoft.com/office/drawing/2014/main" id="{10F97FA9-32CB-FF48-87E7-B71AA7C299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82BA41-6C69-3549-A671-C9530E6B9045}"/>
              </a:ext>
            </a:extLst>
          </p:cNvPr>
          <p:cNvSpPr>
            <a:spLocks noGrp="1"/>
          </p:cNvSpPr>
          <p:nvPr>
            <p:ph type="sldNum" sz="quarter" idx="12"/>
          </p:nvPr>
        </p:nvSpPr>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3177496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935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 Profiles">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B657C475-6F3A-104C-A725-9B843B582855}"/>
              </a:ext>
            </a:extLst>
          </p:cNvPr>
          <p:cNvSpPr>
            <a:spLocks noGrp="1" noChangeAspect="1"/>
          </p:cNvSpPr>
          <p:nvPr>
            <p:ph type="pic" sz="quarter" idx="14" hasCustomPrompt="1"/>
          </p:nvPr>
        </p:nvSpPr>
        <p:spPr>
          <a:xfrm>
            <a:off x="874713" y="1989138"/>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32" name="Content Placeholder 31">
            <a:extLst>
              <a:ext uri="{FF2B5EF4-FFF2-40B4-BE49-F238E27FC236}">
                <a16:creationId xmlns:a16="http://schemas.microsoft.com/office/drawing/2014/main" id="{B4757160-F5C8-8E46-A6C7-0BDC39BA4C77}"/>
              </a:ext>
            </a:extLst>
          </p:cNvPr>
          <p:cNvSpPr>
            <a:spLocks noGrp="1"/>
          </p:cNvSpPr>
          <p:nvPr>
            <p:ph sz="quarter" idx="20"/>
          </p:nvPr>
        </p:nvSpPr>
        <p:spPr>
          <a:xfrm>
            <a:off x="874713" y="4016306"/>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38" name="Title 37">
            <a:extLst>
              <a:ext uri="{FF2B5EF4-FFF2-40B4-BE49-F238E27FC236}">
                <a16:creationId xmlns:a16="http://schemas.microsoft.com/office/drawing/2014/main" id="{35CCE8D0-1962-9D43-8E05-CE4B9066FF03}"/>
              </a:ext>
            </a:extLst>
          </p:cNvPr>
          <p:cNvSpPr>
            <a:spLocks noGrp="1"/>
          </p:cNvSpPr>
          <p:nvPr>
            <p:ph type="title" hasCustomPrompt="1"/>
          </p:nvPr>
        </p:nvSpPr>
        <p:spPr>
          <a:xfrm>
            <a:off x="874712" y="333375"/>
            <a:ext cx="7029025" cy="1260491"/>
          </a:xfrm>
        </p:spPr>
        <p:txBody>
          <a:bodyPr>
            <a:normAutofit/>
          </a:bodyPr>
          <a:lstStyle>
            <a:lvl1pPr>
              <a:defRPr sz="3200"/>
            </a:lvl1pPr>
          </a:lstStyle>
          <a:p>
            <a:r>
              <a:rPr lang="en-US" dirty="0"/>
              <a:t>Click to edit heading</a:t>
            </a:r>
          </a:p>
        </p:txBody>
      </p:sp>
      <p:sp>
        <p:nvSpPr>
          <p:cNvPr id="16" name="Picture Placeholder 5">
            <a:extLst>
              <a:ext uri="{FF2B5EF4-FFF2-40B4-BE49-F238E27FC236}">
                <a16:creationId xmlns:a16="http://schemas.microsoft.com/office/drawing/2014/main" id="{5A09DFDE-9B92-B74A-AFCD-C07794076DAD}"/>
              </a:ext>
            </a:extLst>
          </p:cNvPr>
          <p:cNvSpPr>
            <a:spLocks noGrp="1" noChangeAspect="1"/>
          </p:cNvSpPr>
          <p:nvPr>
            <p:ph type="pic" sz="quarter" idx="21" hasCustomPrompt="1"/>
          </p:nvPr>
        </p:nvSpPr>
        <p:spPr>
          <a:xfrm>
            <a:off x="2617404" y="1989137"/>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17" name="Content Placeholder 31">
            <a:extLst>
              <a:ext uri="{FF2B5EF4-FFF2-40B4-BE49-F238E27FC236}">
                <a16:creationId xmlns:a16="http://schemas.microsoft.com/office/drawing/2014/main" id="{D29A61BA-FF09-0948-98EB-B422E478C93D}"/>
              </a:ext>
            </a:extLst>
          </p:cNvPr>
          <p:cNvSpPr>
            <a:spLocks noGrp="1"/>
          </p:cNvSpPr>
          <p:nvPr>
            <p:ph sz="quarter" idx="22"/>
          </p:nvPr>
        </p:nvSpPr>
        <p:spPr>
          <a:xfrm>
            <a:off x="2617404" y="4016305"/>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18" name="Picture Placeholder 5">
            <a:extLst>
              <a:ext uri="{FF2B5EF4-FFF2-40B4-BE49-F238E27FC236}">
                <a16:creationId xmlns:a16="http://schemas.microsoft.com/office/drawing/2014/main" id="{04DA7536-213F-184C-8A62-F79E5425ED0B}"/>
              </a:ext>
            </a:extLst>
          </p:cNvPr>
          <p:cNvSpPr>
            <a:spLocks noGrp="1" noChangeAspect="1"/>
          </p:cNvSpPr>
          <p:nvPr>
            <p:ph type="pic" sz="quarter" idx="23" hasCustomPrompt="1"/>
          </p:nvPr>
        </p:nvSpPr>
        <p:spPr>
          <a:xfrm>
            <a:off x="4360095" y="1989137"/>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19" name="Content Placeholder 31">
            <a:extLst>
              <a:ext uri="{FF2B5EF4-FFF2-40B4-BE49-F238E27FC236}">
                <a16:creationId xmlns:a16="http://schemas.microsoft.com/office/drawing/2014/main" id="{1CE479B5-B321-2142-9ABD-CD8A19DA64AC}"/>
              </a:ext>
            </a:extLst>
          </p:cNvPr>
          <p:cNvSpPr>
            <a:spLocks noGrp="1"/>
          </p:cNvSpPr>
          <p:nvPr>
            <p:ph sz="quarter" idx="24"/>
          </p:nvPr>
        </p:nvSpPr>
        <p:spPr>
          <a:xfrm>
            <a:off x="4360095" y="4016305"/>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20" name="Picture Placeholder 5">
            <a:extLst>
              <a:ext uri="{FF2B5EF4-FFF2-40B4-BE49-F238E27FC236}">
                <a16:creationId xmlns:a16="http://schemas.microsoft.com/office/drawing/2014/main" id="{3B7CB02B-E3FD-8442-9BF5-22DA77BFA63E}"/>
              </a:ext>
            </a:extLst>
          </p:cNvPr>
          <p:cNvSpPr>
            <a:spLocks noGrp="1" noChangeAspect="1"/>
          </p:cNvSpPr>
          <p:nvPr>
            <p:ph type="pic" sz="quarter" idx="25" hasCustomPrompt="1"/>
          </p:nvPr>
        </p:nvSpPr>
        <p:spPr>
          <a:xfrm>
            <a:off x="6102786" y="1989138"/>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21" name="Content Placeholder 31">
            <a:extLst>
              <a:ext uri="{FF2B5EF4-FFF2-40B4-BE49-F238E27FC236}">
                <a16:creationId xmlns:a16="http://schemas.microsoft.com/office/drawing/2014/main" id="{994A6C7A-7B2F-7043-A3C7-53557D599554}"/>
              </a:ext>
            </a:extLst>
          </p:cNvPr>
          <p:cNvSpPr>
            <a:spLocks noGrp="1"/>
          </p:cNvSpPr>
          <p:nvPr>
            <p:ph sz="quarter" idx="26"/>
          </p:nvPr>
        </p:nvSpPr>
        <p:spPr>
          <a:xfrm>
            <a:off x="6102786" y="4016306"/>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22" name="Picture Placeholder 5">
            <a:extLst>
              <a:ext uri="{FF2B5EF4-FFF2-40B4-BE49-F238E27FC236}">
                <a16:creationId xmlns:a16="http://schemas.microsoft.com/office/drawing/2014/main" id="{CD6BD9C8-748D-CC4C-B93B-A500121AF3C5}"/>
              </a:ext>
            </a:extLst>
          </p:cNvPr>
          <p:cNvSpPr>
            <a:spLocks noGrp="1" noChangeAspect="1"/>
          </p:cNvSpPr>
          <p:nvPr>
            <p:ph type="pic" sz="quarter" idx="27" hasCustomPrompt="1"/>
          </p:nvPr>
        </p:nvSpPr>
        <p:spPr>
          <a:xfrm>
            <a:off x="7845477" y="1989137"/>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23" name="Content Placeholder 31">
            <a:extLst>
              <a:ext uri="{FF2B5EF4-FFF2-40B4-BE49-F238E27FC236}">
                <a16:creationId xmlns:a16="http://schemas.microsoft.com/office/drawing/2014/main" id="{047EDC1C-F43A-7C40-84D9-642C597CB5F9}"/>
              </a:ext>
            </a:extLst>
          </p:cNvPr>
          <p:cNvSpPr>
            <a:spLocks noGrp="1"/>
          </p:cNvSpPr>
          <p:nvPr>
            <p:ph sz="quarter" idx="28"/>
          </p:nvPr>
        </p:nvSpPr>
        <p:spPr>
          <a:xfrm>
            <a:off x="7845477" y="4016304"/>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13" name="Picture Placeholder 5">
            <a:extLst>
              <a:ext uri="{FF2B5EF4-FFF2-40B4-BE49-F238E27FC236}">
                <a16:creationId xmlns:a16="http://schemas.microsoft.com/office/drawing/2014/main" id="{93CBA220-714E-437D-AC8F-D93B7A33351D}"/>
              </a:ext>
            </a:extLst>
          </p:cNvPr>
          <p:cNvSpPr>
            <a:spLocks noGrp="1" noChangeAspect="1"/>
          </p:cNvSpPr>
          <p:nvPr>
            <p:ph type="pic" sz="quarter" idx="29" hasCustomPrompt="1"/>
          </p:nvPr>
        </p:nvSpPr>
        <p:spPr>
          <a:xfrm>
            <a:off x="9588168" y="1981254"/>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14" name="Content Placeholder 31">
            <a:extLst>
              <a:ext uri="{FF2B5EF4-FFF2-40B4-BE49-F238E27FC236}">
                <a16:creationId xmlns:a16="http://schemas.microsoft.com/office/drawing/2014/main" id="{829AE1FE-6C9C-4429-8AA0-58A91904A184}"/>
              </a:ext>
            </a:extLst>
          </p:cNvPr>
          <p:cNvSpPr>
            <a:spLocks noGrp="1"/>
          </p:cNvSpPr>
          <p:nvPr>
            <p:ph sz="quarter" idx="30"/>
          </p:nvPr>
        </p:nvSpPr>
        <p:spPr>
          <a:xfrm>
            <a:off x="9588168" y="4008421"/>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5688708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plit - quote imag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9E263F0-3953-A545-AA32-C828AECFF061}"/>
              </a:ext>
            </a:extLst>
          </p:cNvPr>
          <p:cNvSpPr/>
          <p:nvPr userDrawn="1"/>
        </p:nvSpPr>
        <p:spPr>
          <a:xfrm>
            <a:off x="0" y="0"/>
            <a:ext cx="6096000" cy="6864006"/>
          </a:xfrm>
          <a:prstGeom prst="rect">
            <a:avLst/>
          </a:prstGeom>
          <a:solidFill>
            <a:srgbClr val="20AA4D"/>
          </a:solidFill>
          <a:ln w="28575">
            <a:solidFill>
              <a:srgbClr val="5AAA60"/>
            </a:solidFill>
            <a:miter/>
          </a:ln>
        </p:spPr>
        <p:txBody>
          <a:bodyPr lIns="45719" rIns="45719" anchor="ctr"/>
          <a:lstStyle/>
          <a:p>
            <a:pPr algn="ctr">
              <a:defRPr>
                <a:solidFill>
                  <a:srgbClr val="FFFFFF"/>
                </a:solidFill>
              </a:defRPr>
            </a:pPr>
            <a:endParaRPr sz="2800" dirty="0"/>
          </a:p>
        </p:txBody>
      </p:sp>
      <p:sp>
        <p:nvSpPr>
          <p:cNvPr id="3" name="Picture Placeholder 5">
            <a:extLst>
              <a:ext uri="{FF2B5EF4-FFF2-40B4-BE49-F238E27FC236}">
                <a16:creationId xmlns:a16="http://schemas.microsoft.com/office/drawing/2014/main" id="{F55CC21B-D91F-C045-9F94-C3B3878324B0}"/>
              </a:ext>
            </a:extLst>
          </p:cNvPr>
          <p:cNvSpPr>
            <a:spLocks noGrp="1" noChangeAspect="1"/>
          </p:cNvSpPr>
          <p:nvPr>
            <p:ph type="pic" idx="13" hasCustomPrompt="1"/>
          </p:nvPr>
        </p:nvSpPr>
        <p:spPr>
          <a:xfrm>
            <a:off x="6095994" y="-6005"/>
            <a:ext cx="6096007" cy="6864006"/>
          </a:xfrm>
          <a:prstGeom prst="rect">
            <a:avLst/>
          </a:prstGeom>
          <a:solidFill>
            <a:schemeClr val="bg1">
              <a:lumMod val="95000"/>
            </a:schemeClr>
          </a:solidFill>
        </p:spPr>
        <p:txBody>
          <a:bodyPr lIns="91439" rIns="91439">
            <a:noAutofit/>
          </a:bodyPr>
          <a:lstStyle>
            <a:lvl1pPr marL="0" marR="0" indent="0" algn="l" defTabSz="914400" eaLnBrk="1" fontAlgn="auto" latinLnBrk="0" hangingPunct="1">
              <a:lnSpc>
                <a:spcPct val="90000"/>
              </a:lnSpc>
              <a:spcBef>
                <a:spcPts val="1000"/>
              </a:spcBef>
              <a:spcAft>
                <a:spcPts val="0"/>
              </a:spcAft>
              <a:buClrTx/>
              <a:buSzPct val="100000"/>
              <a:buFont typeface="Arial"/>
              <a:buNone/>
              <a:tabLst/>
              <a:defRPr sz="1800" b="0" i="0">
                <a:solidFill>
                  <a:schemeClr val="tx1"/>
                </a:solidFill>
                <a:latin typeface="Gotham Book" panose="02000604040000020004" pitchFamily="2" charset="0"/>
              </a:defRPr>
            </a:lvl1pPr>
          </a:lstStyle>
          <a:p>
            <a:pPr marL="228600" marR="0" lvl="0" indent="-228600" algn="l" defTabSz="914400" eaLnBrk="1" fontAlgn="auto" latinLnBrk="0" hangingPunct="1">
              <a:lnSpc>
                <a:spcPct val="90000"/>
              </a:lnSpc>
              <a:spcBef>
                <a:spcPts val="1000"/>
              </a:spcBef>
              <a:spcAft>
                <a:spcPts val="0"/>
              </a:spcAft>
              <a:buClrTx/>
              <a:buSzPct val="100000"/>
              <a:buFont typeface="Arial"/>
              <a:buChar char="•"/>
              <a:tabLst/>
              <a:defRPr/>
            </a:pPr>
            <a:r>
              <a:rPr lang="en-US" dirty="0"/>
              <a:t>Click to add image</a:t>
            </a:r>
          </a:p>
        </p:txBody>
      </p:sp>
      <p:sp>
        <p:nvSpPr>
          <p:cNvPr id="4" name="Body Level One…">
            <a:extLst>
              <a:ext uri="{FF2B5EF4-FFF2-40B4-BE49-F238E27FC236}">
                <a16:creationId xmlns:a16="http://schemas.microsoft.com/office/drawing/2014/main" id="{FC0E8D9A-4DAA-994E-98EC-27890AD73981}"/>
              </a:ext>
            </a:extLst>
          </p:cNvPr>
          <p:cNvSpPr txBox="1">
            <a:spLocks noGrp="1"/>
          </p:cNvSpPr>
          <p:nvPr>
            <p:ph type="body" sz="quarter" idx="1" hasCustomPrompt="1"/>
          </p:nvPr>
        </p:nvSpPr>
        <p:spPr>
          <a:xfrm>
            <a:off x="1001863" y="638504"/>
            <a:ext cx="3999507" cy="5549462"/>
          </a:xfrm>
          <a:prstGeom prst="rect">
            <a:avLst/>
          </a:prstGeom>
        </p:spPr>
        <p:txBody>
          <a:bodyPr>
            <a:normAutofit/>
          </a:bodyPr>
          <a:lstStyle>
            <a:lvl1pPr marL="0" indent="0" algn="l">
              <a:lnSpc>
                <a:spcPct val="130000"/>
              </a:lnSpc>
              <a:spcBef>
                <a:spcPts val="0"/>
              </a:spcBef>
              <a:buSzTx/>
              <a:buFontTx/>
              <a:buNone/>
              <a:defRPr sz="2400" b="0" i="0">
                <a:solidFill>
                  <a:srgbClr val="FFFFFF"/>
                </a:solidFill>
                <a:latin typeface="Gotham Book" panose="02000604040000020004" pitchFamily="2" charset="0"/>
                <a:ea typeface="Gotham Book" panose="02000604040000020004" pitchFamily="2" charset="0"/>
                <a:cs typeface="Gotham Book" panose="02000604040000020004" pitchFamily="2" charset="0"/>
                <a:sym typeface="Gotham Medium"/>
              </a:defRPr>
            </a:lvl1pPr>
            <a:lvl2pPr marL="653142" indent="-195942" algn="ctr">
              <a:lnSpc>
                <a:spcPct val="130000"/>
              </a:lnSpc>
              <a:spcBef>
                <a:spcPts val="0"/>
              </a:spcBef>
              <a:buFontTx/>
              <a:defRPr sz="1200">
                <a:solidFill>
                  <a:srgbClr val="FFFFFF"/>
                </a:solidFill>
                <a:latin typeface="Gotham Medium"/>
                <a:ea typeface="Gotham Medium"/>
                <a:cs typeface="Gotham Medium"/>
                <a:sym typeface="Gotham Medium"/>
              </a:defRPr>
            </a:lvl2pPr>
            <a:lvl3pPr marL="1143000" indent="-228600" algn="ctr">
              <a:lnSpc>
                <a:spcPct val="130000"/>
              </a:lnSpc>
              <a:spcBef>
                <a:spcPts val="0"/>
              </a:spcBef>
              <a:buFontTx/>
              <a:defRPr sz="1200">
                <a:solidFill>
                  <a:srgbClr val="FFFFFF"/>
                </a:solidFill>
                <a:latin typeface="Gotham Medium"/>
                <a:ea typeface="Gotham Medium"/>
                <a:cs typeface="Gotham Medium"/>
                <a:sym typeface="Gotham Medium"/>
              </a:defRPr>
            </a:lvl3pPr>
            <a:lvl4pPr marL="1620981" indent="-249381" algn="ctr">
              <a:lnSpc>
                <a:spcPct val="130000"/>
              </a:lnSpc>
              <a:spcBef>
                <a:spcPts val="0"/>
              </a:spcBef>
              <a:buFontTx/>
              <a:defRPr sz="1200">
                <a:solidFill>
                  <a:srgbClr val="FFFFFF"/>
                </a:solidFill>
                <a:latin typeface="Gotham Medium"/>
                <a:ea typeface="Gotham Medium"/>
                <a:cs typeface="Gotham Medium"/>
                <a:sym typeface="Gotham Medium"/>
              </a:defRPr>
            </a:lvl4pPr>
            <a:lvl5pPr marL="2078181" indent="-249381" algn="ctr">
              <a:lnSpc>
                <a:spcPct val="130000"/>
              </a:lnSpc>
              <a:spcBef>
                <a:spcPts val="0"/>
              </a:spcBef>
              <a:buFontTx/>
              <a:defRPr sz="1200">
                <a:solidFill>
                  <a:srgbClr val="FFFFFF"/>
                </a:solidFill>
                <a:latin typeface="Gotham Medium"/>
                <a:ea typeface="Gotham Medium"/>
                <a:cs typeface="Gotham Medium"/>
                <a:sym typeface="Gotham Medium"/>
              </a:defRPr>
            </a:lvl5pPr>
          </a:lstStyle>
          <a:p>
            <a:r>
              <a:rPr lang="en-AU" dirty="0"/>
              <a:t>Click to add text/quote</a:t>
            </a:r>
            <a:endParaRPr dirty="0"/>
          </a:p>
        </p:txBody>
      </p:sp>
    </p:spTree>
    <p:extLst>
      <p:ext uri="{BB962C8B-B14F-4D97-AF65-F5344CB8AC3E}">
        <p14:creationId xmlns:p14="http://schemas.microsoft.com/office/powerpoint/2010/main" val="1739341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 green over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E2D4-2C81-1840-BA9B-D96A3DEBAA93}"/>
              </a:ext>
            </a:extLst>
          </p:cNvPr>
          <p:cNvSpPr>
            <a:spLocks noGrp="1"/>
          </p:cNvSpPr>
          <p:nvPr>
            <p:ph type="title" hasCustomPrompt="1"/>
          </p:nvPr>
        </p:nvSpPr>
        <p:spPr>
          <a:xfrm>
            <a:off x="874714" y="1709738"/>
            <a:ext cx="7492452" cy="2852737"/>
          </a:xfrm>
        </p:spPr>
        <p:txBody>
          <a:bodyPr anchor="b"/>
          <a:lstStyle>
            <a:lvl1pPr>
              <a:defRPr sz="6000">
                <a:solidFill>
                  <a:schemeClr val="bg1"/>
                </a:solidFill>
              </a:defRPr>
            </a:lvl1pPr>
          </a:lstStyle>
          <a:p>
            <a:r>
              <a:rPr lang="en-US"/>
              <a:t>Click to edit title</a:t>
            </a:r>
          </a:p>
        </p:txBody>
      </p:sp>
      <p:sp>
        <p:nvSpPr>
          <p:cNvPr id="3" name="Text Placeholder 2">
            <a:extLst>
              <a:ext uri="{FF2B5EF4-FFF2-40B4-BE49-F238E27FC236}">
                <a16:creationId xmlns:a16="http://schemas.microsoft.com/office/drawing/2014/main" id="{4FCB87BC-B2D5-1948-830C-416E2376B51C}"/>
              </a:ext>
            </a:extLst>
          </p:cNvPr>
          <p:cNvSpPr>
            <a:spLocks noGrp="1"/>
          </p:cNvSpPr>
          <p:nvPr>
            <p:ph type="body" idx="1" hasCustomPrompt="1"/>
          </p:nvPr>
        </p:nvSpPr>
        <p:spPr>
          <a:xfrm>
            <a:off x="874714" y="4589463"/>
            <a:ext cx="8101012" cy="1500187"/>
          </a:xfrm>
        </p:spPr>
        <p:txBody>
          <a:bodyPr/>
          <a:lstStyle>
            <a:lvl1pPr marL="0" indent="0">
              <a:lnSpc>
                <a:spcPct val="11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 text</a:t>
            </a:r>
          </a:p>
        </p:txBody>
      </p:sp>
    </p:spTree>
    <p:extLst>
      <p:ext uri="{BB962C8B-B14F-4D97-AF65-F5344CB8AC3E}">
        <p14:creationId xmlns:p14="http://schemas.microsoft.com/office/powerpoint/2010/main" val="34969304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 intro">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FE9D7BBA-8DAA-6649-BF93-74DCCEB02FF9}"/>
              </a:ext>
            </a:extLst>
          </p:cNvPr>
          <p:cNvSpPr>
            <a:spLocks noGrp="1"/>
          </p:cNvSpPr>
          <p:nvPr>
            <p:ph type="pic" sz="half" idx="14" hasCustomPrompt="1"/>
          </p:nvPr>
        </p:nvSpPr>
        <p:spPr>
          <a:xfrm>
            <a:off x="709880" y="-1"/>
            <a:ext cx="4876800" cy="6129339"/>
          </a:xfrm>
          <a:prstGeom prst="rect">
            <a:avLst/>
          </a:prstGeom>
          <a:solidFill>
            <a:schemeClr val="bg1">
              <a:lumMod val="95000"/>
            </a:schemeClr>
          </a:solidFill>
        </p:spPr>
        <p:txBody>
          <a:bodyPr lIns="91439" rIns="91439">
            <a:noAutofit/>
          </a:bodyPr>
          <a:lstStyle>
            <a:lvl1pPr marL="228600" marR="0" indent="-228600" algn="l" defTabSz="914400" eaLnBrk="1" fontAlgn="auto" latinLnBrk="0" hangingPunct="1">
              <a:lnSpc>
                <a:spcPct val="90000"/>
              </a:lnSpc>
              <a:spcBef>
                <a:spcPts val="1000"/>
              </a:spcBef>
              <a:spcAft>
                <a:spcPts val="0"/>
              </a:spcAft>
              <a:buClrTx/>
              <a:buSzPct val="100000"/>
              <a:buFont typeface="Arial"/>
              <a:buChar char="•"/>
              <a:tabLst/>
              <a:defRPr sz="1800" b="0" i="0">
                <a:solidFill>
                  <a:schemeClr val="tx1"/>
                </a:solidFill>
                <a:latin typeface="Gotham Book" panose="02000604040000020004" pitchFamily="2" charset="0"/>
              </a:defRPr>
            </a:lvl1pPr>
          </a:lstStyle>
          <a:p>
            <a:pPr marL="228600" marR="0" lvl="0" indent="-228600" algn="l" defTabSz="914400" eaLnBrk="1" fontAlgn="auto" latinLnBrk="0" hangingPunct="1">
              <a:lnSpc>
                <a:spcPct val="90000"/>
              </a:lnSpc>
              <a:spcBef>
                <a:spcPts val="1000"/>
              </a:spcBef>
              <a:spcAft>
                <a:spcPts val="0"/>
              </a:spcAft>
              <a:buClrTx/>
              <a:buSzPct val="100000"/>
              <a:buFont typeface="Arial"/>
              <a:buChar char="•"/>
              <a:tabLst/>
              <a:defRPr/>
            </a:pPr>
            <a:r>
              <a:rPr lang="en-US" dirty="0"/>
              <a:t>Click to add image</a:t>
            </a:r>
          </a:p>
          <a:p>
            <a:endParaRPr dirty="0"/>
          </a:p>
        </p:txBody>
      </p:sp>
      <p:sp>
        <p:nvSpPr>
          <p:cNvPr id="10" name="Text Placeholder 10">
            <a:extLst>
              <a:ext uri="{FF2B5EF4-FFF2-40B4-BE49-F238E27FC236}">
                <a16:creationId xmlns:a16="http://schemas.microsoft.com/office/drawing/2014/main" id="{9CF103C5-CF9C-9543-83AE-CAA59337622B}"/>
              </a:ext>
            </a:extLst>
          </p:cNvPr>
          <p:cNvSpPr>
            <a:spLocks noGrp="1"/>
          </p:cNvSpPr>
          <p:nvPr>
            <p:ph type="body" sz="quarter" idx="19"/>
          </p:nvPr>
        </p:nvSpPr>
        <p:spPr>
          <a:xfrm>
            <a:off x="6448425" y="3436938"/>
            <a:ext cx="4324350" cy="2692400"/>
          </a:xfrm>
        </p:spPr>
        <p:txBody>
          <a:bodyPr>
            <a:normAutofit/>
          </a:bodyPr>
          <a:lstStyle>
            <a:lvl1pPr marL="0" indent="0" algn="ctr">
              <a:buFontTx/>
              <a:buNone/>
              <a:defRPr sz="1600">
                <a:solidFill>
                  <a:schemeClr val="accent2"/>
                </a:solidFill>
              </a:defRPr>
            </a:lvl1pPr>
          </a:lstStyle>
          <a:p>
            <a:pPr lvl="0"/>
            <a:r>
              <a:rPr lang="en-US" dirty="0"/>
              <a:t>Edit Master text styles</a:t>
            </a:r>
          </a:p>
        </p:txBody>
      </p:sp>
      <p:sp>
        <p:nvSpPr>
          <p:cNvPr id="11" name="Text Placeholder 12">
            <a:extLst>
              <a:ext uri="{FF2B5EF4-FFF2-40B4-BE49-F238E27FC236}">
                <a16:creationId xmlns:a16="http://schemas.microsoft.com/office/drawing/2014/main" id="{49D89120-2056-774E-B0AF-5FFA2A460250}"/>
              </a:ext>
            </a:extLst>
          </p:cNvPr>
          <p:cNvSpPr>
            <a:spLocks noGrp="1"/>
          </p:cNvSpPr>
          <p:nvPr>
            <p:ph type="body" sz="quarter" idx="20" hasCustomPrompt="1"/>
          </p:nvPr>
        </p:nvSpPr>
        <p:spPr>
          <a:xfrm>
            <a:off x="6448425" y="2020888"/>
            <a:ext cx="4324350" cy="898525"/>
          </a:xfrm>
        </p:spPr>
        <p:txBody>
          <a:bodyPr anchor="b">
            <a:normAutofit/>
          </a:bodyPr>
          <a:lstStyle>
            <a:lvl1pPr marL="0" indent="0" algn="ctr">
              <a:buFontTx/>
              <a:buNone/>
              <a:defRPr sz="3200" b="1" i="0">
                <a:solidFill>
                  <a:schemeClr val="accent2"/>
                </a:solidFill>
                <a:latin typeface="Gotham Bold" panose="02000604030000020004" pitchFamily="2" charset="0"/>
              </a:defRPr>
            </a:lvl1pPr>
          </a:lstStyle>
          <a:p>
            <a:pPr lvl="0"/>
            <a:r>
              <a:rPr lang="en-US" dirty="0"/>
              <a:t>Click to edit Edit</a:t>
            </a:r>
          </a:p>
        </p:txBody>
      </p:sp>
      <p:sp>
        <p:nvSpPr>
          <p:cNvPr id="12" name="Text Placeholder 14">
            <a:extLst>
              <a:ext uri="{FF2B5EF4-FFF2-40B4-BE49-F238E27FC236}">
                <a16:creationId xmlns:a16="http://schemas.microsoft.com/office/drawing/2014/main" id="{61883E53-7589-214D-A17E-AFFA1986CF71}"/>
              </a:ext>
            </a:extLst>
          </p:cNvPr>
          <p:cNvSpPr>
            <a:spLocks noGrp="1"/>
          </p:cNvSpPr>
          <p:nvPr>
            <p:ph type="body" sz="quarter" idx="21"/>
          </p:nvPr>
        </p:nvSpPr>
        <p:spPr>
          <a:xfrm>
            <a:off x="6448425" y="1564601"/>
            <a:ext cx="4324350" cy="325438"/>
          </a:xfrm>
        </p:spPr>
        <p:txBody>
          <a:bodyPr anchor="b">
            <a:normAutofit/>
          </a:bodyPr>
          <a:lstStyle>
            <a:lvl1pPr marL="0" indent="0" algn="ctr">
              <a:buFontTx/>
              <a:buNone/>
              <a:defRPr sz="1200"/>
            </a:lvl1pPr>
          </a:lstStyle>
          <a:p>
            <a:pPr lvl="0"/>
            <a:r>
              <a:rPr lang="en-US" dirty="0"/>
              <a:t>Edit Master text styles</a:t>
            </a:r>
          </a:p>
        </p:txBody>
      </p:sp>
    </p:spTree>
    <p:extLst>
      <p:ext uri="{BB962C8B-B14F-4D97-AF65-F5344CB8AC3E}">
        <p14:creationId xmlns:p14="http://schemas.microsoft.com/office/powerpoint/2010/main" val="24006515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F55CC21B-D91F-C045-9F94-C3B3878324B0}"/>
              </a:ext>
            </a:extLst>
          </p:cNvPr>
          <p:cNvSpPr>
            <a:spLocks noGrp="1"/>
          </p:cNvSpPr>
          <p:nvPr>
            <p:ph type="pic" idx="13" hasCustomPrompt="1"/>
          </p:nvPr>
        </p:nvSpPr>
        <p:spPr>
          <a:xfrm>
            <a:off x="0" y="0"/>
            <a:ext cx="12192000" cy="6864006"/>
          </a:xfrm>
          <a:prstGeom prst="rect">
            <a:avLst/>
          </a:prstGeom>
          <a:solidFill>
            <a:schemeClr val="bg1">
              <a:lumMod val="95000"/>
            </a:schemeClr>
          </a:solidFill>
        </p:spPr>
        <p:txBody>
          <a:bodyPr lIns="91439" rIns="91439">
            <a:noAutofit/>
          </a:bodyPr>
          <a:lstStyle>
            <a:lvl1pPr marL="0" marR="0" indent="0" algn="l" defTabSz="914400" eaLnBrk="1" fontAlgn="auto" latinLnBrk="0" hangingPunct="1">
              <a:lnSpc>
                <a:spcPct val="90000"/>
              </a:lnSpc>
              <a:spcBef>
                <a:spcPts val="1000"/>
              </a:spcBef>
              <a:spcAft>
                <a:spcPts val="0"/>
              </a:spcAft>
              <a:buClrTx/>
              <a:buSzPct val="100000"/>
              <a:buFont typeface="Arial"/>
              <a:buNone/>
              <a:tabLst/>
              <a:defRPr sz="1800" b="0" i="0">
                <a:solidFill>
                  <a:schemeClr val="tx1"/>
                </a:solidFill>
                <a:latin typeface="Gotham Book" panose="02000604040000020004" pitchFamily="2" charset="0"/>
              </a:defRPr>
            </a:lvl1pPr>
          </a:lstStyle>
          <a:p>
            <a:pPr marL="228600" marR="0" lvl="0" indent="-228600" algn="l" defTabSz="914400" eaLnBrk="1" fontAlgn="auto" latinLnBrk="0" hangingPunct="1">
              <a:lnSpc>
                <a:spcPct val="90000"/>
              </a:lnSpc>
              <a:spcBef>
                <a:spcPts val="1000"/>
              </a:spcBef>
              <a:spcAft>
                <a:spcPts val="0"/>
              </a:spcAft>
              <a:buClrTx/>
              <a:buSzPct val="100000"/>
              <a:buFont typeface="Arial"/>
              <a:buChar char="•"/>
              <a:tabLst/>
              <a:defRPr/>
            </a:pPr>
            <a:r>
              <a:rPr lang="en-US" dirty="0"/>
              <a:t>Click to add image</a:t>
            </a:r>
          </a:p>
        </p:txBody>
      </p:sp>
    </p:spTree>
    <p:extLst>
      <p:ext uri="{BB962C8B-B14F-4D97-AF65-F5344CB8AC3E}">
        <p14:creationId xmlns:p14="http://schemas.microsoft.com/office/powerpoint/2010/main" val="19758308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Full page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F55CC21B-D91F-C045-9F94-C3B3878324B0}"/>
              </a:ext>
            </a:extLst>
          </p:cNvPr>
          <p:cNvSpPr>
            <a:spLocks noGrp="1"/>
          </p:cNvSpPr>
          <p:nvPr>
            <p:ph type="pic" idx="13" hasCustomPrompt="1"/>
          </p:nvPr>
        </p:nvSpPr>
        <p:spPr>
          <a:xfrm>
            <a:off x="0" y="0"/>
            <a:ext cx="12192000" cy="6864006"/>
          </a:xfrm>
          <a:prstGeom prst="rect">
            <a:avLst/>
          </a:prstGeom>
          <a:solidFill>
            <a:schemeClr val="bg1">
              <a:lumMod val="95000"/>
            </a:schemeClr>
          </a:solidFill>
        </p:spPr>
        <p:txBody>
          <a:bodyPr lIns="91439" rIns="91439">
            <a:noAutofit/>
          </a:bodyPr>
          <a:lstStyle>
            <a:lvl1pPr marL="0" marR="0" indent="0" algn="l" defTabSz="914400" eaLnBrk="1" fontAlgn="auto" latinLnBrk="0" hangingPunct="1">
              <a:lnSpc>
                <a:spcPct val="90000"/>
              </a:lnSpc>
              <a:spcBef>
                <a:spcPts val="1000"/>
              </a:spcBef>
              <a:spcAft>
                <a:spcPts val="0"/>
              </a:spcAft>
              <a:buClrTx/>
              <a:buSzPct val="100000"/>
              <a:buFont typeface="Arial"/>
              <a:buNone/>
              <a:tabLst/>
              <a:defRPr sz="1800" b="0" i="0">
                <a:solidFill>
                  <a:schemeClr val="tx1"/>
                </a:solidFill>
                <a:latin typeface="Gotham Book" panose="02000604040000020004" pitchFamily="2" charset="0"/>
              </a:defRPr>
            </a:lvl1pPr>
          </a:lstStyle>
          <a:p>
            <a:pPr marL="228600" marR="0" lvl="0" indent="-228600" algn="l" defTabSz="914400" eaLnBrk="1" fontAlgn="auto" latinLnBrk="0" hangingPunct="1">
              <a:lnSpc>
                <a:spcPct val="90000"/>
              </a:lnSpc>
              <a:spcBef>
                <a:spcPts val="1000"/>
              </a:spcBef>
              <a:spcAft>
                <a:spcPts val="0"/>
              </a:spcAft>
              <a:buClrTx/>
              <a:buSzPct val="100000"/>
              <a:buFont typeface="Arial"/>
              <a:buChar char="•"/>
              <a:tabLst/>
              <a:defRPr/>
            </a:pPr>
            <a:r>
              <a:rPr lang="en-US" dirty="0"/>
              <a:t>Click to add image</a:t>
            </a:r>
          </a:p>
        </p:txBody>
      </p:sp>
      <p:sp>
        <p:nvSpPr>
          <p:cNvPr id="4" name="Rectangle 3">
            <a:extLst>
              <a:ext uri="{FF2B5EF4-FFF2-40B4-BE49-F238E27FC236}">
                <a16:creationId xmlns:a16="http://schemas.microsoft.com/office/drawing/2014/main" id="{E092D078-24C4-F140-AEF7-E7E7ACC5A832}"/>
              </a:ext>
            </a:extLst>
          </p:cNvPr>
          <p:cNvSpPr/>
          <p:nvPr userDrawn="1"/>
        </p:nvSpPr>
        <p:spPr>
          <a:xfrm>
            <a:off x="0" y="-6006"/>
            <a:ext cx="12192001" cy="6864006"/>
          </a:xfrm>
          <a:prstGeom prst="rect">
            <a:avLst/>
          </a:prstGeom>
          <a:solidFill>
            <a:schemeClr val="accent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55FA410E-608D-934D-AE9F-64DA39FF103B}"/>
              </a:ext>
            </a:extLst>
          </p:cNvPr>
          <p:cNvSpPr txBox="1">
            <a:spLocks/>
          </p:cNvSpPr>
          <p:nvPr userDrawn="1"/>
        </p:nvSpPr>
        <p:spPr>
          <a:xfrm>
            <a:off x="874712" y="3068638"/>
            <a:ext cx="8101013" cy="1493837"/>
          </a:xfrm>
          <a:prstGeom prst="rect">
            <a:avLst/>
          </a:prstGeom>
        </p:spPr>
        <p:txBody>
          <a:bodyPr anchor="t"/>
          <a:lstStyle>
            <a:lvl1pPr algn="l" defTabSz="914400" rtl="0" eaLnBrk="1" latinLnBrk="0" hangingPunct="1">
              <a:lnSpc>
                <a:spcPct val="90000"/>
              </a:lnSpc>
              <a:spcBef>
                <a:spcPct val="0"/>
              </a:spcBef>
              <a:buNone/>
              <a:defRPr sz="3200" b="1" i="0" kern="1200">
                <a:solidFill>
                  <a:schemeClr val="accent2"/>
                </a:solidFill>
                <a:latin typeface="Gotham Bold" panose="02000604030000020004" pitchFamily="2" charset="0"/>
                <a:ea typeface="+mj-ea"/>
                <a:cs typeface="+mj-cs"/>
              </a:defRPr>
            </a:lvl1pPr>
          </a:lstStyle>
          <a:p>
            <a:r>
              <a:rPr lang="en-US" sz="6000" dirty="0">
                <a:solidFill>
                  <a:schemeClr val="bg1"/>
                </a:solidFill>
              </a:rPr>
              <a:t>Section 2</a:t>
            </a:r>
          </a:p>
        </p:txBody>
      </p:sp>
    </p:spTree>
    <p:extLst>
      <p:ext uri="{BB962C8B-B14F-4D97-AF65-F5344CB8AC3E}">
        <p14:creationId xmlns:p14="http://schemas.microsoft.com/office/powerpoint/2010/main" val="4105353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ing - 2 imag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5/26/2022</a:t>
            </a:fld>
            <a:endParaRPr lang="en-US" dirty="0"/>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dirty="0"/>
          </a:p>
        </p:txBody>
      </p:sp>
      <p:sp>
        <p:nvSpPr>
          <p:cNvPr id="5" name="Title 4">
            <a:extLst>
              <a:ext uri="{FF2B5EF4-FFF2-40B4-BE49-F238E27FC236}">
                <a16:creationId xmlns:a16="http://schemas.microsoft.com/office/drawing/2014/main" id="{91B8C1E1-D2B3-A94C-B660-8D901A3F85AE}"/>
              </a:ext>
            </a:extLst>
          </p:cNvPr>
          <p:cNvSpPr>
            <a:spLocks noGrp="1"/>
          </p:cNvSpPr>
          <p:nvPr>
            <p:ph type="title" hasCustomPrompt="1"/>
          </p:nvPr>
        </p:nvSpPr>
        <p:spPr>
          <a:xfrm>
            <a:off x="874713" y="333375"/>
            <a:ext cx="6869857" cy="1260491"/>
          </a:xfrm>
        </p:spPr>
        <p:txBody>
          <a:bodyPr>
            <a:normAutofit/>
          </a:bodyPr>
          <a:lstStyle>
            <a:lvl1pPr>
              <a:defRPr sz="3200"/>
            </a:lvl1pPr>
          </a:lstStyle>
          <a:p>
            <a:r>
              <a:rPr lang="en-US" dirty="0"/>
              <a:t>Click to edit heading</a:t>
            </a:r>
          </a:p>
        </p:txBody>
      </p:sp>
      <p:sp>
        <p:nvSpPr>
          <p:cNvPr id="11" name="Picture Placeholder 8">
            <a:extLst>
              <a:ext uri="{FF2B5EF4-FFF2-40B4-BE49-F238E27FC236}">
                <a16:creationId xmlns:a16="http://schemas.microsoft.com/office/drawing/2014/main" id="{5611C55D-8660-EF4F-9F89-4121C39C99EC}"/>
              </a:ext>
            </a:extLst>
          </p:cNvPr>
          <p:cNvSpPr>
            <a:spLocks noGrp="1"/>
          </p:cNvSpPr>
          <p:nvPr>
            <p:ph type="pic" sz="quarter" idx="14" hasCustomPrompt="1"/>
          </p:nvPr>
        </p:nvSpPr>
        <p:spPr>
          <a:xfrm>
            <a:off x="874713" y="1989137"/>
            <a:ext cx="5124132" cy="4132693"/>
          </a:xfrm>
          <a:solidFill>
            <a:schemeClr val="bg1">
              <a:lumMod val="95000"/>
            </a:schemeClr>
          </a:solidFill>
        </p:spPr>
        <p:txBody>
          <a:bodyPr>
            <a:normAutofit/>
          </a:bodyPr>
          <a:lstStyle>
            <a:lvl1pPr>
              <a:defRPr sz="2000" b="0" i="0">
                <a:latin typeface="Gotham Book" panose="02000604040000020004" pitchFamily="2" charset="0"/>
              </a:defRPr>
            </a:lvl1pPr>
          </a:lstStyle>
          <a:p>
            <a:r>
              <a:rPr lang="en-US" dirty="0"/>
              <a:t>Click to add image</a:t>
            </a:r>
          </a:p>
        </p:txBody>
      </p:sp>
      <p:sp>
        <p:nvSpPr>
          <p:cNvPr id="12" name="Picture Placeholder 8">
            <a:extLst>
              <a:ext uri="{FF2B5EF4-FFF2-40B4-BE49-F238E27FC236}">
                <a16:creationId xmlns:a16="http://schemas.microsoft.com/office/drawing/2014/main" id="{591B5272-194D-ED42-B4A0-D64ECA5B8B74}"/>
              </a:ext>
            </a:extLst>
          </p:cNvPr>
          <p:cNvSpPr>
            <a:spLocks noGrp="1"/>
          </p:cNvSpPr>
          <p:nvPr>
            <p:ph type="pic" sz="quarter" idx="15" hasCustomPrompt="1"/>
          </p:nvPr>
        </p:nvSpPr>
        <p:spPr>
          <a:xfrm>
            <a:off x="6301105" y="1989137"/>
            <a:ext cx="5195569" cy="4132693"/>
          </a:xfrm>
          <a:solidFill>
            <a:schemeClr val="bg1">
              <a:lumMod val="95000"/>
            </a:schemeClr>
          </a:solidFill>
        </p:spPr>
        <p:txBody>
          <a:bodyPr>
            <a:normAutofit/>
          </a:bodyPr>
          <a:lstStyle>
            <a:lvl1pPr>
              <a:defRPr sz="2000" b="0" i="0">
                <a:latin typeface="Gotham Book" panose="02000604040000020004" pitchFamily="2" charset="0"/>
              </a:defRPr>
            </a:lvl1pPr>
          </a:lstStyle>
          <a:p>
            <a:r>
              <a:rPr lang="en-US" dirty="0"/>
              <a:t>Click to add image</a:t>
            </a:r>
          </a:p>
        </p:txBody>
      </p:sp>
    </p:spTree>
    <p:extLst>
      <p:ext uri="{BB962C8B-B14F-4D97-AF65-F5344CB8AC3E}">
        <p14:creationId xmlns:p14="http://schemas.microsoft.com/office/powerpoint/2010/main" val="38747375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 image displa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5/26/2022</a:t>
            </a:fld>
            <a:endParaRPr lang="en-US" dirty="0"/>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dirty="0"/>
          </a:p>
        </p:txBody>
      </p:sp>
      <p:sp>
        <p:nvSpPr>
          <p:cNvPr id="9" name="Picture Placeholder 8">
            <a:extLst>
              <a:ext uri="{FF2B5EF4-FFF2-40B4-BE49-F238E27FC236}">
                <a16:creationId xmlns:a16="http://schemas.microsoft.com/office/drawing/2014/main" id="{0B897422-0615-194F-909B-82FE4004B9F1}"/>
              </a:ext>
            </a:extLst>
          </p:cNvPr>
          <p:cNvSpPr>
            <a:spLocks noGrp="1" noChangeAspect="1"/>
          </p:cNvSpPr>
          <p:nvPr>
            <p:ph type="pic" sz="quarter" idx="13" hasCustomPrompt="1"/>
          </p:nvPr>
        </p:nvSpPr>
        <p:spPr>
          <a:xfrm>
            <a:off x="695324" y="1736725"/>
            <a:ext cx="5562257" cy="4385106"/>
          </a:xfrm>
          <a:solidFill>
            <a:schemeClr val="bg1">
              <a:lumMod val="95000"/>
            </a:schemeClr>
          </a:solidFill>
        </p:spPr>
        <p:txBody>
          <a:bodyPr>
            <a:normAutofit/>
          </a:bodyPr>
          <a:lstStyle>
            <a:lvl1pPr>
              <a:defRPr sz="2000" b="0" i="0">
                <a:latin typeface="Gotham Book" panose="02000604040000020004" pitchFamily="2" charset="0"/>
              </a:defRPr>
            </a:lvl1pPr>
          </a:lstStyle>
          <a:p>
            <a:r>
              <a:rPr lang="en-US" dirty="0"/>
              <a:t>Click to add image</a:t>
            </a:r>
          </a:p>
        </p:txBody>
      </p:sp>
      <p:sp>
        <p:nvSpPr>
          <p:cNvPr id="11" name="Picture Placeholder 8">
            <a:extLst>
              <a:ext uri="{FF2B5EF4-FFF2-40B4-BE49-F238E27FC236}">
                <a16:creationId xmlns:a16="http://schemas.microsoft.com/office/drawing/2014/main" id="{CA1C527E-7F12-AD49-8F7E-D10E8192FE25}"/>
              </a:ext>
            </a:extLst>
          </p:cNvPr>
          <p:cNvSpPr>
            <a:spLocks noGrp="1" noChangeAspect="1"/>
          </p:cNvSpPr>
          <p:nvPr>
            <p:ph type="pic" sz="quarter" idx="16" hasCustomPrompt="1"/>
          </p:nvPr>
        </p:nvSpPr>
        <p:spPr>
          <a:xfrm>
            <a:off x="9012238" y="1736724"/>
            <a:ext cx="2484438" cy="2142250"/>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image</a:t>
            </a:r>
          </a:p>
          <a:p>
            <a:endParaRPr lang="en-US" dirty="0"/>
          </a:p>
        </p:txBody>
      </p:sp>
      <p:sp>
        <p:nvSpPr>
          <p:cNvPr id="12" name="Picture Placeholder 8">
            <a:extLst>
              <a:ext uri="{FF2B5EF4-FFF2-40B4-BE49-F238E27FC236}">
                <a16:creationId xmlns:a16="http://schemas.microsoft.com/office/drawing/2014/main" id="{640A345C-05A4-824E-8736-711852D1DA49}"/>
              </a:ext>
            </a:extLst>
          </p:cNvPr>
          <p:cNvSpPr>
            <a:spLocks noGrp="1" noChangeAspect="1"/>
          </p:cNvSpPr>
          <p:nvPr>
            <p:ph type="pic" sz="quarter" idx="17" hasCustomPrompt="1"/>
          </p:nvPr>
        </p:nvSpPr>
        <p:spPr>
          <a:xfrm>
            <a:off x="9012239" y="3979581"/>
            <a:ext cx="2484436" cy="2142249"/>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image</a:t>
            </a:r>
          </a:p>
          <a:p>
            <a:endParaRPr lang="en-US" dirty="0"/>
          </a:p>
        </p:txBody>
      </p:sp>
      <p:sp>
        <p:nvSpPr>
          <p:cNvPr id="15" name="Picture Placeholder 8">
            <a:extLst>
              <a:ext uri="{FF2B5EF4-FFF2-40B4-BE49-F238E27FC236}">
                <a16:creationId xmlns:a16="http://schemas.microsoft.com/office/drawing/2014/main" id="{BD63C19B-569F-6E46-9314-38F6281CBAEC}"/>
              </a:ext>
            </a:extLst>
          </p:cNvPr>
          <p:cNvSpPr>
            <a:spLocks noGrp="1" noChangeAspect="1"/>
          </p:cNvSpPr>
          <p:nvPr>
            <p:ph type="pic" sz="quarter" idx="18" hasCustomPrompt="1"/>
          </p:nvPr>
        </p:nvSpPr>
        <p:spPr>
          <a:xfrm>
            <a:off x="6392689" y="1736724"/>
            <a:ext cx="2484438" cy="2142250"/>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image</a:t>
            </a:r>
          </a:p>
          <a:p>
            <a:endParaRPr lang="en-US" dirty="0"/>
          </a:p>
        </p:txBody>
      </p:sp>
      <p:sp>
        <p:nvSpPr>
          <p:cNvPr id="16" name="Picture Placeholder 8">
            <a:extLst>
              <a:ext uri="{FF2B5EF4-FFF2-40B4-BE49-F238E27FC236}">
                <a16:creationId xmlns:a16="http://schemas.microsoft.com/office/drawing/2014/main" id="{EECD908E-CEC6-5447-96B0-C5C0554F1894}"/>
              </a:ext>
            </a:extLst>
          </p:cNvPr>
          <p:cNvSpPr>
            <a:spLocks noGrp="1" noChangeAspect="1"/>
          </p:cNvSpPr>
          <p:nvPr>
            <p:ph type="pic" sz="quarter" idx="19" hasCustomPrompt="1"/>
          </p:nvPr>
        </p:nvSpPr>
        <p:spPr>
          <a:xfrm>
            <a:off x="6392690" y="3979581"/>
            <a:ext cx="2484436" cy="2142249"/>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image</a:t>
            </a:r>
          </a:p>
          <a:p>
            <a:endParaRPr lang="en-US" dirty="0"/>
          </a:p>
        </p:txBody>
      </p:sp>
    </p:spTree>
    <p:extLst>
      <p:ext uri="{BB962C8B-B14F-4D97-AF65-F5344CB8AC3E}">
        <p14:creationId xmlns:p14="http://schemas.microsoft.com/office/powerpoint/2010/main" val="3515194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and image">
    <p:spTree>
      <p:nvGrpSpPr>
        <p:cNvPr id="1" name=""/>
        <p:cNvGrpSpPr/>
        <p:nvPr/>
      </p:nvGrpSpPr>
      <p:grpSpPr>
        <a:xfrm>
          <a:off x="0" y="0"/>
          <a:ext cx="0" cy="0"/>
          <a:chOff x="0" y="0"/>
          <a:chExt cx="0" cy="0"/>
        </a:xfrm>
      </p:grpSpPr>
      <p:sp>
        <p:nvSpPr>
          <p:cNvPr id="23" name="Picture Placeholder 1">
            <a:extLst>
              <a:ext uri="{FF2B5EF4-FFF2-40B4-BE49-F238E27FC236}">
                <a16:creationId xmlns:a16="http://schemas.microsoft.com/office/drawing/2014/main" id="{584C4A4A-07BE-3544-A349-7DED7EBD5983}"/>
              </a:ext>
            </a:extLst>
          </p:cNvPr>
          <p:cNvSpPr>
            <a:spLocks noGrp="1"/>
          </p:cNvSpPr>
          <p:nvPr>
            <p:ph type="pic" sz="quarter" idx="10" hasCustomPrompt="1"/>
          </p:nvPr>
        </p:nvSpPr>
        <p:spPr>
          <a:xfrm>
            <a:off x="6512313" y="0"/>
            <a:ext cx="5679688" cy="6857999"/>
          </a:xfrm>
          <a:solidFill>
            <a:schemeClr val="bg1">
              <a:lumMod val="95000"/>
            </a:schemeClr>
          </a:solidFill>
        </p:spPr>
        <p:txBody>
          <a:bodyPr>
            <a:normAutofit/>
          </a:bodyPr>
          <a:lstStyle>
            <a:lvl1pPr>
              <a:defRPr sz="1800" b="0" i="0">
                <a:latin typeface="Gotham Book" panose="02000604040000020004" pitchFamily="2" charset="0"/>
              </a:defRPr>
            </a:lvl1pPr>
          </a:lstStyle>
          <a:p>
            <a:r>
              <a:rPr lang="en-US" dirty="0"/>
              <a:t>Click to add image</a:t>
            </a:r>
          </a:p>
        </p:txBody>
      </p:sp>
      <p:sp>
        <p:nvSpPr>
          <p:cNvPr id="24" name="Title 4">
            <a:extLst>
              <a:ext uri="{FF2B5EF4-FFF2-40B4-BE49-F238E27FC236}">
                <a16:creationId xmlns:a16="http://schemas.microsoft.com/office/drawing/2014/main" id="{6BD04C22-565E-E243-9968-1D3BBF353AF3}"/>
              </a:ext>
            </a:extLst>
          </p:cNvPr>
          <p:cNvSpPr>
            <a:spLocks noGrp="1"/>
          </p:cNvSpPr>
          <p:nvPr>
            <p:ph type="title" hasCustomPrompt="1"/>
          </p:nvPr>
        </p:nvSpPr>
        <p:spPr>
          <a:xfrm>
            <a:off x="874714" y="333375"/>
            <a:ext cx="4801257" cy="1260491"/>
          </a:xfrm>
        </p:spPr>
        <p:txBody>
          <a:bodyPr>
            <a:normAutofit/>
          </a:bodyPr>
          <a:lstStyle>
            <a:lvl1pPr>
              <a:defRPr sz="3200"/>
            </a:lvl1pPr>
          </a:lstStyle>
          <a:p>
            <a:r>
              <a:rPr lang="en-US" dirty="0"/>
              <a:t>Click to edit heading</a:t>
            </a:r>
          </a:p>
        </p:txBody>
      </p:sp>
    </p:spTree>
    <p:extLst>
      <p:ext uri="{BB962C8B-B14F-4D97-AF65-F5344CB8AC3E}">
        <p14:creationId xmlns:p14="http://schemas.microsoft.com/office/powerpoint/2010/main" val="3809732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image list">
    <p:spTree>
      <p:nvGrpSpPr>
        <p:cNvPr id="1" name=""/>
        <p:cNvGrpSpPr/>
        <p:nvPr/>
      </p:nvGrpSpPr>
      <p:grpSpPr>
        <a:xfrm>
          <a:off x="0" y="0"/>
          <a:ext cx="0" cy="0"/>
          <a:chOff x="0" y="0"/>
          <a:chExt cx="0" cy="0"/>
        </a:xfrm>
      </p:grpSpPr>
      <p:sp>
        <p:nvSpPr>
          <p:cNvPr id="138" name="Picture Placeholder 3">
            <a:extLst>
              <a:ext uri="{FF2B5EF4-FFF2-40B4-BE49-F238E27FC236}">
                <a16:creationId xmlns:a16="http://schemas.microsoft.com/office/drawing/2014/main" id="{E43BD0BB-A316-8F46-A81C-A58E8D472928}"/>
              </a:ext>
            </a:extLst>
          </p:cNvPr>
          <p:cNvSpPr>
            <a:spLocks noGrp="1"/>
          </p:cNvSpPr>
          <p:nvPr>
            <p:ph type="pic" sz="quarter" idx="10" hasCustomPrompt="1"/>
          </p:nvPr>
        </p:nvSpPr>
        <p:spPr>
          <a:xfrm>
            <a:off x="4222633" y="0"/>
            <a:ext cx="4178417" cy="6858000"/>
          </a:xfrm>
          <a:solidFill>
            <a:schemeClr val="bg1">
              <a:lumMod val="95000"/>
            </a:schemeClr>
          </a:solidFill>
        </p:spPr>
        <p:txBody>
          <a:bodyPr>
            <a:normAutofit/>
          </a:bodyPr>
          <a:lstStyle>
            <a:lvl1pPr>
              <a:defRPr sz="1400"/>
            </a:lvl1pPr>
          </a:lstStyle>
          <a:p>
            <a:r>
              <a:rPr lang="en-US" dirty="0"/>
              <a:t>Click to add image</a:t>
            </a:r>
          </a:p>
        </p:txBody>
      </p:sp>
      <p:sp>
        <p:nvSpPr>
          <p:cNvPr id="51" name="TextBox 50">
            <a:extLst>
              <a:ext uri="{FF2B5EF4-FFF2-40B4-BE49-F238E27FC236}">
                <a16:creationId xmlns:a16="http://schemas.microsoft.com/office/drawing/2014/main" id="{21A8620A-33A9-F347-A3D6-22E37AB92385}"/>
              </a:ext>
            </a:extLst>
          </p:cNvPr>
          <p:cNvSpPr txBox="1"/>
          <p:nvPr userDrawn="1"/>
        </p:nvSpPr>
        <p:spPr>
          <a:xfrm>
            <a:off x="9334503" y="2225610"/>
            <a:ext cx="2341560" cy="851327"/>
          </a:xfrm>
          <a:prstGeom prst="rect">
            <a:avLst/>
          </a:prstGeom>
          <a:noFill/>
        </p:spPr>
        <p:txBody>
          <a:bodyPr wrap="square" lIns="0" tIns="0" rIns="0" bIns="0" rtlCol="0" anchor="t">
            <a:noAutofit/>
          </a:bodyPr>
          <a:lstStyle/>
          <a:p>
            <a:r>
              <a:rPr lang="en-US" sz="1000" b="0" i="0" dirty="0">
                <a:solidFill>
                  <a:schemeClr val="accent2"/>
                </a:solidFill>
                <a:latin typeface="Gotham Book" panose="02000604040000020004" pitchFamily="2" charset="0"/>
              </a:rPr>
              <a:t>Therefore always free from repetition, injected </a:t>
            </a:r>
            <a:r>
              <a:rPr lang="en-US" sz="1000" b="0" i="0" dirty="0" err="1">
                <a:solidFill>
                  <a:schemeClr val="accent2"/>
                </a:solidFill>
                <a:latin typeface="Gotham Book" panose="02000604040000020004" pitchFamily="2" charset="0"/>
              </a:rPr>
              <a:t>humour</a:t>
            </a:r>
            <a:r>
              <a:rPr lang="en-US" sz="1000" b="0" i="0" dirty="0">
                <a:solidFill>
                  <a:schemeClr val="accent2"/>
                </a:solidFill>
                <a:latin typeface="Gotham Book" panose="02000604040000020004" pitchFamily="2" charset="0"/>
              </a:rPr>
              <a:t>, </a:t>
            </a:r>
          </a:p>
        </p:txBody>
      </p:sp>
      <p:sp>
        <p:nvSpPr>
          <p:cNvPr id="52" name="TextBox 51">
            <a:extLst>
              <a:ext uri="{FF2B5EF4-FFF2-40B4-BE49-F238E27FC236}">
                <a16:creationId xmlns:a16="http://schemas.microsoft.com/office/drawing/2014/main" id="{E2415A98-4A85-DE41-8608-1DBE02BF26CB}"/>
              </a:ext>
            </a:extLst>
          </p:cNvPr>
          <p:cNvSpPr txBox="1"/>
          <p:nvPr userDrawn="1"/>
        </p:nvSpPr>
        <p:spPr>
          <a:xfrm>
            <a:off x="9334500" y="1920049"/>
            <a:ext cx="1996672" cy="305561"/>
          </a:xfrm>
          <a:prstGeom prst="rect">
            <a:avLst/>
          </a:prstGeom>
          <a:noFill/>
        </p:spPr>
        <p:txBody>
          <a:bodyPr wrap="square" lIns="0" rIns="0" bIns="0" rtlCol="0" anchor="t">
            <a:noAutofit/>
          </a:bodyPr>
          <a:lstStyle/>
          <a:p>
            <a:r>
              <a:rPr lang="en-GB" sz="1200" b="1" i="0" dirty="0">
                <a:solidFill>
                  <a:schemeClr val="accent2"/>
                </a:solidFill>
                <a:latin typeface="Gotham Bold" panose="02000604030000020004" pitchFamily="2" charset="0"/>
              </a:rPr>
              <a:t>POINT 01</a:t>
            </a:r>
            <a:endParaRPr lang="th-TH" sz="1200" b="1" i="0" dirty="0">
              <a:solidFill>
                <a:schemeClr val="accent2"/>
              </a:solidFill>
              <a:latin typeface="Gotham Bold" panose="02000604030000020004" pitchFamily="2" charset="0"/>
            </a:endParaRPr>
          </a:p>
        </p:txBody>
      </p:sp>
      <p:sp>
        <p:nvSpPr>
          <p:cNvPr id="53" name="TextBox 52">
            <a:extLst>
              <a:ext uri="{FF2B5EF4-FFF2-40B4-BE49-F238E27FC236}">
                <a16:creationId xmlns:a16="http://schemas.microsoft.com/office/drawing/2014/main" id="{1D852372-AAB0-1343-91E6-356D3B28F6F7}"/>
              </a:ext>
            </a:extLst>
          </p:cNvPr>
          <p:cNvSpPr txBox="1"/>
          <p:nvPr userDrawn="1"/>
        </p:nvSpPr>
        <p:spPr>
          <a:xfrm>
            <a:off x="9334503" y="3387816"/>
            <a:ext cx="2341560" cy="851327"/>
          </a:xfrm>
          <a:prstGeom prst="rect">
            <a:avLst/>
          </a:prstGeom>
          <a:noFill/>
        </p:spPr>
        <p:txBody>
          <a:bodyPr wrap="square" lIns="0" tIns="0" rIns="0" bIns="0" rtlCol="0" anchor="t">
            <a:noAutofit/>
          </a:bodyPr>
          <a:lstStyle/>
          <a:p>
            <a:r>
              <a:rPr lang="en-US" sz="1000" b="0" i="0" dirty="0">
                <a:solidFill>
                  <a:schemeClr val="accent2"/>
                </a:solidFill>
                <a:latin typeface="Gotham Book" panose="02000604040000020004" pitchFamily="2" charset="0"/>
              </a:rPr>
              <a:t>Therefore always free from repetition, injected </a:t>
            </a:r>
            <a:r>
              <a:rPr lang="en-US" sz="1000" b="0" i="0" dirty="0" err="1">
                <a:solidFill>
                  <a:schemeClr val="accent2"/>
                </a:solidFill>
                <a:latin typeface="Gotham Book" panose="02000604040000020004" pitchFamily="2" charset="0"/>
              </a:rPr>
              <a:t>humour</a:t>
            </a:r>
            <a:r>
              <a:rPr lang="en-US" sz="1000" b="0" i="0" dirty="0">
                <a:solidFill>
                  <a:schemeClr val="accent2"/>
                </a:solidFill>
                <a:latin typeface="Gotham Book" panose="02000604040000020004" pitchFamily="2" charset="0"/>
              </a:rPr>
              <a:t>, </a:t>
            </a:r>
          </a:p>
        </p:txBody>
      </p:sp>
      <p:sp>
        <p:nvSpPr>
          <p:cNvPr id="54" name="TextBox 53">
            <a:extLst>
              <a:ext uri="{FF2B5EF4-FFF2-40B4-BE49-F238E27FC236}">
                <a16:creationId xmlns:a16="http://schemas.microsoft.com/office/drawing/2014/main" id="{B8694691-52E9-4D4E-8FCA-152FF9BD40CE}"/>
              </a:ext>
            </a:extLst>
          </p:cNvPr>
          <p:cNvSpPr txBox="1"/>
          <p:nvPr userDrawn="1"/>
        </p:nvSpPr>
        <p:spPr>
          <a:xfrm>
            <a:off x="9334500" y="3082255"/>
            <a:ext cx="1996672" cy="305561"/>
          </a:xfrm>
          <a:prstGeom prst="rect">
            <a:avLst/>
          </a:prstGeom>
          <a:noFill/>
        </p:spPr>
        <p:txBody>
          <a:bodyPr wrap="square" lIns="0" rIns="0" bIns="0" rtlCol="0" anchor="t">
            <a:noAutofit/>
          </a:bodyPr>
          <a:lstStyle/>
          <a:p>
            <a:r>
              <a:rPr lang="en-GB" sz="1200" b="1" i="0" dirty="0">
                <a:solidFill>
                  <a:schemeClr val="accent2"/>
                </a:solidFill>
                <a:latin typeface="Gotham Bold" panose="02000604030000020004" pitchFamily="2" charset="0"/>
              </a:rPr>
              <a:t>POINT 01</a:t>
            </a:r>
            <a:endParaRPr lang="th-TH" sz="1200" b="1" i="0" dirty="0">
              <a:solidFill>
                <a:schemeClr val="accent2"/>
              </a:solidFill>
              <a:latin typeface="Gotham Bold" panose="02000604030000020004" pitchFamily="2" charset="0"/>
            </a:endParaRPr>
          </a:p>
        </p:txBody>
      </p:sp>
      <p:sp>
        <p:nvSpPr>
          <p:cNvPr id="57" name="TextBox 56">
            <a:extLst>
              <a:ext uri="{FF2B5EF4-FFF2-40B4-BE49-F238E27FC236}">
                <a16:creationId xmlns:a16="http://schemas.microsoft.com/office/drawing/2014/main" id="{F9C2A2EC-919E-BF44-BAB2-D5F657B72ACC}"/>
              </a:ext>
            </a:extLst>
          </p:cNvPr>
          <p:cNvSpPr txBox="1"/>
          <p:nvPr userDrawn="1"/>
        </p:nvSpPr>
        <p:spPr>
          <a:xfrm>
            <a:off x="9334503" y="4521833"/>
            <a:ext cx="2341560" cy="851327"/>
          </a:xfrm>
          <a:prstGeom prst="rect">
            <a:avLst/>
          </a:prstGeom>
          <a:noFill/>
        </p:spPr>
        <p:txBody>
          <a:bodyPr wrap="square" lIns="0" tIns="0" rIns="0" bIns="0" rtlCol="0" anchor="t">
            <a:noAutofit/>
          </a:bodyPr>
          <a:lstStyle/>
          <a:p>
            <a:r>
              <a:rPr lang="en-US" sz="1000" b="0" i="0" dirty="0">
                <a:solidFill>
                  <a:schemeClr val="accent2"/>
                </a:solidFill>
                <a:latin typeface="Gotham Book" panose="02000604040000020004" pitchFamily="2" charset="0"/>
              </a:rPr>
              <a:t>Therefore always free from repetition, injected </a:t>
            </a:r>
            <a:r>
              <a:rPr lang="en-US" sz="1000" b="0" i="0" dirty="0" err="1">
                <a:solidFill>
                  <a:schemeClr val="accent2"/>
                </a:solidFill>
                <a:latin typeface="Gotham Book" panose="02000604040000020004" pitchFamily="2" charset="0"/>
              </a:rPr>
              <a:t>humour</a:t>
            </a:r>
            <a:r>
              <a:rPr lang="en-US" sz="1000" b="0" i="0" dirty="0">
                <a:solidFill>
                  <a:schemeClr val="accent2"/>
                </a:solidFill>
                <a:latin typeface="Gotham Book" panose="02000604040000020004" pitchFamily="2" charset="0"/>
              </a:rPr>
              <a:t>, </a:t>
            </a:r>
          </a:p>
        </p:txBody>
      </p:sp>
      <p:sp>
        <p:nvSpPr>
          <p:cNvPr id="58" name="TextBox 57">
            <a:extLst>
              <a:ext uri="{FF2B5EF4-FFF2-40B4-BE49-F238E27FC236}">
                <a16:creationId xmlns:a16="http://schemas.microsoft.com/office/drawing/2014/main" id="{B7ECB00A-5CA1-384C-87C6-61BF6ACDC93C}"/>
              </a:ext>
            </a:extLst>
          </p:cNvPr>
          <p:cNvSpPr txBox="1"/>
          <p:nvPr userDrawn="1"/>
        </p:nvSpPr>
        <p:spPr>
          <a:xfrm>
            <a:off x="9334500" y="4216272"/>
            <a:ext cx="1996672" cy="305561"/>
          </a:xfrm>
          <a:prstGeom prst="rect">
            <a:avLst/>
          </a:prstGeom>
          <a:noFill/>
        </p:spPr>
        <p:txBody>
          <a:bodyPr wrap="square" lIns="0" rIns="0" bIns="0" rtlCol="0" anchor="t">
            <a:noAutofit/>
          </a:bodyPr>
          <a:lstStyle/>
          <a:p>
            <a:r>
              <a:rPr lang="en-GB" sz="1200" b="1" i="0" dirty="0">
                <a:solidFill>
                  <a:schemeClr val="accent2"/>
                </a:solidFill>
                <a:latin typeface="Gotham Bold" panose="02000604030000020004" pitchFamily="2" charset="0"/>
              </a:rPr>
              <a:t>POINT 01</a:t>
            </a:r>
            <a:endParaRPr lang="th-TH" sz="1200" b="1" i="0" dirty="0">
              <a:solidFill>
                <a:schemeClr val="accent2"/>
              </a:solidFill>
              <a:latin typeface="Gotham Bold" panose="02000604030000020004" pitchFamily="2" charset="0"/>
            </a:endParaRPr>
          </a:p>
        </p:txBody>
      </p:sp>
      <p:sp>
        <p:nvSpPr>
          <p:cNvPr id="60" name="TextBox 59">
            <a:extLst>
              <a:ext uri="{FF2B5EF4-FFF2-40B4-BE49-F238E27FC236}">
                <a16:creationId xmlns:a16="http://schemas.microsoft.com/office/drawing/2014/main" id="{F2624736-9561-0447-B7EC-3C972D607C77}"/>
              </a:ext>
            </a:extLst>
          </p:cNvPr>
          <p:cNvSpPr txBox="1"/>
          <p:nvPr userDrawn="1"/>
        </p:nvSpPr>
        <p:spPr>
          <a:xfrm>
            <a:off x="9334503" y="5657200"/>
            <a:ext cx="2341560" cy="851327"/>
          </a:xfrm>
          <a:prstGeom prst="rect">
            <a:avLst/>
          </a:prstGeom>
          <a:noFill/>
        </p:spPr>
        <p:txBody>
          <a:bodyPr wrap="square" lIns="0" tIns="0" rIns="0" bIns="0" rtlCol="0" anchor="t">
            <a:noAutofit/>
          </a:bodyPr>
          <a:lstStyle/>
          <a:p>
            <a:r>
              <a:rPr lang="en-US" sz="1000" b="0" i="0" dirty="0">
                <a:solidFill>
                  <a:schemeClr val="accent2"/>
                </a:solidFill>
                <a:latin typeface="Gotham Book" panose="02000604040000020004" pitchFamily="2" charset="0"/>
              </a:rPr>
              <a:t>Therefore always free from repetition, injected </a:t>
            </a:r>
            <a:r>
              <a:rPr lang="en-US" sz="1000" b="0" i="0" dirty="0" err="1">
                <a:solidFill>
                  <a:schemeClr val="accent2"/>
                </a:solidFill>
                <a:latin typeface="Gotham Book" panose="02000604040000020004" pitchFamily="2" charset="0"/>
              </a:rPr>
              <a:t>humour</a:t>
            </a:r>
            <a:r>
              <a:rPr lang="en-US" sz="1000" b="0" i="0" dirty="0">
                <a:solidFill>
                  <a:schemeClr val="accent2"/>
                </a:solidFill>
                <a:latin typeface="Gotham Book" panose="02000604040000020004" pitchFamily="2" charset="0"/>
              </a:rPr>
              <a:t>, </a:t>
            </a:r>
          </a:p>
        </p:txBody>
      </p:sp>
      <p:sp>
        <p:nvSpPr>
          <p:cNvPr id="61" name="TextBox 60">
            <a:extLst>
              <a:ext uri="{FF2B5EF4-FFF2-40B4-BE49-F238E27FC236}">
                <a16:creationId xmlns:a16="http://schemas.microsoft.com/office/drawing/2014/main" id="{4DDCD765-225B-4443-8D6A-931E20F754DF}"/>
              </a:ext>
            </a:extLst>
          </p:cNvPr>
          <p:cNvSpPr txBox="1"/>
          <p:nvPr userDrawn="1"/>
        </p:nvSpPr>
        <p:spPr>
          <a:xfrm>
            <a:off x="9334500" y="5351639"/>
            <a:ext cx="1996672" cy="305561"/>
          </a:xfrm>
          <a:prstGeom prst="rect">
            <a:avLst/>
          </a:prstGeom>
          <a:noFill/>
        </p:spPr>
        <p:txBody>
          <a:bodyPr wrap="square" lIns="0" rIns="0" bIns="0" rtlCol="0" anchor="t">
            <a:noAutofit/>
          </a:bodyPr>
          <a:lstStyle/>
          <a:p>
            <a:r>
              <a:rPr lang="en-GB" sz="1200" b="1" i="0" dirty="0">
                <a:solidFill>
                  <a:schemeClr val="accent2"/>
                </a:solidFill>
                <a:latin typeface="Gotham Bold" panose="02000604030000020004" pitchFamily="2" charset="0"/>
              </a:rPr>
              <a:t>POINT 01</a:t>
            </a:r>
            <a:endParaRPr lang="th-TH" sz="1200" b="1" i="0" dirty="0">
              <a:solidFill>
                <a:schemeClr val="accent2"/>
              </a:solidFill>
              <a:latin typeface="Gotham Bold" panose="02000604030000020004" pitchFamily="2" charset="0"/>
            </a:endParaRPr>
          </a:p>
        </p:txBody>
      </p:sp>
      <p:sp>
        <p:nvSpPr>
          <p:cNvPr id="63" name="Rectangle 62">
            <a:extLst>
              <a:ext uri="{FF2B5EF4-FFF2-40B4-BE49-F238E27FC236}">
                <a16:creationId xmlns:a16="http://schemas.microsoft.com/office/drawing/2014/main" id="{E0B9D56F-CA81-8A41-84E9-35FA26C083ED}"/>
              </a:ext>
            </a:extLst>
          </p:cNvPr>
          <p:cNvSpPr/>
          <p:nvPr userDrawn="1"/>
        </p:nvSpPr>
        <p:spPr>
          <a:xfrm>
            <a:off x="874713" y="3179599"/>
            <a:ext cx="1855693" cy="107578"/>
          </a:xfrm>
          <a:prstGeom prst="rect">
            <a:avLst/>
          </a:prstGeom>
          <a:solidFill>
            <a:schemeClr val="tx2"/>
          </a:solidFill>
          <a:ln w="12700">
            <a:miter lim="400000"/>
          </a:ln>
        </p:spPr>
        <p:txBody>
          <a:bodyPr lIns="45719" tIns="36000" rIns="45719" anchor="ctr"/>
          <a:lstStyle/>
          <a:p>
            <a:pPr algn="ctr">
              <a:lnSpc>
                <a:spcPct val="90000"/>
              </a:lnSpc>
              <a:spcBef>
                <a:spcPts val="1000"/>
              </a:spcBef>
              <a:defRPr sz="1200" b="1">
                <a:solidFill>
                  <a:schemeClr val="accent1"/>
                </a:solidFill>
                <a:latin typeface="+mn-lt"/>
                <a:ea typeface="+mn-ea"/>
                <a:cs typeface="+mn-cs"/>
                <a:sym typeface="Gotham"/>
              </a:defRPr>
            </a:pPr>
            <a:endParaRPr sz="1200">
              <a:solidFill>
                <a:schemeClr val="bg1"/>
              </a:solidFill>
            </a:endParaRPr>
          </a:p>
        </p:txBody>
      </p:sp>
      <p:sp>
        <p:nvSpPr>
          <p:cNvPr id="3" name="Text Placeholder 2">
            <a:extLst>
              <a:ext uri="{FF2B5EF4-FFF2-40B4-BE49-F238E27FC236}">
                <a16:creationId xmlns:a16="http://schemas.microsoft.com/office/drawing/2014/main" id="{19C882C4-DCF2-DE40-9691-E0937F428D1E}"/>
              </a:ext>
            </a:extLst>
          </p:cNvPr>
          <p:cNvSpPr>
            <a:spLocks noGrp="1"/>
          </p:cNvSpPr>
          <p:nvPr>
            <p:ph type="body" sz="quarter" idx="14"/>
          </p:nvPr>
        </p:nvSpPr>
        <p:spPr>
          <a:xfrm>
            <a:off x="874713" y="3627438"/>
            <a:ext cx="3021012" cy="2728912"/>
          </a:xfrm>
        </p:spPr>
        <p:txBody>
          <a:bodyPr>
            <a:normAutofit/>
          </a:bodyPr>
          <a:lstStyle>
            <a:lvl1pPr marL="0" indent="0">
              <a:buFontTx/>
              <a:buNone/>
              <a:defRPr sz="1400"/>
            </a:lvl1pPr>
            <a:lvl2pPr marL="144463" indent="0">
              <a:buFontTx/>
              <a:buNone/>
              <a:tabLst/>
              <a:defRPr sz="1400"/>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a:p>
            <a:pPr lvl="1"/>
            <a:r>
              <a:rPr lang="en-US" dirty="0"/>
              <a:t>Second level</a:t>
            </a:r>
          </a:p>
        </p:txBody>
      </p:sp>
      <p:sp>
        <p:nvSpPr>
          <p:cNvPr id="5" name="Text Placeholder 4">
            <a:extLst>
              <a:ext uri="{FF2B5EF4-FFF2-40B4-BE49-F238E27FC236}">
                <a16:creationId xmlns:a16="http://schemas.microsoft.com/office/drawing/2014/main" id="{E1F75696-92DA-524D-89AA-C23314B6D47B}"/>
              </a:ext>
            </a:extLst>
          </p:cNvPr>
          <p:cNvSpPr>
            <a:spLocks noGrp="1"/>
          </p:cNvSpPr>
          <p:nvPr>
            <p:ph type="body" sz="quarter" idx="15"/>
          </p:nvPr>
        </p:nvSpPr>
        <p:spPr>
          <a:xfrm>
            <a:off x="874713" y="948234"/>
            <a:ext cx="3021012" cy="560387"/>
          </a:xfrm>
        </p:spPr>
        <p:txBody>
          <a:bodyPr anchor="b"/>
          <a:lstStyle>
            <a:lvl1pPr marL="0" indent="0">
              <a:buFontTx/>
              <a:buNone/>
              <a:defRPr sz="1400"/>
            </a:lvl1pPr>
            <a:lvl2pPr marL="457200" indent="0">
              <a:buFontTx/>
              <a:buNone/>
              <a:defRPr sz="1400"/>
            </a:lvl2pPr>
          </a:lstStyle>
          <a:p>
            <a:pPr lvl="0"/>
            <a:r>
              <a:rPr lang="en-US" dirty="0"/>
              <a:t>Edit Master text styles</a:t>
            </a:r>
          </a:p>
        </p:txBody>
      </p:sp>
      <p:sp>
        <p:nvSpPr>
          <p:cNvPr id="7" name="Text Placeholder 6">
            <a:extLst>
              <a:ext uri="{FF2B5EF4-FFF2-40B4-BE49-F238E27FC236}">
                <a16:creationId xmlns:a16="http://schemas.microsoft.com/office/drawing/2014/main" id="{06DDA2AF-9005-284F-A8BA-D21C5CBA1833}"/>
              </a:ext>
            </a:extLst>
          </p:cNvPr>
          <p:cNvSpPr>
            <a:spLocks noGrp="1"/>
          </p:cNvSpPr>
          <p:nvPr>
            <p:ph type="body" sz="quarter" idx="16" hasCustomPrompt="1"/>
          </p:nvPr>
        </p:nvSpPr>
        <p:spPr>
          <a:xfrm>
            <a:off x="874713" y="1673225"/>
            <a:ext cx="3021012" cy="1403350"/>
          </a:xfrm>
        </p:spPr>
        <p:txBody>
          <a:bodyPr anchor="b">
            <a:normAutofit/>
          </a:bodyPr>
          <a:lstStyle>
            <a:lvl1pPr marL="0" indent="0">
              <a:buFontTx/>
              <a:buNone/>
              <a:defRPr sz="3200" b="1" i="0">
                <a:solidFill>
                  <a:schemeClr val="accent2"/>
                </a:solidFill>
                <a:latin typeface="Gotham Bold" panose="02000604030000020004" pitchFamily="2" charset="0"/>
              </a:defRPr>
            </a:lvl1pPr>
          </a:lstStyle>
          <a:p>
            <a:pPr lvl="0"/>
            <a:r>
              <a:rPr lang="en-US" dirty="0"/>
              <a:t>Click to edit </a:t>
            </a:r>
            <a:r>
              <a:rPr lang="en-US" dirty="0" err="1"/>
              <a:t>Headiing</a:t>
            </a:r>
            <a:endParaRPr lang="en-US" dirty="0"/>
          </a:p>
        </p:txBody>
      </p:sp>
    </p:spTree>
    <p:extLst>
      <p:ext uri="{BB962C8B-B14F-4D97-AF65-F5344CB8AC3E}">
        <p14:creationId xmlns:p14="http://schemas.microsoft.com/office/powerpoint/2010/main" val="15782520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ECCEDE-DCD5-5C49-8ECC-B2EF7103F2C1}"/>
              </a:ext>
            </a:extLst>
          </p:cNvPr>
          <p:cNvSpPr>
            <a:spLocks noGrp="1"/>
          </p:cNvSpPr>
          <p:nvPr>
            <p:ph type="pic" sz="quarter" idx="10" hasCustomPrompt="1"/>
          </p:nvPr>
        </p:nvSpPr>
        <p:spPr>
          <a:xfrm>
            <a:off x="0" y="0"/>
            <a:ext cx="12192000" cy="6858000"/>
          </a:xfrm>
        </p:spPr>
        <p:txBody>
          <a:bodyPr>
            <a:normAutofit/>
          </a:bodyPr>
          <a:lstStyle>
            <a:lvl1pPr>
              <a:defRPr sz="2000" b="0" i="0">
                <a:latin typeface="Gotham Book" panose="02000604040000020004" pitchFamily="2" charset="0"/>
              </a:defRPr>
            </a:lvl1pPr>
          </a:lstStyle>
          <a:p>
            <a:r>
              <a:rPr lang="en-US" dirty="0"/>
              <a:t>Click to add image</a:t>
            </a:r>
          </a:p>
        </p:txBody>
      </p:sp>
    </p:spTree>
    <p:extLst>
      <p:ext uri="{BB962C8B-B14F-4D97-AF65-F5344CB8AC3E}">
        <p14:creationId xmlns:p14="http://schemas.microsoft.com/office/powerpoint/2010/main" val="5632959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image portrai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5/26/2022</a:t>
            </a:fld>
            <a:endParaRPr lang="en-US" dirty="0"/>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dirty="0"/>
          </a:p>
        </p:txBody>
      </p:sp>
      <p:sp>
        <p:nvSpPr>
          <p:cNvPr id="11" name="Title 10">
            <a:extLst>
              <a:ext uri="{FF2B5EF4-FFF2-40B4-BE49-F238E27FC236}">
                <a16:creationId xmlns:a16="http://schemas.microsoft.com/office/drawing/2014/main" id="{2FEBB79D-267F-7642-BA6A-59A5B02F1DCD}"/>
              </a:ext>
            </a:extLst>
          </p:cNvPr>
          <p:cNvSpPr>
            <a:spLocks noGrp="1"/>
          </p:cNvSpPr>
          <p:nvPr>
            <p:ph type="title" hasCustomPrompt="1"/>
          </p:nvPr>
        </p:nvSpPr>
        <p:spPr/>
        <p:txBody>
          <a:bodyPr>
            <a:normAutofit/>
          </a:bodyPr>
          <a:lstStyle>
            <a:lvl1pPr>
              <a:defRPr sz="3200"/>
            </a:lvl1pPr>
          </a:lstStyle>
          <a:p>
            <a:r>
              <a:rPr lang="en-US" dirty="0"/>
              <a:t>Click to edit title</a:t>
            </a:r>
          </a:p>
        </p:txBody>
      </p:sp>
      <p:sp>
        <p:nvSpPr>
          <p:cNvPr id="8" name="Picture Placeholder 5">
            <a:extLst>
              <a:ext uri="{FF2B5EF4-FFF2-40B4-BE49-F238E27FC236}">
                <a16:creationId xmlns:a16="http://schemas.microsoft.com/office/drawing/2014/main" id="{C55BB531-2FAD-994F-A2E3-7CB299C080E6}"/>
              </a:ext>
            </a:extLst>
          </p:cNvPr>
          <p:cNvSpPr>
            <a:spLocks noGrp="1" noChangeAspect="1"/>
          </p:cNvSpPr>
          <p:nvPr>
            <p:ph type="pic" sz="quarter" idx="13" hasCustomPrompt="1"/>
          </p:nvPr>
        </p:nvSpPr>
        <p:spPr>
          <a:xfrm>
            <a:off x="874713" y="1989138"/>
            <a:ext cx="3256355" cy="4125415"/>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dirty="0"/>
              <a:t>Add image here</a:t>
            </a:r>
          </a:p>
        </p:txBody>
      </p:sp>
      <p:sp>
        <p:nvSpPr>
          <p:cNvPr id="14" name="Picture Placeholder 5">
            <a:extLst>
              <a:ext uri="{FF2B5EF4-FFF2-40B4-BE49-F238E27FC236}">
                <a16:creationId xmlns:a16="http://schemas.microsoft.com/office/drawing/2014/main" id="{78ABDFBA-5710-AB4A-BA25-92E36B540A2C}"/>
              </a:ext>
            </a:extLst>
          </p:cNvPr>
          <p:cNvSpPr>
            <a:spLocks noGrp="1" noChangeAspect="1"/>
          </p:cNvSpPr>
          <p:nvPr>
            <p:ph type="pic" sz="quarter" idx="14" hasCustomPrompt="1"/>
          </p:nvPr>
        </p:nvSpPr>
        <p:spPr>
          <a:xfrm>
            <a:off x="4557516" y="1989138"/>
            <a:ext cx="3256355" cy="4125415"/>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dirty="0"/>
              <a:t>Add image here</a:t>
            </a:r>
          </a:p>
        </p:txBody>
      </p:sp>
      <p:sp>
        <p:nvSpPr>
          <p:cNvPr id="15" name="Picture Placeholder 5">
            <a:extLst>
              <a:ext uri="{FF2B5EF4-FFF2-40B4-BE49-F238E27FC236}">
                <a16:creationId xmlns:a16="http://schemas.microsoft.com/office/drawing/2014/main" id="{08B8689C-37A6-944B-8BD8-2729F9D6340D}"/>
              </a:ext>
            </a:extLst>
          </p:cNvPr>
          <p:cNvSpPr>
            <a:spLocks noGrp="1" noChangeAspect="1"/>
          </p:cNvSpPr>
          <p:nvPr>
            <p:ph type="pic" sz="quarter" idx="15" hasCustomPrompt="1"/>
          </p:nvPr>
        </p:nvSpPr>
        <p:spPr>
          <a:xfrm>
            <a:off x="8240319" y="1989138"/>
            <a:ext cx="3256355" cy="4125415"/>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dirty="0"/>
              <a:t>Add image here</a:t>
            </a:r>
          </a:p>
        </p:txBody>
      </p:sp>
    </p:spTree>
    <p:extLst>
      <p:ext uri="{BB962C8B-B14F-4D97-AF65-F5344CB8AC3E}">
        <p14:creationId xmlns:p14="http://schemas.microsoft.com/office/powerpoint/2010/main" val="39160121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 image clust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5/26/2022</a:t>
            </a:fld>
            <a:endParaRPr lang="en-US" dirty="0"/>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dirty="0"/>
          </a:p>
        </p:txBody>
      </p:sp>
      <p:sp>
        <p:nvSpPr>
          <p:cNvPr id="9" name="Picture Placeholder 8">
            <a:extLst>
              <a:ext uri="{FF2B5EF4-FFF2-40B4-BE49-F238E27FC236}">
                <a16:creationId xmlns:a16="http://schemas.microsoft.com/office/drawing/2014/main" id="{0B897422-0615-194F-909B-82FE4004B9F1}"/>
              </a:ext>
            </a:extLst>
          </p:cNvPr>
          <p:cNvSpPr>
            <a:spLocks noGrp="1" noChangeAspect="1"/>
          </p:cNvSpPr>
          <p:nvPr>
            <p:ph type="pic" sz="quarter" idx="13" hasCustomPrompt="1"/>
          </p:nvPr>
        </p:nvSpPr>
        <p:spPr>
          <a:xfrm>
            <a:off x="695325" y="579863"/>
            <a:ext cx="5316264" cy="5698082"/>
          </a:xfrm>
          <a:solidFill>
            <a:schemeClr val="bg1">
              <a:lumMod val="95000"/>
            </a:schemeClr>
          </a:solidFill>
        </p:spPr>
        <p:txBody>
          <a:bodyPr>
            <a:normAutofit/>
          </a:bodyPr>
          <a:lstStyle>
            <a:lvl1pPr>
              <a:defRPr sz="2000" b="0" i="0">
                <a:latin typeface="Gotham Book" panose="02000604040000020004" pitchFamily="2" charset="0"/>
              </a:defRPr>
            </a:lvl1pPr>
          </a:lstStyle>
          <a:p>
            <a:r>
              <a:rPr lang="en-US" dirty="0"/>
              <a:t>Click to add image</a:t>
            </a:r>
          </a:p>
        </p:txBody>
      </p:sp>
      <p:sp>
        <p:nvSpPr>
          <p:cNvPr id="10" name="Picture Placeholder 8">
            <a:extLst>
              <a:ext uri="{FF2B5EF4-FFF2-40B4-BE49-F238E27FC236}">
                <a16:creationId xmlns:a16="http://schemas.microsoft.com/office/drawing/2014/main" id="{944794DA-9AB5-EB4A-BCF6-0258CFBFEB1E}"/>
              </a:ext>
            </a:extLst>
          </p:cNvPr>
          <p:cNvSpPr>
            <a:spLocks noGrp="1" noChangeAspect="1"/>
          </p:cNvSpPr>
          <p:nvPr>
            <p:ph type="pic" sz="quarter" idx="14" hasCustomPrompt="1"/>
          </p:nvPr>
        </p:nvSpPr>
        <p:spPr>
          <a:xfrm>
            <a:off x="6245816" y="579863"/>
            <a:ext cx="5250858" cy="3264848"/>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image</a:t>
            </a:r>
          </a:p>
          <a:p>
            <a:endParaRPr lang="en-US" dirty="0"/>
          </a:p>
        </p:txBody>
      </p:sp>
      <p:sp>
        <p:nvSpPr>
          <p:cNvPr id="8" name="Picture Placeholder 8">
            <a:extLst>
              <a:ext uri="{FF2B5EF4-FFF2-40B4-BE49-F238E27FC236}">
                <a16:creationId xmlns:a16="http://schemas.microsoft.com/office/drawing/2014/main" id="{D23B8686-A814-B444-B9A9-1EBC80BD15C7}"/>
              </a:ext>
            </a:extLst>
          </p:cNvPr>
          <p:cNvSpPr>
            <a:spLocks noGrp="1" noChangeAspect="1"/>
          </p:cNvSpPr>
          <p:nvPr>
            <p:ph type="pic" sz="quarter" idx="16" hasCustomPrompt="1"/>
          </p:nvPr>
        </p:nvSpPr>
        <p:spPr>
          <a:xfrm>
            <a:off x="9003473" y="4047893"/>
            <a:ext cx="2493202" cy="2230052"/>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image</a:t>
            </a:r>
          </a:p>
          <a:p>
            <a:endParaRPr lang="en-US" dirty="0"/>
          </a:p>
        </p:txBody>
      </p:sp>
      <p:sp>
        <p:nvSpPr>
          <p:cNvPr id="11" name="Picture Placeholder 8">
            <a:extLst>
              <a:ext uri="{FF2B5EF4-FFF2-40B4-BE49-F238E27FC236}">
                <a16:creationId xmlns:a16="http://schemas.microsoft.com/office/drawing/2014/main" id="{8B6E1EA7-42FB-7C47-9C8B-8B79464AB987}"/>
              </a:ext>
            </a:extLst>
          </p:cNvPr>
          <p:cNvSpPr>
            <a:spLocks noGrp="1" noChangeAspect="1"/>
          </p:cNvSpPr>
          <p:nvPr>
            <p:ph type="pic" sz="quarter" idx="17" hasCustomPrompt="1"/>
          </p:nvPr>
        </p:nvSpPr>
        <p:spPr>
          <a:xfrm>
            <a:off x="6245816" y="4047893"/>
            <a:ext cx="2523430" cy="2230052"/>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image</a:t>
            </a:r>
          </a:p>
          <a:p>
            <a:endParaRPr lang="en-US" dirty="0"/>
          </a:p>
        </p:txBody>
      </p:sp>
    </p:spTree>
    <p:extLst>
      <p:ext uri="{BB962C8B-B14F-4D97-AF65-F5344CB8AC3E}">
        <p14:creationId xmlns:p14="http://schemas.microsoft.com/office/powerpoint/2010/main" val="3116519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5AC3AC-A486-6443-874F-2B8AC9F098B5}"/>
              </a:ext>
            </a:extLst>
          </p:cNvPr>
          <p:cNvSpPr>
            <a:spLocks noChangeAspect="1"/>
          </p:cNvSpPr>
          <p:nvPr userDrawn="1"/>
        </p:nvSpPr>
        <p:spPr>
          <a:xfrm>
            <a:off x="-261256" y="0"/>
            <a:ext cx="1245325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5" name="Title 1">
            <a:extLst>
              <a:ext uri="{FF2B5EF4-FFF2-40B4-BE49-F238E27FC236}">
                <a16:creationId xmlns:a16="http://schemas.microsoft.com/office/drawing/2014/main" id="{CF8D2AAA-EB4A-9D45-8888-0289E3D3A16A}"/>
              </a:ext>
            </a:extLst>
          </p:cNvPr>
          <p:cNvSpPr>
            <a:spLocks noGrp="1"/>
          </p:cNvSpPr>
          <p:nvPr>
            <p:ph type="title" hasCustomPrompt="1"/>
          </p:nvPr>
        </p:nvSpPr>
        <p:spPr>
          <a:xfrm>
            <a:off x="874714" y="1709738"/>
            <a:ext cx="7492452" cy="2852737"/>
          </a:xfrm>
        </p:spPr>
        <p:txBody>
          <a:bodyPr anchor="b"/>
          <a:lstStyle>
            <a:lvl1pPr>
              <a:defRPr sz="6000">
                <a:solidFill>
                  <a:schemeClr val="bg1"/>
                </a:solidFill>
              </a:defRPr>
            </a:lvl1pPr>
          </a:lstStyle>
          <a:p>
            <a:r>
              <a:rPr lang="en-US"/>
              <a:t>Click to edit title</a:t>
            </a:r>
          </a:p>
        </p:txBody>
      </p:sp>
      <p:sp>
        <p:nvSpPr>
          <p:cNvPr id="6" name="Text Placeholder 2">
            <a:extLst>
              <a:ext uri="{FF2B5EF4-FFF2-40B4-BE49-F238E27FC236}">
                <a16:creationId xmlns:a16="http://schemas.microsoft.com/office/drawing/2014/main" id="{0ECDBDB3-DEB5-8041-806F-C5339BF32583}"/>
              </a:ext>
            </a:extLst>
          </p:cNvPr>
          <p:cNvSpPr>
            <a:spLocks noGrp="1"/>
          </p:cNvSpPr>
          <p:nvPr>
            <p:ph type="body" idx="1" hasCustomPrompt="1"/>
          </p:nvPr>
        </p:nvSpPr>
        <p:spPr>
          <a:xfrm>
            <a:off x="874714" y="4589463"/>
            <a:ext cx="8101012" cy="1500187"/>
          </a:xfrm>
        </p:spPr>
        <p:txBody>
          <a:bodyPr/>
          <a:lstStyle>
            <a:lvl1pPr marL="0" indent="0">
              <a:lnSpc>
                <a:spcPct val="11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 text</a:t>
            </a:r>
          </a:p>
        </p:txBody>
      </p:sp>
    </p:spTree>
    <p:extLst>
      <p:ext uri="{BB962C8B-B14F-4D97-AF65-F5344CB8AC3E}">
        <p14:creationId xmlns:p14="http://schemas.microsoft.com/office/powerpoint/2010/main" val="20249373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mage cluster and heading/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5/26/2022</a:t>
            </a:fld>
            <a:endParaRPr lang="en-US" dirty="0"/>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dirty="0"/>
          </a:p>
        </p:txBody>
      </p:sp>
      <p:sp>
        <p:nvSpPr>
          <p:cNvPr id="11" name="Rectangle 10">
            <a:extLst>
              <a:ext uri="{FF2B5EF4-FFF2-40B4-BE49-F238E27FC236}">
                <a16:creationId xmlns:a16="http://schemas.microsoft.com/office/drawing/2014/main" id="{F76B1116-4E2E-7540-8B2A-1108EED1AFB6}"/>
              </a:ext>
            </a:extLst>
          </p:cNvPr>
          <p:cNvSpPr/>
          <p:nvPr userDrawn="1"/>
        </p:nvSpPr>
        <p:spPr>
          <a:xfrm>
            <a:off x="5332957" y="2085143"/>
            <a:ext cx="1816928" cy="159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a:p>
        </p:txBody>
      </p:sp>
      <p:sp>
        <p:nvSpPr>
          <p:cNvPr id="12" name="Rectangle 11">
            <a:extLst>
              <a:ext uri="{FF2B5EF4-FFF2-40B4-BE49-F238E27FC236}">
                <a16:creationId xmlns:a16="http://schemas.microsoft.com/office/drawing/2014/main" id="{1E5952ED-1CC2-C345-9902-6E4B62F53C67}"/>
              </a:ext>
            </a:extLst>
          </p:cNvPr>
          <p:cNvSpPr/>
          <p:nvPr userDrawn="1"/>
        </p:nvSpPr>
        <p:spPr>
          <a:xfrm>
            <a:off x="7326482" y="2085143"/>
            <a:ext cx="4170193" cy="40506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dirty="0"/>
          </a:p>
        </p:txBody>
      </p:sp>
      <p:sp>
        <p:nvSpPr>
          <p:cNvPr id="14" name="Rectangle 13">
            <a:extLst>
              <a:ext uri="{FF2B5EF4-FFF2-40B4-BE49-F238E27FC236}">
                <a16:creationId xmlns:a16="http://schemas.microsoft.com/office/drawing/2014/main" id="{AEC02E7E-38EF-9C4D-BB52-D150D8A1C748}"/>
              </a:ext>
            </a:extLst>
          </p:cNvPr>
          <p:cNvSpPr/>
          <p:nvPr userDrawn="1"/>
        </p:nvSpPr>
        <p:spPr>
          <a:xfrm>
            <a:off x="7514049" y="4127833"/>
            <a:ext cx="1855692"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th-TH" sz="2800">
              <a:solidFill>
                <a:schemeClr val="accent1"/>
              </a:solidFill>
            </a:endParaRPr>
          </a:p>
        </p:txBody>
      </p:sp>
      <p:sp>
        <p:nvSpPr>
          <p:cNvPr id="15" name="Text Placeholder 16">
            <a:extLst>
              <a:ext uri="{FF2B5EF4-FFF2-40B4-BE49-F238E27FC236}">
                <a16:creationId xmlns:a16="http://schemas.microsoft.com/office/drawing/2014/main" id="{DEA781BF-AAAE-284B-92E1-67BBDDCCEE77}"/>
              </a:ext>
            </a:extLst>
          </p:cNvPr>
          <p:cNvSpPr>
            <a:spLocks noGrp="1"/>
          </p:cNvSpPr>
          <p:nvPr>
            <p:ph type="body" sz="quarter" idx="12" hasCustomPrompt="1"/>
          </p:nvPr>
        </p:nvSpPr>
        <p:spPr>
          <a:xfrm>
            <a:off x="7514049" y="4456005"/>
            <a:ext cx="3622264" cy="1507474"/>
          </a:xfrm>
        </p:spPr>
        <p:txBody>
          <a:bodyPr>
            <a:noAutofit/>
          </a:bodyPr>
          <a:lstStyle>
            <a:lvl1pPr marL="0" indent="0" algn="l">
              <a:lnSpc>
                <a:spcPct val="130000"/>
              </a:lnSpc>
              <a:spcBef>
                <a:spcPts val="0"/>
              </a:spcBef>
              <a:buNone/>
              <a:defRPr sz="1100" b="0" baseline="0">
                <a:solidFill>
                  <a:schemeClr val="bg1"/>
                </a:solidFill>
                <a:latin typeface="+mn-lt"/>
              </a:defRPr>
            </a:lvl1pPr>
          </a:lstStyle>
          <a:p>
            <a:pPr lvl="0"/>
            <a:r>
              <a:rPr lang="en-US" dirty="0"/>
              <a:t>Content here</a:t>
            </a:r>
            <a:endParaRPr lang="th-TH" dirty="0"/>
          </a:p>
        </p:txBody>
      </p:sp>
      <p:sp>
        <p:nvSpPr>
          <p:cNvPr id="16" name="Text Placeholder 16">
            <a:extLst>
              <a:ext uri="{FF2B5EF4-FFF2-40B4-BE49-F238E27FC236}">
                <a16:creationId xmlns:a16="http://schemas.microsoft.com/office/drawing/2014/main" id="{A20356E5-897E-8A42-8090-00CBA3785653}"/>
              </a:ext>
            </a:extLst>
          </p:cNvPr>
          <p:cNvSpPr>
            <a:spLocks noGrp="1"/>
          </p:cNvSpPr>
          <p:nvPr>
            <p:ph type="body" sz="quarter" idx="13" hasCustomPrompt="1"/>
          </p:nvPr>
        </p:nvSpPr>
        <p:spPr>
          <a:xfrm>
            <a:off x="7514049" y="2391206"/>
            <a:ext cx="3622264" cy="329719"/>
          </a:xfrm>
        </p:spPr>
        <p:txBody>
          <a:bodyPr anchor="t">
            <a:noAutofit/>
          </a:bodyPr>
          <a:lstStyle>
            <a:lvl1pPr marL="0" indent="0" algn="l">
              <a:lnSpc>
                <a:spcPct val="100000"/>
              </a:lnSpc>
              <a:buNone/>
              <a:defRPr sz="1100" b="1" baseline="0">
                <a:solidFill>
                  <a:schemeClr val="bg1"/>
                </a:solidFill>
                <a:latin typeface="+mn-lt"/>
              </a:defRPr>
            </a:lvl1pPr>
          </a:lstStyle>
          <a:p>
            <a:pPr lvl="0"/>
            <a:r>
              <a:rPr lang="en-US" dirty="0"/>
              <a:t>Additional Content</a:t>
            </a:r>
            <a:endParaRPr lang="th-TH" dirty="0"/>
          </a:p>
        </p:txBody>
      </p:sp>
      <p:sp>
        <p:nvSpPr>
          <p:cNvPr id="17" name="Text Placeholder 16">
            <a:extLst>
              <a:ext uri="{FF2B5EF4-FFF2-40B4-BE49-F238E27FC236}">
                <a16:creationId xmlns:a16="http://schemas.microsoft.com/office/drawing/2014/main" id="{99C97856-E366-1A40-AFEB-D4A19F37D052}"/>
              </a:ext>
            </a:extLst>
          </p:cNvPr>
          <p:cNvSpPr>
            <a:spLocks noGrp="1"/>
          </p:cNvSpPr>
          <p:nvPr>
            <p:ph type="body" sz="quarter" idx="14" hasCustomPrompt="1"/>
          </p:nvPr>
        </p:nvSpPr>
        <p:spPr>
          <a:xfrm>
            <a:off x="7514049" y="2890611"/>
            <a:ext cx="3622264" cy="1067536"/>
          </a:xfrm>
        </p:spPr>
        <p:txBody>
          <a:bodyPr anchor="t">
            <a:noAutofit/>
          </a:bodyPr>
          <a:lstStyle>
            <a:lvl1pPr marL="0" indent="0" algn="l" defTabSz="914400" rtl="0" eaLnBrk="1" latinLnBrk="0" hangingPunct="1">
              <a:lnSpc>
                <a:spcPct val="100000"/>
              </a:lnSpc>
              <a:spcBef>
                <a:spcPct val="0"/>
              </a:spcBef>
              <a:buNone/>
              <a:defRPr lang="th-TH" sz="3200" b="1" i="0" kern="1200" spc="0" baseline="0" dirty="0">
                <a:solidFill>
                  <a:schemeClr val="bg1"/>
                </a:solidFill>
                <a:latin typeface="Gotham Bold" panose="02000604030000020004" pitchFamily="2" charset="0"/>
                <a:ea typeface="+mj-ea"/>
                <a:cs typeface="+mj-cs"/>
              </a:defRPr>
            </a:lvl1pPr>
          </a:lstStyle>
          <a:p>
            <a:pPr lvl="0"/>
            <a:r>
              <a:rPr lang="en-US" dirty="0"/>
              <a:t>Title here</a:t>
            </a:r>
          </a:p>
        </p:txBody>
      </p:sp>
      <p:sp>
        <p:nvSpPr>
          <p:cNvPr id="18" name="Picture Placeholder 5">
            <a:extLst>
              <a:ext uri="{FF2B5EF4-FFF2-40B4-BE49-F238E27FC236}">
                <a16:creationId xmlns:a16="http://schemas.microsoft.com/office/drawing/2014/main" id="{7893815B-FE46-634E-A523-4FE9DFD6CA6B}"/>
              </a:ext>
            </a:extLst>
          </p:cNvPr>
          <p:cNvSpPr>
            <a:spLocks noGrp="1" noChangeAspect="1"/>
          </p:cNvSpPr>
          <p:nvPr>
            <p:ph type="pic" sz="quarter" idx="10" hasCustomPrompt="1"/>
          </p:nvPr>
        </p:nvSpPr>
        <p:spPr>
          <a:xfrm>
            <a:off x="695325" y="333375"/>
            <a:ext cx="4461035" cy="3345776"/>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dirty="0"/>
              <a:t>Add image here</a:t>
            </a:r>
          </a:p>
        </p:txBody>
      </p:sp>
      <p:sp>
        <p:nvSpPr>
          <p:cNvPr id="19" name="Picture Placeholder 5">
            <a:extLst>
              <a:ext uri="{FF2B5EF4-FFF2-40B4-BE49-F238E27FC236}">
                <a16:creationId xmlns:a16="http://schemas.microsoft.com/office/drawing/2014/main" id="{266D8FAD-0B1E-6645-A536-E1FDEA0FFEA4}"/>
              </a:ext>
            </a:extLst>
          </p:cNvPr>
          <p:cNvSpPr>
            <a:spLocks noGrp="1" noChangeAspect="1"/>
          </p:cNvSpPr>
          <p:nvPr>
            <p:ph type="pic" sz="quarter" idx="15" hasCustomPrompt="1"/>
          </p:nvPr>
        </p:nvSpPr>
        <p:spPr>
          <a:xfrm>
            <a:off x="695326" y="3842071"/>
            <a:ext cx="6454560" cy="2293685"/>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dirty="0"/>
              <a:t>Add image here</a:t>
            </a:r>
          </a:p>
        </p:txBody>
      </p:sp>
      <p:sp>
        <p:nvSpPr>
          <p:cNvPr id="20" name="Picture Placeholder 5">
            <a:extLst>
              <a:ext uri="{FF2B5EF4-FFF2-40B4-BE49-F238E27FC236}">
                <a16:creationId xmlns:a16="http://schemas.microsoft.com/office/drawing/2014/main" id="{2F342496-5EBA-194F-B884-B3487EA424BA}"/>
              </a:ext>
            </a:extLst>
          </p:cNvPr>
          <p:cNvSpPr>
            <a:spLocks noGrp="1" noChangeAspect="1"/>
          </p:cNvSpPr>
          <p:nvPr>
            <p:ph type="pic" sz="quarter" idx="16" hasCustomPrompt="1"/>
          </p:nvPr>
        </p:nvSpPr>
        <p:spPr>
          <a:xfrm>
            <a:off x="7326482" y="344986"/>
            <a:ext cx="4170193" cy="1570471"/>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dirty="0"/>
              <a:t>Add image here</a:t>
            </a:r>
          </a:p>
        </p:txBody>
      </p:sp>
      <p:sp>
        <p:nvSpPr>
          <p:cNvPr id="21" name="Picture Placeholder 5">
            <a:extLst>
              <a:ext uri="{FF2B5EF4-FFF2-40B4-BE49-F238E27FC236}">
                <a16:creationId xmlns:a16="http://schemas.microsoft.com/office/drawing/2014/main" id="{FB3E6B2E-3E5A-4942-BA3C-CD8296E832FC}"/>
              </a:ext>
            </a:extLst>
          </p:cNvPr>
          <p:cNvSpPr>
            <a:spLocks noGrp="1" noChangeAspect="1"/>
          </p:cNvSpPr>
          <p:nvPr>
            <p:ph type="pic" sz="quarter" idx="17" hasCustomPrompt="1"/>
          </p:nvPr>
        </p:nvSpPr>
        <p:spPr>
          <a:xfrm>
            <a:off x="5332957" y="323367"/>
            <a:ext cx="1816928" cy="1588848"/>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dirty="0"/>
              <a:t>Add image here</a:t>
            </a:r>
          </a:p>
        </p:txBody>
      </p:sp>
    </p:spTree>
    <p:extLst>
      <p:ext uri="{BB962C8B-B14F-4D97-AF65-F5344CB8AC3E}">
        <p14:creationId xmlns:p14="http://schemas.microsoft.com/office/powerpoint/2010/main" val="4814043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 image and descriptio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5/26/2022</a:t>
            </a:fld>
            <a:endParaRPr lang="en-US" dirty="0"/>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dirty="0"/>
          </a:p>
        </p:txBody>
      </p:sp>
      <p:sp>
        <p:nvSpPr>
          <p:cNvPr id="17" name="Picture Placeholder 5">
            <a:extLst>
              <a:ext uri="{FF2B5EF4-FFF2-40B4-BE49-F238E27FC236}">
                <a16:creationId xmlns:a16="http://schemas.microsoft.com/office/drawing/2014/main" id="{B9D704FA-71F6-7B44-BFFB-9713486AE1C6}"/>
              </a:ext>
            </a:extLst>
          </p:cNvPr>
          <p:cNvSpPr>
            <a:spLocks noGrp="1" noChangeAspect="1"/>
          </p:cNvSpPr>
          <p:nvPr>
            <p:ph type="pic" sz="quarter" idx="14" hasCustomPrompt="1"/>
          </p:nvPr>
        </p:nvSpPr>
        <p:spPr>
          <a:xfrm>
            <a:off x="888419"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18" name="Picture Placeholder 5">
            <a:extLst>
              <a:ext uri="{FF2B5EF4-FFF2-40B4-BE49-F238E27FC236}">
                <a16:creationId xmlns:a16="http://schemas.microsoft.com/office/drawing/2014/main" id="{22330C18-A0F5-3241-B29C-140246DB954F}"/>
              </a:ext>
            </a:extLst>
          </p:cNvPr>
          <p:cNvSpPr>
            <a:spLocks noGrp="1" noChangeAspect="1"/>
          </p:cNvSpPr>
          <p:nvPr>
            <p:ph type="pic" sz="quarter" idx="15" hasCustomPrompt="1"/>
          </p:nvPr>
        </p:nvSpPr>
        <p:spPr>
          <a:xfrm>
            <a:off x="2642777"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19" name="Picture Placeholder 5">
            <a:extLst>
              <a:ext uri="{FF2B5EF4-FFF2-40B4-BE49-F238E27FC236}">
                <a16:creationId xmlns:a16="http://schemas.microsoft.com/office/drawing/2014/main" id="{727A628F-5816-B14E-A8FF-818D51536AF8}"/>
              </a:ext>
            </a:extLst>
          </p:cNvPr>
          <p:cNvSpPr>
            <a:spLocks noGrp="1" noChangeAspect="1"/>
          </p:cNvSpPr>
          <p:nvPr>
            <p:ph type="pic" sz="quarter" idx="16" hasCustomPrompt="1"/>
          </p:nvPr>
        </p:nvSpPr>
        <p:spPr>
          <a:xfrm>
            <a:off x="4397135"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20" name="Picture Placeholder 5">
            <a:extLst>
              <a:ext uri="{FF2B5EF4-FFF2-40B4-BE49-F238E27FC236}">
                <a16:creationId xmlns:a16="http://schemas.microsoft.com/office/drawing/2014/main" id="{2ECA5483-6075-C24A-8E63-959A96A67F0F}"/>
              </a:ext>
            </a:extLst>
          </p:cNvPr>
          <p:cNvSpPr>
            <a:spLocks noGrp="1" noChangeAspect="1"/>
          </p:cNvSpPr>
          <p:nvPr>
            <p:ph type="pic" sz="quarter" idx="17" hasCustomPrompt="1"/>
          </p:nvPr>
        </p:nvSpPr>
        <p:spPr>
          <a:xfrm>
            <a:off x="6151493"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21" name="Picture Placeholder 5">
            <a:extLst>
              <a:ext uri="{FF2B5EF4-FFF2-40B4-BE49-F238E27FC236}">
                <a16:creationId xmlns:a16="http://schemas.microsoft.com/office/drawing/2014/main" id="{B9DEBADD-44AA-E34E-8B90-96B2B8270D2E}"/>
              </a:ext>
            </a:extLst>
          </p:cNvPr>
          <p:cNvSpPr>
            <a:spLocks noGrp="1" noChangeAspect="1"/>
          </p:cNvSpPr>
          <p:nvPr>
            <p:ph type="pic" sz="quarter" idx="18" hasCustomPrompt="1"/>
          </p:nvPr>
        </p:nvSpPr>
        <p:spPr>
          <a:xfrm>
            <a:off x="7905851"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22" name="Picture Placeholder 5">
            <a:extLst>
              <a:ext uri="{FF2B5EF4-FFF2-40B4-BE49-F238E27FC236}">
                <a16:creationId xmlns:a16="http://schemas.microsoft.com/office/drawing/2014/main" id="{55BB111D-429B-8B48-9464-3BDB1F2F41A0}"/>
              </a:ext>
            </a:extLst>
          </p:cNvPr>
          <p:cNvSpPr>
            <a:spLocks noGrp="1" noChangeAspect="1"/>
          </p:cNvSpPr>
          <p:nvPr>
            <p:ph type="pic" sz="quarter" idx="19" hasCustomPrompt="1"/>
          </p:nvPr>
        </p:nvSpPr>
        <p:spPr>
          <a:xfrm>
            <a:off x="9660208"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23" name="Content Placeholder 31">
            <a:extLst>
              <a:ext uri="{FF2B5EF4-FFF2-40B4-BE49-F238E27FC236}">
                <a16:creationId xmlns:a16="http://schemas.microsoft.com/office/drawing/2014/main" id="{7DA3160F-884E-BE4E-A8B5-0D9713FCC1C0}"/>
              </a:ext>
            </a:extLst>
          </p:cNvPr>
          <p:cNvSpPr>
            <a:spLocks noGrp="1"/>
          </p:cNvSpPr>
          <p:nvPr>
            <p:ph sz="quarter" idx="20"/>
          </p:nvPr>
        </p:nvSpPr>
        <p:spPr>
          <a:xfrm>
            <a:off x="874711" y="4129838"/>
            <a:ext cx="1670788" cy="1999500"/>
          </a:xfrm>
        </p:spPr>
        <p:txBody>
          <a:bodyPr>
            <a:noAutofit/>
          </a:bodyPr>
          <a:lstStyle>
            <a:lvl1pPr marL="0" indent="0">
              <a:buFontTx/>
              <a:buNone/>
              <a:defRPr sz="1000"/>
            </a:lvl1pPr>
            <a:lvl2pPr marL="136525" indent="0" algn="l">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24" name="Content Placeholder 31">
            <a:extLst>
              <a:ext uri="{FF2B5EF4-FFF2-40B4-BE49-F238E27FC236}">
                <a16:creationId xmlns:a16="http://schemas.microsoft.com/office/drawing/2014/main" id="{1EBBBA14-67D4-0F48-8199-4BF0240F5F7C}"/>
              </a:ext>
            </a:extLst>
          </p:cNvPr>
          <p:cNvSpPr>
            <a:spLocks noGrp="1"/>
          </p:cNvSpPr>
          <p:nvPr>
            <p:ph sz="quarter" idx="21"/>
          </p:nvPr>
        </p:nvSpPr>
        <p:spPr>
          <a:xfrm>
            <a:off x="2642777" y="4129838"/>
            <a:ext cx="1657080" cy="1999500"/>
          </a:xfrm>
        </p:spPr>
        <p:txBody>
          <a:bodyPr>
            <a:noAutofit/>
          </a:bodyPr>
          <a:lstStyle>
            <a:lvl1pPr marL="0" indent="0">
              <a:buFontTx/>
              <a:buNone/>
              <a:defRPr sz="1000"/>
            </a:lvl1pPr>
            <a:lvl2pPr marL="136525"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25" name="Content Placeholder 31">
            <a:extLst>
              <a:ext uri="{FF2B5EF4-FFF2-40B4-BE49-F238E27FC236}">
                <a16:creationId xmlns:a16="http://schemas.microsoft.com/office/drawing/2014/main" id="{8F9992DF-DE38-9F47-8284-F381DB4A9499}"/>
              </a:ext>
            </a:extLst>
          </p:cNvPr>
          <p:cNvSpPr>
            <a:spLocks noGrp="1"/>
          </p:cNvSpPr>
          <p:nvPr>
            <p:ph sz="quarter" idx="22"/>
          </p:nvPr>
        </p:nvSpPr>
        <p:spPr>
          <a:xfrm>
            <a:off x="4395943" y="4129838"/>
            <a:ext cx="1657350" cy="1999500"/>
          </a:xfrm>
        </p:spPr>
        <p:txBody>
          <a:bodyPr>
            <a:noAutofit/>
          </a:bodyPr>
          <a:lstStyle>
            <a:lvl1pPr marL="0" indent="0">
              <a:buFontTx/>
              <a:buNone/>
              <a:defRPr sz="1000"/>
            </a:lvl1pPr>
            <a:lvl2pPr marL="136525"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26" name="Content Placeholder 31">
            <a:extLst>
              <a:ext uri="{FF2B5EF4-FFF2-40B4-BE49-F238E27FC236}">
                <a16:creationId xmlns:a16="http://schemas.microsoft.com/office/drawing/2014/main" id="{F0F217B0-9B18-7646-B341-1D80E9A6D15D}"/>
              </a:ext>
            </a:extLst>
          </p:cNvPr>
          <p:cNvSpPr>
            <a:spLocks noGrp="1"/>
          </p:cNvSpPr>
          <p:nvPr>
            <p:ph sz="quarter" idx="23"/>
          </p:nvPr>
        </p:nvSpPr>
        <p:spPr>
          <a:xfrm>
            <a:off x="6149379" y="4129838"/>
            <a:ext cx="1659194" cy="1999500"/>
          </a:xfrm>
        </p:spPr>
        <p:txBody>
          <a:bodyPr>
            <a:noAutofit/>
          </a:bodyPr>
          <a:lstStyle>
            <a:lvl1pPr marL="0" indent="0">
              <a:buFontTx/>
              <a:buNone/>
              <a:defRPr sz="1000"/>
            </a:lvl1pPr>
            <a:lvl2pPr marL="136525"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27" name="Content Placeholder 31">
            <a:extLst>
              <a:ext uri="{FF2B5EF4-FFF2-40B4-BE49-F238E27FC236}">
                <a16:creationId xmlns:a16="http://schemas.microsoft.com/office/drawing/2014/main" id="{0C3FFF3A-AFEA-164A-B748-3EB28ED43584}"/>
              </a:ext>
            </a:extLst>
          </p:cNvPr>
          <p:cNvSpPr>
            <a:spLocks noGrp="1"/>
          </p:cNvSpPr>
          <p:nvPr>
            <p:ph sz="quarter" idx="24"/>
          </p:nvPr>
        </p:nvSpPr>
        <p:spPr>
          <a:xfrm>
            <a:off x="7903737" y="4129838"/>
            <a:ext cx="1659194" cy="1999500"/>
          </a:xfrm>
        </p:spPr>
        <p:txBody>
          <a:bodyPr>
            <a:noAutofit/>
          </a:bodyPr>
          <a:lstStyle>
            <a:lvl1pPr marL="0" indent="0">
              <a:buFontTx/>
              <a:buNone/>
              <a:defRPr sz="1000"/>
            </a:lvl1pPr>
            <a:lvl2pPr marL="136525"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28" name="Content Placeholder 31">
            <a:extLst>
              <a:ext uri="{FF2B5EF4-FFF2-40B4-BE49-F238E27FC236}">
                <a16:creationId xmlns:a16="http://schemas.microsoft.com/office/drawing/2014/main" id="{A5EACB40-C1B6-7249-8D22-A1E8E324977C}"/>
              </a:ext>
            </a:extLst>
          </p:cNvPr>
          <p:cNvSpPr>
            <a:spLocks noGrp="1"/>
          </p:cNvSpPr>
          <p:nvPr>
            <p:ph sz="quarter" idx="25"/>
          </p:nvPr>
        </p:nvSpPr>
        <p:spPr>
          <a:xfrm>
            <a:off x="9658095" y="4129838"/>
            <a:ext cx="1659193" cy="1999500"/>
          </a:xfrm>
        </p:spPr>
        <p:txBody>
          <a:bodyPr>
            <a:noAutofit/>
          </a:bodyPr>
          <a:lstStyle>
            <a:lvl1pPr marL="0" indent="0">
              <a:buFontTx/>
              <a:buNone/>
              <a:defRPr sz="1000"/>
            </a:lvl1pPr>
            <a:lvl2pPr marL="95250"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29" name="Title 37">
            <a:extLst>
              <a:ext uri="{FF2B5EF4-FFF2-40B4-BE49-F238E27FC236}">
                <a16:creationId xmlns:a16="http://schemas.microsoft.com/office/drawing/2014/main" id="{1C5A625B-237D-4140-8553-57A89A41A660}"/>
              </a:ext>
            </a:extLst>
          </p:cNvPr>
          <p:cNvSpPr>
            <a:spLocks noGrp="1"/>
          </p:cNvSpPr>
          <p:nvPr>
            <p:ph type="title" hasCustomPrompt="1"/>
          </p:nvPr>
        </p:nvSpPr>
        <p:spPr>
          <a:xfrm>
            <a:off x="874712" y="333375"/>
            <a:ext cx="7029025" cy="1260491"/>
          </a:xfrm>
        </p:spPr>
        <p:txBody>
          <a:bodyPr>
            <a:normAutofit/>
          </a:bodyPr>
          <a:lstStyle>
            <a:lvl1pPr>
              <a:defRPr sz="3200"/>
            </a:lvl1pPr>
          </a:lstStyle>
          <a:p>
            <a:r>
              <a:rPr lang="en-US" dirty="0"/>
              <a:t>Click to edit title</a:t>
            </a:r>
          </a:p>
        </p:txBody>
      </p:sp>
    </p:spTree>
    <p:extLst>
      <p:ext uri="{BB962C8B-B14F-4D97-AF65-F5344CB8AC3E}">
        <p14:creationId xmlns:p14="http://schemas.microsoft.com/office/powerpoint/2010/main" val="11105800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5/26/2022</a:t>
            </a:fld>
            <a:endParaRPr lang="en-US" dirty="0"/>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dirty="0"/>
          </a:p>
        </p:txBody>
      </p:sp>
      <p:sp>
        <p:nvSpPr>
          <p:cNvPr id="11" name="Picture Placeholder 5">
            <a:extLst>
              <a:ext uri="{FF2B5EF4-FFF2-40B4-BE49-F238E27FC236}">
                <a16:creationId xmlns:a16="http://schemas.microsoft.com/office/drawing/2014/main" id="{E71A4EC4-20FD-764D-87DC-D7ACAAB232DC}"/>
              </a:ext>
            </a:extLst>
          </p:cNvPr>
          <p:cNvSpPr>
            <a:spLocks noGrp="1"/>
          </p:cNvSpPr>
          <p:nvPr>
            <p:ph type="pic" sz="quarter" idx="14" hasCustomPrompt="1"/>
          </p:nvPr>
        </p:nvSpPr>
        <p:spPr>
          <a:xfrm>
            <a:off x="695325" y="1428179"/>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dirty="0"/>
              <a:t>Click to add image</a:t>
            </a:r>
          </a:p>
        </p:txBody>
      </p:sp>
      <p:sp>
        <p:nvSpPr>
          <p:cNvPr id="12" name="Picture Placeholder 5">
            <a:extLst>
              <a:ext uri="{FF2B5EF4-FFF2-40B4-BE49-F238E27FC236}">
                <a16:creationId xmlns:a16="http://schemas.microsoft.com/office/drawing/2014/main" id="{435BEEFF-8F6F-A141-9934-18F5F11773E2}"/>
              </a:ext>
            </a:extLst>
          </p:cNvPr>
          <p:cNvSpPr>
            <a:spLocks noGrp="1"/>
          </p:cNvSpPr>
          <p:nvPr>
            <p:ph type="pic" sz="quarter" idx="15" hasCustomPrompt="1"/>
          </p:nvPr>
        </p:nvSpPr>
        <p:spPr>
          <a:xfrm>
            <a:off x="695325" y="3929210"/>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dirty="0"/>
              <a:t>Click to add image</a:t>
            </a:r>
          </a:p>
        </p:txBody>
      </p:sp>
      <p:sp>
        <p:nvSpPr>
          <p:cNvPr id="13" name="Picture Placeholder 5">
            <a:extLst>
              <a:ext uri="{FF2B5EF4-FFF2-40B4-BE49-F238E27FC236}">
                <a16:creationId xmlns:a16="http://schemas.microsoft.com/office/drawing/2014/main" id="{7F7DAD24-F015-B448-8B76-6B2928618282}"/>
              </a:ext>
            </a:extLst>
          </p:cNvPr>
          <p:cNvSpPr>
            <a:spLocks noGrp="1"/>
          </p:cNvSpPr>
          <p:nvPr>
            <p:ph type="pic" sz="quarter" idx="16" hasCustomPrompt="1"/>
          </p:nvPr>
        </p:nvSpPr>
        <p:spPr>
          <a:xfrm>
            <a:off x="4429012" y="1428179"/>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dirty="0"/>
              <a:t>Click to add image</a:t>
            </a:r>
          </a:p>
        </p:txBody>
      </p:sp>
      <p:sp>
        <p:nvSpPr>
          <p:cNvPr id="14" name="Picture Placeholder 5">
            <a:extLst>
              <a:ext uri="{FF2B5EF4-FFF2-40B4-BE49-F238E27FC236}">
                <a16:creationId xmlns:a16="http://schemas.microsoft.com/office/drawing/2014/main" id="{0E2B7707-D543-7D48-BB98-51D110AEAE37}"/>
              </a:ext>
            </a:extLst>
          </p:cNvPr>
          <p:cNvSpPr>
            <a:spLocks noGrp="1"/>
          </p:cNvSpPr>
          <p:nvPr>
            <p:ph type="pic" sz="quarter" idx="17" hasCustomPrompt="1"/>
          </p:nvPr>
        </p:nvSpPr>
        <p:spPr>
          <a:xfrm>
            <a:off x="4429012" y="3929210"/>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dirty="0"/>
              <a:t>Click to add image</a:t>
            </a:r>
          </a:p>
        </p:txBody>
      </p:sp>
      <p:sp>
        <p:nvSpPr>
          <p:cNvPr id="15" name="Picture Placeholder 5">
            <a:extLst>
              <a:ext uri="{FF2B5EF4-FFF2-40B4-BE49-F238E27FC236}">
                <a16:creationId xmlns:a16="http://schemas.microsoft.com/office/drawing/2014/main" id="{55B32590-C785-E348-B125-1715754486BD}"/>
              </a:ext>
            </a:extLst>
          </p:cNvPr>
          <p:cNvSpPr>
            <a:spLocks noGrp="1"/>
          </p:cNvSpPr>
          <p:nvPr>
            <p:ph type="pic" sz="quarter" idx="18" hasCustomPrompt="1"/>
          </p:nvPr>
        </p:nvSpPr>
        <p:spPr>
          <a:xfrm>
            <a:off x="8162699" y="1428179"/>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dirty="0"/>
              <a:t>Click to add image</a:t>
            </a:r>
          </a:p>
        </p:txBody>
      </p:sp>
      <p:sp>
        <p:nvSpPr>
          <p:cNvPr id="16" name="Picture Placeholder 5">
            <a:extLst>
              <a:ext uri="{FF2B5EF4-FFF2-40B4-BE49-F238E27FC236}">
                <a16:creationId xmlns:a16="http://schemas.microsoft.com/office/drawing/2014/main" id="{3E372A00-A2C4-634E-86FD-9DBE0EA6C01C}"/>
              </a:ext>
            </a:extLst>
          </p:cNvPr>
          <p:cNvSpPr>
            <a:spLocks noGrp="1"/>
          </p:cNvSpPr>
          <p:nvPr>
            <p:ph type="pic" sz="quarter" idx="19" hasCustomPrompt="1"/>
          </p:nvPr>
        </p:nvSpPr>
        <p:spPr>
          <a:xfrm>
            <a:off x="8162699" y="3929210"/>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dirty="0"/>
              <a:t>Click to add image</a:t>
            </a:r>
          </a:p>
        </p:txBody>
      </p:sp>
    </p:spTree>
    <p:extLst>
      <p:ext uri="{BB962C8B-B14F-4D97-AF65-F5344CB8AC3E}">
        <p14:creationId xmlns:p14="http://schemas.microsoft.com/office/powerpoint/2010/main" val="2126135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and list/Chart/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68AB-7EFD-5D43-BD00-8C8CD0B1DC69}"/>
              </a:ext>
            </a:extLst>
          </p:cNvPr>
          <p:cNvSpPr>
            <a:spLocks noGrp="1"/>
          </p:cNvSpPr>
          <p:nvPr>
            <p:ph type="title" hasCustomPrompt="1"/>
          </p:nvPr>
        </p:nvSpPr>
        <p:spPr>
          <a:xfrm>
            <a:off x="874713" y="341087"/>
            <a:ext cx="6407435" cy="1251175"/>
          </a:xfrm>
        </p:spPr>
        <p:txBody>
          <a:bodyPr anchor="b"/>
          <a:lstStyle>
            <a:lvl1pPr>
              <a:defRPr sz="3200"/>
            </a:lvl1pPr>
          </a:lstStyle>
          <a:p>
            <a:r>
              <a:rPr lang="en-US" dirty="0"/>
              <a:t>Click to edit heading</a:t>
            </a:r>
          </a:p>
        </p:txBody>
      </p:sp>
      <p:sp>
        <p:nvSpPr>
          <p:cNvPr id="3" name="Content Placeholder 2">
            <a:extLst>
              <a:ext uri="{FF2B5EF4-FFF2-40B4-BE49-F238E27FC236}">
                <a16:creationId xmlns:a16="http://schemas.microsoft.com/office/drawing/2014/main" id="{2295DAA1-74DC-8243-9A72-213691177907}"/>
              </a:ext>
            </a:extLst>
          </p:cNvPr>
          <p:cNvSpPr>
            <a:spLocks noGrp="1"/>
          </p:cNvSpPr>
          <p:nvPr>
            <p:ph idx="1"/>
          </p:nvPr>
        </p:nvSpPr>
        <p:spPr>
          <a:xfrm>
            <a:off x="5243513" y="1997076"/>
            <a:ext cx="6088855" cy="3871912"/>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A39FBA8-199E-C243-904E-28C5D0E64C06}"/>
              </a:ext>
            </a:extLst>
          </p:cNvPr>
          <p:cNvSpPr>
            <a:spLocks noGrp="1"/>
          </p:cNvSpPr>
          <p:nvPr>
            <p:ph type="body" sz="half" idx="2" hasCustomPrompt="1"/>
          </p:nvPr>
        </p:nvSpPr>
        <p:spPr>
          <a:xfrm>
            <a:off x="874714" y="1989138"/>
            <a:ext cx="4061618" cy="3879850"/>
          </a:xfrm>
        </p:spPr>
        <p:txBody>
          <a:bodyPr/>
          <a:lstStyle>
            <a:lvl1pPr marL="0" indent="0">
              <a:buNone/>
              <a:defRPr sz="1600" b="0" i="0">
                <a:latin typeface="Gotham Book" panose="0200060404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5" name="Date Placeholder 4">
            <a:extLst>
              <a:ext uri="{FF2B5EF4-FFF2-40B4-BE49-F238E27FC236}">
                <a16:creationId xmlns:a16="http://schemas.microsoft.com/office/drawing/2014/main" id="{73796F1E-CE86-BB4C-A07C-3D54679E04E3}"/>
              </a:ext>
            </a:extLst>
          </p:cNvPr>
          <p:cNvSpPr>
            <a:spLocks noGrp="1"/>
          </p:cNvSpPr>
          <p:nvPr>
            <p:ph type="dt" sz="half" idx="10"/>
          </p:nvPr>
        </p:nvSpPr>
        <p:spPr/>
        <p:txBody>
          <a:bodyPr/>
          <a:lstStyle/>
          <a:p>
            <a:fld id="{CB4625B5-9D39-B743-81F3-A2814805E14F}" type="datetimeFigureOut">
              <a:rPr lang="en-US" smtClean="0"/>
              <a:t>5/26/2022</a:t>
            </a:fld>
            <a:endParaRPr lang="en-US"/>
          </a:p>
        </p:txBody>
      </p:sp>
      <p:sp>
        <p:nvSpPr>
          <p:cNvPr id="6" name="Footer Placeholder 5">
            <a:extLst>
              <a:ext uri="{FF2B5EF4-FFF2-40B4-BE49-F238E27FC236}">
                <a16:creationId xmlns:a16="http://schemas.microsoft.com/office/drawing/2014/main" id="{AA6D71AE-F38B-C148-A72A-7AA4F6A61A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148E3-4992-9545-B503-E4F13ED657B3}"/>
              </a:ext>
            </a:extLst>
          </p:cNvPr>
          <p:cNvSpPr>
            <a:spLocks noGrp="1"/>
          </p:cNvSpPr>
          <p:nvPr>
            <p:ph type="sldNum" sz="quarter" idx="12"/>
          </p:nvPr>
        </p:nvSpPr>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11797971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934D09B-E1D7-E843-905A-ABA989DCCFA2}"/>
              </a:ext>
            </a:extLst>
          </p:cNvPr>
          <p:cNvSpPr>
            <a:spLocks noGrp="1"/>
          </p:cNvSpPr>
          <p:nvPr>
            <p:ph type="pic" idx="1" hasCustomPrompt="1"/>
          </p:nvPr>
        </p:nvSpPr>
        <p:spPr>
          <a:xfrm>
            <a:off x="5183187" y="1989138"/>
            <a:ext cx="6313487" cy="4140200"/>
          </a:xfrm>
          <a:solidFill>
            <a:schemeClr val="bg1">
              <a:lumMod val="95000"/>
            </a:schemeClr>
          </a:solidFill>
        </p:spPr>
        <p:txBody>
          <a:bodyPr>
            <a:normAutofit/>
          </a:bodyPr>
          <a:lstStyle>
            <a:lvl1pPr marL="0" indent="0">
              <a:buNone/>
              <a:defRPr sz="1800" b="0" i="0">
                <a:latin typeface="Gotham Book" panose="0200060404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image</a:t>
            </a:r>
          </a:p>
        </p:txBody>
      </p:sp>
      <p:sp>
        <p:nvSpPr>
          <p:cNvPr id="5" name="Date Placeholder 4">
            <a:extLst>
              <a:ext uri="{FF2B5EF4-FFF2-40B4-BE49-F238E27FC236}">
                <a16:creationId xmlns:a16="http://schemas.microsoft.com/office/drawing/2014/main" id="{EBDB1BDC-0701-2F41-A41D-1CEFD024EC83}"/>
              </a:ext>
            </a:extLst>
          </p:cNvPr>
          <p:cNvSpPr>
            <a:spLocks noGrp="1"/>
          </p:cNvSpPr>
          <p:nvPr>
            <p:ph type="dt" sz="half" idx="10"/>
          </p:nvPr>
        </p:nvSpPr>
        <p:spPr/>
        <p:txBody>
          <a:bodyPr/>
          <a:lstStyle/>
          <a:p>
            <a:fld id="{CB4625B5-9D39-B743-81F3-A2814805E14F}" type="datetimeFigureOut">
              <a:rPr lang="en-US" smtClean="0"/>
              <a:t>5/26/2022</a:t>
            </a:fld>
            <a:endParaRPr lang="en-US"/>
          </a:p>
        </p:txBody>
      </p:sp>
      <p:sp>
        <p:nvSpPr>
          <p:cNvPr id="6" name="Footer Placeholder 5">
            <a:extLst>
              <a:ext uri="{FF2B5EF4-FFF2-40B4-BE49-F238E27FC236}">
                <a16:creationId xmlns:a16="http://schemas.microsoft.com/office/drawing/2014/main" id="{5763B795-25BE-5741-9353-C28715D1C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351AA-302C-2041-9DDD-15B7592F3F03}"/>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8" name="Title 1">
            <a:extLst>
              <a:ext uri="{FF2B5EF4-FFF2-40B4-BE49-F238E27FC236}">
                <a16:creationId xmlns:a16="http://schemas.microsoft.com/office/drawing/2014/main" id="{9A14EEE5-B4A5-6C44-81D9-F9F63DD716AD}"/>
              </a:ext>
            </a:extLst>
          </p:cNvPr>
          <p:cNvSpPr>
            <a:spLocks noGrp="1"/>
          </p:cNvSpPr>
          <p:nvPr>
            <p:ph type="title" hasCustomPrompt="1"/>
          </p:nvPr>
        </p:nvSpPr>
        <p:spPr>
          <a:xfrm>
            <a:off x="874712" y="326574"/>
            <a:ext cx="6919459" cy="1265689"/>
          </a:xfrm>
        </p:spPr>
        <p:txBody>
          <a:bodyPr anchor="b"/>
          <a:lstStyle>
            <a:lvl1pPr>
              <a:defRPr sz="3200"/>
            </a:lvl1pPr>
          </a:lstStyle>
          <a:p>
            <a:r>
              <a:rPr lang="en-US" dirty="0"/>
              <a:t>Click to edit heading</a:t>
            </a:r>
          </a:p>
        </p:txBody>
      </p:sp>
      <p:sp>
        <p:nvSpPr>
          <p:cNvPr id="9" name="Text Placeholder 3">
            <a:extLst>
              <a:ext uri="{FF2B5EF4-FFF2-40B4-BE49-F238E27FC236}">
                <a16:creationId xmlns:a16="http://schemas.microsoft.com/office/drawing/2014/main" id="{4AF3474B-FFD9-CE42-91E1-D59AF481AE7D}"/>
              </a:ext>
            </a:extLst>
          </p:cNvPr>
          <p:cNvSpPr>
            <a:spLocks noGrp="1"/>
          </p:cNvSpPr>
          <p:nvPr>
            <p:ph type="body" sz="half" idx="2" hasCustomPrompt="1"/>
          </p:nvPr>
        </p:nvSpPr>
        <p:spPr>
          <a:xfrm>
            <a:off x="874713" y="1989138"/>
            <a:ext cx="3957867" cy="4140200"/>
          </a:xfrm>
        </p:spPr>
        <p:txBody>
          <a:bodyPr/>
          <a:lstStyle>
            <a:lvl1pPr marL="0" indent="0">
              <a:buNone/>
              <a:defRPr sz="1600" b="0" i="0">
                <a:latin typeface="Gotham Book" panose="0200060404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Tree>
    <p:extLst>
      <p:ext uri="{BB962C8B-B14F-4D97-AF65-F5344CB8AC3E}">
        <p14:creationId xmlns:p14="http://schemas.microsoft.com/office/powerpoint/2010/main" val="28509159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28A8D7-35D4-784B-9ECA-1761744F6688}"/>
              </a:ext>
            </a:extLst>
          </p:cNvPr>
          <p:cNvSpPr/>
          <p:nvPr userDrawn="1"/>
        </p:nvSpPr>
        <p:spPr>
          <a:xfrm>
            <a:off x="0" y="0"/>
            <a:ext cx="12192000" cy="6858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700" b="1" i="0" u="none" strike="noStrike" cap="none" spc="0" normalizeH="0" baseline="0" dirty="0">
              <a:ln>
                <a:noFill/>
              </a:ln>
              <a:solidFill>
                <a:srgbClr val="5AAA60"/>
              </a:solidFill>
              <a:effectLst/>
              <a:uFillTx/>
              <a:latin typeface="+mn-lt"/>
              <a:ea typeface="+mn-ea"/>
              <a:cs typeface="+mn-cs"/>
              <a:sym typeface="Gotham"/>
            </a:endParaRPr>
          </a:p>
        </p:txBody>
      </p:sp>
      <p:sp>
        <p:nvSpPr>
          <p:cNvPr id="8" name="Title 1">
            <a:extLst>
              <a:ext uri="{FF2B5EF4-FFF2-40B4-BE49-F238E27FC236}">
                <a16:creationId xmlns:a16="http://schemas.microsoft.com/office/drawing/2014/main" id="{7E51C4F6-85DD-B846-8F99-E4249FBF3546}"/>
              </a:ext>
            </a:extLst>
          </p:cNvPr>
          <p:cNvSpPr>
            <a:spLocks noGrp="1"/>
          </p:cNvSpPr>
          <p:nvPr>
            <p:ph type="title" hasCustomPrompt="1"/>
          </p:nvPr>
        </p:nvSpPr>
        <p:spPr>
          <a:xfrm>
            <a:off x="695325" y="333375"/>
            <a:ext cx="10909299" cy="5795963"/>
          </a:xfrm>
        </p:spPr>
        <p:txBody>
          <a:bodyPr anchor="ctr">
            <a:normAutofit/>
          </a:bodyPr>
          <a:lstStyle>
            <a:lvl1pPr algn="ctr">
              <a:defRPr sz="6600">
                <a:solidFill>
                  <a:schemeClr val="bg1"/>
                </a:solidFill>
              </a:defRPr>
            </a:lvl1pPr>
          </a:lstStyle>
          <a:p>
            <a:r>
              <a:rPr lang="en-US" dirty="0"/>
              <a:t>Thank you</a:t>
            </a:r>
          </a:p>
        </p:txBody>
      </p:sp>
    </p:spTree>
    <p:extLst>
      <p:ext uri="{BB962C8B-B14F-4D97-AF65-F5344CB8AC3E}">
        <p14:creationId xmlns:p14="http://schemas.microsoft.com/office/powerpoint/2010/main" val="10392548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62998A-B206-624B-A746-DF3D06756E43}"/>
              </a:ext>
            </a:extLst>
          </p:cNvPr>
          <p:cNvSpPr/>
          <p:nvPr userDrawn="1"/>
        </p:nvSpPr>
        <p:spPr>
          <a:xfrm>
            <a:off x="0" y="0"/>
            <a:ext cx="12192000" cy="6858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700" b="1" i="0" u="none" strike="noStrike" cap="none" spc="0" normalizeH="0" baseline="0">
              <a:ln>
                <a:noFill/>
              </a:ln>
              <a:solidFill>
                <a:srgbClr val="5AAA60"/>
              </a:solidFill>
              <a:effectLst/>
              <a:uFillTx/>
              <a:latin typeface="+mn-lt"/>
              <a:ea typeface="+mn-ea"/>
              <a:cs typeface="+mn-cs"/>
              <a:sym typeface="Gotham"/>
            </a:endParaRPr>
          </a:p>
        </p:txBody>
      </p:sp>
      <p:pic>
        <p:nvPicPr>
          <p:cNvPr id="5" name="Picture 4">
            <a:extLst>
              <a:ext uri="{FF2B5EF4-FFF2-40B4-BE49-F238E27FC236}">
                <a16:creationId xmlns:a16="http://schemas.microsoft.com/office/drawing/2014/main" id="{FA6804DC-BD74-F143-9F32-69B30B1D8D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70731" y="2295289"/>
            <a:ext cx="5450537" cy="2267422"/>
          </a:xfrm>
          <a:prstGeom prst="rect">
            <a:avLst/>
          </a:prstGeom>
        </p:spPr>
      </p:pic>
    </p:spTree>
    <p:extLst>
      <p:ext uri="{BB962C8B-B14F-4D97-AF65-F5344CB8AC3E}">
        <p14:creationId xmlns:p14="http://schemas.microsoft.com/office/powerpoint/2010/main" val="31099256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28A8D7-35D4-784B-9ECA-1761744F6688}"/>
              </a:ext>
            </a:extLst>
          </p:cNvPr>
          <p:cNvSpPr/>
          <p:nvPr userDrawn="1"/>
        </p:nvSpPr>
        <p:spPr>
          <a:xfrm>
            <a:off x="0" y="0"/>
            <a:ext cx="12192000" cy="6858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700" b="1" i="0" u="none" strike="noStrike" cap="none" spc="0" normalizeH="0" baseline="0" dirty="0">
              <a:ln>
                <a:noFill/>
              </a:ln>
              <a:solidFill>
                <a:srgbClr val="5AAA60"/>
              </a:solidFill>
              <a:effectLst/>
              <a:uFillTx/>
              <a:latin typeface="+mn-lt"/>
              <a:ea typeface="+mn-ea"/>
              <a:cs typeface="+mn-cs"/>
              <a:sym typeface="Gotham"/>
            </a:endParaRPr>
          </a:p>
        </p:txBody>
      </p:sp>
      <p:pic>
        <p:nvPicPr>
          <p:cNvPr id="6" name="Picture 5">
            <a:extLst>
              <a:ext uri="{FF2B5EF4-FFF2-40B4-BE49-F238E27FC236}">
                <a16:creationId xmlns:a16="http://schemas.microsoft.com/office/drawing/2014/main" id="{937A2C33-E647-6849-8C56-44C82377AF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4713" y="564841"/>
            <a:ext cx="3007113" cy="982587"/>
          </a:xfrm>
          <a:prstGeom prst="rect">
            <a:avLst/>
          </a:prstGeom>
        </p:spPr>
      </p:pic>
      <p:sp>
        <p:nvSpPr>
          <p:cNvPr id="7" name="TextBox 6">
            <a:extLst>
              <a:ext uri="{FF2B5EF4-FFF2-40B4-BE49-F238E27FC236}">
                <a16:creationId xmlns:a16="http://schemas.microsoft.com/office/drawing/2014/main" id="{DF61537F-2615-7B4A-A3B0-0CBEE5DBED1A}"/>
              </a:ext>
            </a:extLst>
          </p:cNvPr>
          <p:cNvSpPr txBox="1"/>
          <p:nvPr userDrawn="1"/>
        </p:nvSpPr>
        <p:spPr>
          <a:xfrm>
            <a:off x="833148" y="4407642"/>
            <a:ext cx="2976134"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b">
            <a:spAutoFit/>
          </a:bodyPr>
          <a:lstStyle/>
          <a:p>
            <a:r>
              <a:rPr kumimoji="0" lang="en-AU" sz="1600" b="0" i="0" u="none" strike="noStrike" cap="none" spc="0" normalizeH="0" baseline="0" dirty="0">
                <a:ln>
                  <a:noFill/>
                </a:ln>
                <a:solidFill>
                  <a:schemeClr val="bg1"/>
                </a:solidFill>
                <a:effectLst/>
                <a:uFillTx/>
                <a:latin typeface="Gotham Medium" panose="02000604030000020004" pitchFamily="2" charset="0"/>
                <a:ea typeface="Montserrat Light"/>
                <a:cs typeface="Montserrat Light"/>
                <a:sym typeface="Montserrat Light"/>
              </a:rPr>
              <a:t>Outdoor Media Association</a:t>
            </a:r>
          </a:p>
          <a:p>
            <a: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t>Suite 504, 80 William Street</a:t>
            </a:r>
            <a:b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t>East Sydney NSW 2011 </a:t>
            </a:r>
            <a:b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t>T Office  02 9357 9900</a:t>
            </a:r>
            <a:b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t>F 02 8356 9500 </a:t>
            </a:r>
            <a:b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err="1">
                <a:ln>
                  <a:noFill/>
                </a:ln>
                <a:solidFill>
                  <a:schemeClr val="bg1"/>
                </a:solidFill>
                <a:effectLst/>
                <a:uFillTx/>
                <a:latin typeface="Gotham Book" panose="02000604040000020004" pitchFamily="2" charset="0"/>
                <a:ea typeface="Montserrat Light"/>
                <a:cs typeface="Montserrat Light"/>
                <a:sym typeface="Montserrat Light"/>
              </a:rPr>
              <a:t>info@oma.org.au</a:t>
            </a:r>
            <a:b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err="1">
                <a:ln>
                  <a:noFill/>
                </a:ln>
                <a:solidFill>
                  <a:schemeClr val="bg1"/>
                </a:solidFill>
                <a:effectLst/>
                <a:uFillTx/>
                <a:latin typeface="Gotham Book" panose="02000604040000020004" pitchFamily="2" charset="0"/>
                <a:ea typeface="Montserrat Light"/>
                <a:cs typeface="Montserrat Light"/>
                <a:sym typeface="Montserrat Light"/>
              </a:rPr>
              <a:t>www.oma.org.au</a:t>
            </a:r>
            <a:endPar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endParaRPr>
          </a:p>
        </p:txBody>
      </p:sp>
    </p:spTree>
    <p:extLst>
      <p:ext uri="{BB962C8B-B14F-4D97-AF65-F5344CB8AC3E}">
        <p14:creationId xmlns:p14="http://schemas.microsoft.com/office/powerpoint/2010/main" val="13393185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6566C31-339A-DD42-9A9F-12FD3131EFD9}"/>
              </a:ext>
            </a:extLst>
          </p:cNvPr>
          <p:cNvSpPr txBox="1"/>
          <p:nvPr userDrawn="1"/>
        </p:nvSpPr>
        <p:spPr>
          <a:xfrm>
            <a:off x="874713" y="4407642"/>
            <a:ext cx="3522720"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b">
            <a:spAutoFit/>
          </a:bodyPr>
          <a:lstStyle/>
          <a:p>
            <a:r>
              <a:rPr kumimoji="0" lang="en-AU" sz="1600" b="0" i="0" u="none" strike="noStrike" cap="none" spc="0" normalizeH="0" baseline="0" dirty="0">
                <a:ln>
                  <a:noFill/>
                </a:ln>
                <a:solidFill>
                  <a:schemeClr val="accent2"/>
                </a:solidFill>
                <a:effectLst/>
                <a:uFillTx/>
                <a:latin typeface="Gotham Medium" panose="02000604030000020004" pitchFamily="2" charset="0"/>
                <a:ea typeface="Montserrat Light"/>
                <a:cs typeface="Montserrat Light"/>
                <a:sym typeface="Montserrat Light"/>
              </a:rPr>
              <a:t>Outdoor Media Association</a:t>
            </a:r>
          </a:p>
          <a:p>
            <a: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t>Suite 504, 80 William Street</a:t>
            </a:r>
            <a:b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t>East Sydney NSW 2011 </a:t>
            </a:r>
            <a:b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t>T Office  02 9357 9900</a:t>
            </a:r>
            <a:b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t>F 02 8356 9500 </a:t>
            </a:r>
            <a:b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err="1">
                <a:ln>
                  <a:noFill/>
                </a:ln>
                <a:solidFill>
                  <a:schemeClr val="accent2"/>
                </a:solidFill>
                <a:effectLst/>
                <a:uFillTx/>
                <a:latin typeface="Gotham Book" panose="02000604040000020004" pitchFamily="2" charset="0"/>
                <a:ea typeface="Montserrat Light"/>
                <a:cs typeface="Montserrat Light"/>
                <a:sym typeface="Montserrat Light"/>
              </a:rPr>
              <a:t>info@oma.org.au</a:t>
            </a:r>
            <a:b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err="1">
                <a:ln>
                  <a:noFill/>
                </a:ln>
                <a:solidFill>
                  <a:schemeClr val="accent2"/>
                </a:solidFill>
                <a:effectLst/>
                <a:uFillTx/>
                <a:latin typeface="Gotham Book" panose="02000604040000020004" pitchFamily="2" charset="0"/>
                <a:ea typeface="Montserrat Light"/>
                <a:cs typeface="Montserrat Light"/>
                <a:sym typeface="Montserrat Light"/>
              </a:rPr>
              <a:t>www.oma.org.au</a:t>
            </a:r>
            <a:endPar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endParaRPr>
          </a:p>
        </p:txBody>
      </p:sp>
    </p:spTree>
    <p:extLst>
      <p:ext uri="{BB962C8B-B14F-4D97-AF65-F5344CB8AC3E}">
        <p14:creationId xmlns:p14="http://schemas.microsoft.com/office/powerpoint/2010/main" val="21953606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C0A24-F6C1-48DA-8E8D-EF8D89E915A4}"/>
              </a:ext>
            </a:extLst>
          </p:cNvPr>
          <p:cNvSpPr>
            <a:spLocks noGrp="1"/>
          </p:cNvSpPr>
          <p:nvPr>
            <p:ph type="ctrTitle" hasCustomPrompt="1"/>
          </p:nvPr>
        </p:nvSpPr>
        <p:spPr>
          <a:xfrm>
            <a:off x="777240" y="1625283"/>
            <a:ext cx="10637520" cy="2387600"/>
          </a:xfrm>
        </p:spPr>
        <p:txBody>
          <a:bodyPr anchor="b">
            <a:noAutofit/>
          </a:bodyPr>
          <a:lstStyle>
            <a:lvl1pPr algn="ctr">
              <a:defRPr sz="8800"/>
            </a:lvl1pPr>
          </a:lstStyle>
          <a:p>
            <a:r>
              <a:rPr lang="en-US"/>
              <a:t>MASTER TITLE STYLE</a:t>
            </a:r>
            <a:endParaRPr lang="en-AU"/>
          </a:p>
        </p:txBody>
      </p:sp>
      <p:sp>
        <p:nvSpPr>
          <p:cNvPr id="3" name="Subtitle 2">
            <a:extLst>
              <a:ext uri="{FF2B5EF4-FFF2-40B4-BE49-F238E27FC236}">
                <a16:creationId xmlns:a16="http://schemas.microsoft.com/office/drawing/2014/main" id="{F6D902BB-B2EE-4F47-8E19-78DB9F46CFEB}"/>
              </a:ext>
            </a:extLst>
          </p:cNvPr>
          <p:cNvSpPr>
            <a:spLocks noGrp="1"/>
          </p:cNvSpPr>
          <p:nvPr>
            <p:ph type="subTitle" idx="1"/>
          </p:nvPr>
        </p:nvSpPr>
        <p:spPr>
          <a:xfrm>
            <a:off x="777240" y="4104958"/>
            <a:ext cx="10637520" cy="1655762"/>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10" name="Picture 9" descr="A picture containing outdoor object, fireworks&#10;&#10;Description automatically generated">
            <a:extLst>
              <a:ext uri="{FF2B5EF4-FFF2-40B4-BE49-F238E27FC236}">
                <a16:creationId xmlns:a16="http://schemas.microsoft.com/office/drawing/2014/main" id="{EFE0C984-920E-4E9C-98CD-08AFDEE85486}"/>
              </a:ext>
            </a:extLst>
          </p:cNvPr>
          <p:cNvPicPr>
            <a:picLocks noChangeAspect="1"/>
          </p:cNvPicPr>
          <p:nvPr userDrawn="1"/>
        </p:nvPicPr>
        <p:blipFill rotWithShape="1">
          <a:blip r:embed="rId2"/>
          <a:srcRect l="7766" t="8633" r="4971" b="4103"/>
          <a:stretch/>
        </p:blipFill>
        <p:spPr>
          <a:xfrm>
            <a:off x="0" y="0"/>
            <a:ext cx="12192000" cy="6858000"/>
          </a:xfrm>
          <a:prstGeom prst="rect">
            <a:avLst/>
          </a:prstGeom>
        </p:spPr>
      </p:pic>
    </p:spTree>
    <p:extLst>
      <p:ext uri="{BB962C8B-B14F-4D97-AF65-F5344CB8AC3E}">
        <p14:creationId xmlns:p14="http://schemas.microsoft.com/office/powerpoint/2010/main" val="179491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6E1B-0CBF-EE40-AC84-0D595E612834}"/>
              </a:ext>
            </a:extLst>
          </p:cNvPr>
          <p:cNvSpPr>
            <a:spLocks noGrp="1"/>
          </p:cNvSpPr>
          <p:nvPr>
            <p:ph type="title" hasCustomPrompt="1"/>
          </p:nvPr>
        </p:nvSpPr>
        <p:spPr>
          <a:xfrm>
            <a:off x="874712" y="266700"/>
            <a:ext cx="7735887" cy="1325563"/>
          </a:xfrm>
        </p:spPr>
        <p:txBody>
          <a:bodyPr>
            <a:normAutofit/>
          </a:bodyPr>
          <a:lstStyle>
            <a:lvl1pPr>
              <a:defRPr sz="3200"/>
            </a:lvl1pPr>
          </a:lstStyle>
          <a:p>
            <a:r>
              <a:rPr lang="en-US"/>
              <a:t>Click to edit heading</a:t>
            </a:r>
          </a:p>
        </p:txBody>
      </p:sp>
      <p:sp>
        <p:nvSpPr>
          <p:cNvPr id="3" name="Text Placeholder 2">
            <a:extLst>
              <a:ext uri="{FF2B5EF4-FFF2-40B4-BE49-F238E27FC236}">
                <a16:creationId xmlns:a16="http://schemas.microsoft.com/office/drawing/2014/main" id="{5BA445AA-7B94-E24E-9740-493729384C13}"/>
              </a:ext>
            </a:extLst>
          </p:cNvPr>
          <p:cNvSpPr>
            <a:spLocks noGrp="1"/>
          </p:cNvSpPr>
          <p:nvPr>
            <p:ph type="body" idx="1" hasCustomPrompt="1"/>
          </p:nvPr>
        </p:nvSpPr>
        <p:spPr>
          <a:xfrm>
            <a:off x="874714" y="1989138"/>
            <a:ext cx="4992236" cy="565882"/>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Heading</a:t>
            </a:r>
          </a:p>
        </p:txBody>
      </p:sp>
      <p:sp>
        <p:nvSpPr>
          <p:cNvPr id="4" name="Content Placeholder 3">
            <a:extLst>
              <a:ext uri="{FF2B5EF4-FFF2-40B4-BE49-F238E27FC236}">
                <a16:creationId xmlns:a16="http://schemas.microsoft.com/office/drawing/2014/main" id="{0E46258E-5CA3-DD42-A38E-243CCE03CD18}"/>
              </a:ext>
            </a:extLst>
          </p:cNvPr>
          <p:cNvSpPr>
            <a:spLocks noGrp="1"/>
          </p:cNvSpPr>
          <p:nvPr>
            <p:ph sz="half" idx="2" hasCustomPrompt="1"/>
          </p:nvPr>
        </p:nvSpPr>
        <p:spPr>
          <a:xfrm>
            <a:off x="874712" y="2651351"/>
            <a:ext cx="4992237" cy="3477987"/>
          </a:xfrm>
        </p:spPr>
        <p:txBody>
          <a:bodyPr/>
          <a:lstStyle>
            <a:lvl1pPr>
              <a:defRPr sz="1800"/>
            </a:lvl1pPr>
            <a:lvl2pPr>
              <a:defRPr sz="1600"/>
            </a:lvl2pPr>
            <a:lvl3pPr>
              <a:defRPr sz="1600"/>
            </a:lvl3pPr>
            <a:lvl4pPr>
              <a:defRPr sz="1400"/>
            </a:lvl4pPr>
            <a:lvl5pPr>
              <a:defRPr sz="1400"/>
            </a:lvl5pPr>
          </a:lstStyle>
          <a:p>
            <a:pPr lvl="0"/>
            <a:r>
              <a:rPr lang="en-US"/>
              <a:t>Edit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827097-1122-1244-B3FD-C2C76516FA0C}"/>
              </a:ext>
            </a:extLst>
          </p:cNvPr>
          <p:cNvSpPr>
            <a:spLocks noGrp="1"/>
          </p:cNvSpPr>
          <p:nvPr>
            <p:ph type="body" sz="quarter" idx="3" hasCustomPrompt="1"/>
          </p:nvPr>
        </p:nvSpPr>
        <p:spPr>
          <a:xfrm>
            <a:off x="6172199" y="1989138"/>
            <a:ext cx="5324475" cy="515936"/>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 Heading</a:t>
            </a:r>
          </a:p>
        </p:txBody>
      </p:sp>
      <p:sp>
        <p:nvSpPr>
          <p:cNvPr id="6" name="Content Placeholder 5">
            <a:extLst>
              <a:ext uri="{FF2B5EF4-FFF2-40B4-BE49-F238E27FC236}">
                <a16:creationId xmlns:a16="http://schemas.microsoft.com/office/drawing/2014/main" id="{022E4538-171D-814A-A542-7C8EE1AD21B3}"/>
              </a:ext>
            </a:extLst>
          </p:cNvPr>
          <p:cNvSpPr>
            <a:spLocks noGrp="1"/>
          </p:cNvSpPr>
          <p:nvPr>
            <p:ph sz="quarter" idx="4" hasCustomPrompt="1"/>
          </p:nvPr>
        </p:nvSpPr>
        <p:spPr>
          <a:xfrm>
            <a:off x="6172200" y="2651351"/>
            <a:ext cx="5324474" cy="3477987"/>
          </a:xfrm>
        </p:spPr>
        <p:txBody>
          <a:bodyPr/>
          <a:lstStyle>
            <a:lvl1pPr>
              <a:defRPr sz="1800"/>
            </a:lvl1pPr>
            <a:lvl2pPr>
              <a:defRPr sz="1600"/>
            </a:lvl2pPr>
            <a:lvl3pPr>
              <a:defRPr sz="1600"/>
            </a:lvl3pPr>
            <a:lvl4pPr>
              <a:defRPr sz="1400"/>
            </a:lvl4pPr>
            <a:lvl5pPr>
              <a:defRPr sz="1400"/>
            </a:lvl5pPr>
          </a:lstStyle>
          <a:p>
            <a:pPr lvl="0"/>
            <a:r>
              <a:rPr lang="en-US"/>
              <a:t>Edit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40790F-B2A3-214B-9B2B-3FC02DBE1444}"/>
              </a:ext>
            </a:extLst>
          </p:cNvPr>
          <p:cNvSpPr>
            <a:spLocks noGrp="1"/>
          </p:cNvSpPr>
          <p:nvPr>
            <p:ph type="dt" sz="half" idx="10"/>
          </p:nvPr>
        </p:nvSpPr>
        <p:spPr/>
        <p:txBody>
          <a:bodyPr/>
          <a:lstStyle/>
          <a:p>
            <a:fld id="{CB4625B5-9D39-B743-81F3-A2814805E14F}" type="datetimeFigureOut">
              <a:rPr lang="en-US" smtClean="0"/>
              <a:t>5/26/2022</a:t>
            </a:fld>
            <a:endParaRPr lang="en-US"/>
          </a:p>
        </p:txBody>
      </p:sp>
      <p:sp>
        <p:nvSpPr>
          <p:cNvPr id="8" name="Footer Placeholder 7">
            <a:extLst>
              <a:ext uri="{FF2B5EF4-FFF2-40B4-BE49-F238E27FC236}">
                <a16:creationId xmlns:a16="http://schemas.microsoft.com/office/drawing/2014/main" id="{04304866-E65D-4D45-B401-F1F9F7E7EE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C3DA59-1846-D848-B6FC-30F7701EC3B5}"/>
              </a:ext>
            </a:extLst>
          </p:cNvPr>
          <p:cNvSpPr>
            <a:spLocks noGrp="1"/>
          </p:cNvSpPr>
          <p:nvPr>
            <p:ph type="sldNum" sz="quarter" idx="12"/>
          </p:nvPr>
        </p:nvSpPr>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2390443909"/>
      </p:ext>
    </p:extLst>
  </p:cSld>
  <p:clrMapOvr>
    <a:masterClrMapping/>
  </p:clrMapOvr>
  <p:extLst>
    <p:ext uri="{DCECCB84-F9BA-43D5-87BE-67443E8EF086}">
      <p15:sldGuideLst xmlns:p15="http://schemas.microsoft.com/office/powerpoint/2012/main">
        <p15:guide id="1" pos="665">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BD233-CE60-48B4-A68C-DECC78C8D14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EDC8A66-1319-46E5-A791-92AF0A07F58F}"/>
              </a:ext>
            </a:extLst>
          </p:cNvPr>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0880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9529DA3-8027-42AE-A5D0-03B8978AC14C}"/>
              </a:ext>
            </a:extLst>
          </p:cNvPr>
          <p:cNvSpPr>
            <a:spLocks noGrp="1"/>
          </p:cNvSpPr>
          <p:nvPr>
            <p:ph type="pic" sz="quarter" idx="10"/>
          </p:nvPr>
        </p:nvSpPr>
        <p:spPr>
          <a:xfrm>
            <a:off x="0" y="0"/>
            <a:ext cx="12192000" cy="6858000"/>
          </a:xfrm>
        </p:spPr>
        <p:txBody>
          <a:bodyPr/>
          <a:lstStyle/>
          <a:p>
            <a:endParaRPr lang="en-AU"/>
          </a:p>
        </p:txBody>
      </p:sp>
      <p:sp>
        <p:nvSpPr>
          <p:cNvPr id="2" name="Title 1">
            <a:extLst>
              <a:ext uri="{FF2B5EF4-FFF2-40B4-BE49-F238E27FC236}">
                <a16:creationId xmlns:a16="http://schemas.microsoft.com/office/drawing/2014/main" id="{1BDEF83F-FE2A-41D4-A2D9-CF54952E876E}"/>
              </a:ext>
            </a:extLst>
          </p:cNvPr>
          <p:cNvSpPr>
            <a:spLocks noGrp="1"/>
          </p:cNvSpPr>
          <p:nvPr>
            <p:ph type="title" hasCustomPrompt="1"/>
          </p:nvPr>
        </p:nvSpPr>
        <p:spPr>
          <a:xfrm>
            <a:off x="831850" y="1600201"/>
            <a:ext cx="10515600" cy="3657598"/>
          </a:xfrm>
        </p:spPr>
        <p:txBody>
          <a:bodyPr anchor="ctr">
            <a:noAutofit/>
          </a:bodyPr>
          <a:lstStyle>
            <a:lvl1pPr algn="ctr">
              <a:defRPr sz="9600" cap="all" baseline="0"/>
            </a:lvl1pPr>
          </a:lstStyle>
          <a:p>
            <a:r>
              <a:rPr lang="en-US"/>
              <a:t>CLICK TO EDIT MASTER TITLE STYLE</a:t>
            </a:r>
            <a:endParaRPr lang="en-AU"/>
          </a:p>
        </p:txBody>
      </p:sp>
    </p:spTree>
    <p:extLst>
      <p:ext uri="{BB962C8B-B14F-4D97-AF65-F5344CB8AC3E}">
        <p14:creationId xmlns:p14="http://schemas.microsoft.com/office/powerpoint/2010/main" val="175717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nodePh="1">
                                  <p:stCondLst>
                                    <p:cond delay="0"/>
                                  </p:stCondLst>
                                  <p:endCondLst>
                                    <p:cond evt="begin" delay="0">
                                      <p:tn val="5"/>
                                    </p:cond>
                                  </p:endCondLst>
                                  <p:childTnLst>
                                    <p:animScale>
                                      <p:cBhvr>
                                        <p:cTn id="6" dur="5000" fill="hold"/>
                                        <p:tgtEl>
                                          <p:spTgt spid="5"/>
                                        </p:tgtEl>
                                      </p:cBhvr>
                                      <p:by x="110000" y="110000"/>
                                    </p:animScale>
                                  </p:childTnLst>
                                </p:cTn>
                              </p:par>
                              <p:par>
                                <p:cTn id="7" presetID="10" presetClass="entr" presetSubtype="0" fill="hold" grpId="0" nodeType="withEffect">
                                  <p:stCondLst>
                                    <p:cond delay="750"/>
                                  </p:stCondLst>
                                  <p:iterate type="wd">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EF83F-FE2A-41D4-A2D9-CF54952E876E}"/>
              </a:ext>
            </a:extLst>
          </p:cNvPr>
          <p:cNvSpPr>
            <a:spLocks noGrp="1"/>
          </p:cNvSpPr>
          <p:nvPr>
            <p:ph type="title" hasCustomPrompt="1"/>
          </p:nvPr>
        </p:nvSpPr>
        <p:spPr>
          <a:xfrm>
            <a:off x="831850" y="1709738"/>
            <a:ext cx="10515600" cy="2852737"/>
          </a:xfrm>
        </p:spPr>
        <p:txBody>
          <a:bodyPr anchor="b">
            <a:normAutofit/>
          </a:bodyPr>
          <a:lstStyle>
            <a:lvl1pPr algn="ctr">
              <a:defRPr sz="6600" cap="all" baseline="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280E862-7598-45E3-80AE-2EE1BF8B044A}"/>
              </a:ext>
            </a:extLst>
          </p:cNvPr>
          <p:cNvSpPr>
            <a:spLocks noGrp="1"/>
          </p:cNvSpPr>
          <p:nvPr>
            <p:ph type="body" idx="1"/>
          </p:nvPr>
        </p:nvSpPr>
        <p:spPr>
          <a:xfrm>
            <a:off x="831850" y="4589463"/>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1577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D58AC-01A8-4DF6-8765-E2C68382DE4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8647B93-8424-4848-BCD0-60CF3CD500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0E5221B-5456-4771-A83E-C7D74F046E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22484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3493E2-C6A6-440A-B085-A9424794571E}"/>
              </a:ext>
            </a:extLst>
          </p:cNvPr>
          <p:cNvSpPr>
            <a:spLocks noGrp="1"/>
          </p:cNvSpPr>
          <p:nvPr>
            <p:ph type="title"/>
          </p:nvPr>
        </p:nvSpPr>
        <p:spPr>
          <a:xfrm>
            <a:off x="489856" y="277586"/>
            <a:ext cx="10515600" cy="1108800"/>
          </a:xfrm>
        </p:spPr>
        <p:txBody>
          <a:bodyPr/>
          <a:lstStyle>
            <a:lvl1pPr>
              <a:defRPr>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85903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DBCC0-2BA4-4F4C-963B-0D56233BB955}"/>
              </a:ext>
            </a:extLst>
          </p:cNvPr>
          <p:cNvSpPr>
            <a:spLocks noGrp="1"/>
          </p:cNvSpPr>
          <p:nvPr>
            <p:ph type="title"/>
          </p:nvPr>
        </p:nvSpPr>
        <p:spPr>
          <a:xfrm>
            <a:off x="489856" y="277586"/>
            <a:ext cx="10515600" cy="1108800"/>
          </a:xfrm>
        </p:spPr>
        <p:txBody>
          <a:bodyPr/>
          <a:lstStyle>
            <a:lvl1pPr>
              <a:defRPr>
                <a:solidFill>
                  <a:schemeClr val="tx1"/>
                </a:solidFill>
              </a:defRPr>
            </a:lvl1pPr>
          </a:lstStyle>
          <a:p>
            <a:r>
              <a:rPr lang="en-US"/>
              <a:t>Click to edit Master title style</a:t>
            </a:r>
            <a:endParaRPr lang="en-AU"/>
          </a:p>
        </p:txBody>
      </p:sp>
    </p:spTree>
    <p:extLst>
      <p:ext uri="{BB962C8B-B14F-4D97-AF65-F5344CB8AC3E}">
        <p14:creationId xmlns:p14="http://schemas.microsoft.com/office/powerpoint/2010/main" val="177762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57DC707-7937-4B03-B791-FCC5C5849FB9}"/>
              </a:ext>
            </a:extLst>
          </p:cNvPr>
          <p:cNvSpPr>
            <a:spLocks noGrp="1"/>
          </p:cNvSpPr>
          <p:nvPr>
            <p:ph type="pic" sz="quarter" idx="10"/>
          </p:nvPr>
        </p:nvSpPr>
        <p:spPr>
          <a:xfrm>
            <a:off x="0" y="0"/>
            <a:ext cx="12192000" cy="6858000"/>
          </a:xfrm>
        </p:spPr>
        <p:txBody>
          <a:bodyPr/>
          <a:lstStyle/>
          <a:p>
            <a:endParaRPr lang="en-AU"/>
          </a:p>
        </p:txBody>
      </p:sp>
    </p:spTree>
    <p:extLst>
      <p:ext uri="{BB962C8B-B14F-4D97-AF65-F5344CB8AC3E}">
        <p14:creationId xmlns:p14="http://schemas.microsoft.com/office/powerpoint/2010/main" val="141181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ull Image &amp;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9C4D759-6474-4D43-97F4-3A3F58C4B5E9}"/>
              </a:ext>
            </a:extLst>
          </p:cNvPr>
          <p:cNvSpPr>
            <a:spLocks noGrp="1"/>
          </p:cNvSpPr>
          <p:nvPr>
            <p:ph type="pic" sz="quarter" idx="10"/>
          </p:nvPr>
        </p:nvSpPr>
        <p:spPr>
          <a:xfrm>
            <a:off x="0" y="0"/>
            <a:ext cx="12192000" cy="6858000"/>
          </a:xfrm>
        </p:spPr>
        <p:txBody>
          <a:bodyPr/>
          <a:lstStyle/>
          <a:p>
            <a:endParaRPr lang="en-AU"/>
          </a:p>
        </p:txBody>
      </p:sp>
      <p:sp>
        <p:nvSpPr>
          <p:cNvPr id="4" name="Title 1">
            <a:extLst>
              <a:ext uri="{FF2B5EF4-FFF2-40B4-BE49-F238E27FC236}">
                <a16:creationId xmlns:a16="http://schemas.microsoft.com/office/drawing/2014/main" id="{E447B50A-DAD8-44B9-B0BB-25B202921AF8}"/>
              </a:ext>
            </a:extLst>
          </p:cNvPr>
          <p:cNvSpPr>
            <a:spLocks noGrp="1"/>
          </p:cNvSpPr>
          <p:nvPr>
            <p:ph type="title" hasCustomPrompt="1"/>
          </p:nvPr>
        </p:nvSpPr>
        <p:spPr>
          <a:xfrm>
            <a:off x="838200" y="2002632"/>
            <a:ext cx="10515600" cy="2852737"/>
          </a:xfrm>
        </p:spPr>
        <p:txBody>
          <a:bodyPr anchor="ctr">
            <a:normAutofit/>
          </a:bodyPr>
          <a:lstStyle>
            <a:lvl1pPr algn="ctr">
              <a:defRPr sz="7200" cap="all" baseline="0"/>
            </a:lvl1pPr>
          </a:lstStyle>
          <a:p>
            <a:r>
              <a:rPr lang="en-US"/>
              <a:t>CLICK TO EDIT MASTER TITLE STYLE</a:t>
            </a:r>
            <a:endParaRPr lang="en-AU"/>
          </a:p>
        </p:txBody>
      </p:sp>
    </p:spTree>
    <p:extLst>
      <p:ext uri="{BB962C8B-B14F-4D97-AF65-F5344CB8AC3E}">
        <p14:creationId xmlns:p14="http://schemas.microsoft.com/office/powerpoint/2010/main" val="219791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4" presetClass="path" presetSubtype="0" decel="100000" fill="hold" grpId="1" nodeType="withEffect">
                                  <p:stCondLst>
                                    <p:cond delay="0"/>
                                  </p:stCondLst>
                                  <p:childTnLst>
                                    <p:animMotion origin="layout" path="M 0 0.05116 L 0 0 " pathEditMode="relative" rAng="0" ptsTypes="AA">
                                      <p:cBhvr>
                                        <p:cTn id="9" dur="1250" fill="hold"/>
                                        <p:tgtEl>
                                          <p:spTgt spid="4"/>
                                        </p:tgtEl>
                                        <p:attrNameLst>
                                          <p:attrName>ppt_x</p:attrName>
                                          <p:attrName>ppt_y</p:attrName>
                                        </p:attrNameLst>
                                      </p:cBhvr>
                                      <p:rCtr x="0" y="-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Blank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32794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0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34CC-AF08-0948-9A92-E493A041596A}"/>
              </a:ext>
            </a:extLst>
          </p:cNvPr>
          <p:cNvSpPr>
            <a:spLocks noGrp="1"/>
          </p:cNvSpPr>
          <p:nvPr>
            <p:ph type="title" hasCustomPrompt="1"/>
          </p:nvPr>
        </p:nvSpPr>
        <p:spPr>
          <a:xfrm>
            <a:off x="874713" y="333375"/>
            <a:ext cx="7735887" cy="1260491"/>
          </a:xfrm>
        </p:spPr>
        <p:txBody>
          <a:bodyPr>
            <a:normAutofit/>
          </a:bodyPr>
          <a:lstStyle>
            <a:lvl1pPr>
              <a:defRPr sz="3200"/>
            </a:lvl1pPr>
          </a:lstStyle>
          <a:p>
            <a:r>
              <a:rPr lang="en-US"/>
              <a:t>Click to edit heading</a:t>
            </a:r>
          </a:p>
        </p:txBody>
      </p:sp>
      <p:sp>
        <p:nvSpPr>
          <p:cNvPr id="3" name="Date Placeholder 2">
            <a:extLst>
              <a:ext uri="{FF2B5EF4-FFF2-40B4-BE49-F238E27FC236}">
                <a16:creationId xmlns:a16="http://schemas.microsoft.com/office/drawing/2014/main" id="{A5E83AD0-19C2-7B4E-8DC6-BE6E2F083C0D}"/>
              </a:ext>
            </a:extLst>
          </p:cNvPr>
          <p:cNvSpPr>
            <a:spLocks noGrp="1"/>
          </p:cNvSpPr>
          <p:nvPr>
            <p:ph type="dt" sz="half" idx="10"/>
          </p:nvPr>
        </p:nvSpPr>
        <p:spPr/>
        <p:txBody>
          <a:bodyPr/>
          <a:lstStyle/>
          <a:p>
            <a:fld id="{CB4625B5-9D39-B743-81F3-A2814805E14F}" type="datetimeFigureOut">
              <a:rPr lang="en-US" smtClean="0"/>
              <a:t>5/26/2022</a:t>
            </a:fld>
            <a:endParaRPr lang="en-US"/>
          </a:p>
        </p:txBody>
      </p:sp>
      <p:sp>
        <p:nvSpPr>
          <p:cNvPr id="4" name="Footer Placeholder 3">
            <a:extLst>
              <a:ext uri="{FF2B5EF4-FFF2-40B4-BE49-F238E27FC236}">
                <a16:creationId xmlns:a16="http://schemas.microsoft.com/office/drawing/2014/main" id="{036EF103-C21D-F842-A275-86D528B31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65331-24B9-BC48-BFFC-1B322824AA71}"/>
              </a:ext>
            </a:extLst>
          </p:cNvPr>
          <p:cNvSpPr>
            <a:spLocks noGrp="1"/>
          </p:cNvSpPr>
          <p:nvPr>
            <p:ph type="sldNum" sz="quarter" idx="12"/>
          </p:nvPr>
        </p:nvSpPr>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2638387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anel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34CC-AF08-0948-9A92-E493A041596A}"/>
              </a:ext>
            </a:extLst>
          </p:cNvPr>
          <p:cNvSpPr>
            <a:spLocks noGrp="1"/>
          </p:cNvSpPr>
          <p:nvPr>
            <p:ph type="title" hasCustomPrompt="1"/>
          </p:nvPr>
        </p:nvSpPr>
        <p:spPr>
          <a:xfrm>
            <a:off x="874713" y="333375"/>
            <a:ext cx="7735887" cy="1260491"/>
          </a:xfrm>
        </p:spPr>
        <p:txBody>
          <a:bodyPr>
            <a:normAutofit/>
          </a:bodyPr>
          <a:lstStyle>
            <a:lvl1pPr>
              <a:lnSpc>
                <a:spcPct val="110000"/>
              </a:lnSpc>
              <a:defRPr sz="3200"/>
            </a:lvl1pPr>
          </a:lstStyle>
          <a:p>
            <a:r>
              <a:rPr lang="en-US"/>
              <a:t>Click to edit heading</a:t>
            </a:r>
          </a:p>
        </p:txBody>
      </p:sp>
      <p:sp>
        <p:nvSpPr>
          <p:cNvPr id="3" name="Date Placeholder 2">
            <a:extLst>
              <a:ext uri="{FF2B5EF4-FFF2-40B4-BE49-F238E27FC236}">
                <a16:creationId xmlns:a16="http://schemas.microsoft.com/office/drawing/2014/main" id="{A5E83AD0-19C2-7B4E-8DC6-BE6E2F083C0D}"/>
              </a:ext>
            </a:extLst>
          </p:cNvPr>
          <p:cNvSpPr>
            <a:spLocks noGrp="1"/>
          </p:cNvSpPr>
          <p:nvPr>
            <p:ph type="dt" sz="half" idx="10"/>
          </p:nvPr>
        </p:nvSpPr>
        <p:spPr/>
        <p:txBody>
          <a:bodyPr/>
          <a:lstStyle/>
          <a:p>
            <a:fld id="{CB4625B5-9D39-B743-81F3-A2814805E14F}" type="datetimeFigureOut">
              <a:rPr lang="en-US" smtClean="0"/>
              <a:t>5/26/2022</a:t>
            </a:fld>
            <a:endParaRPr lang="en-US"/>
          </a:p>
        </p:txBody>
      </p:sp>
      <p:sp>
        <p:nvSpPr>
          <p:cNvPr id="4" name="Footer Placeholder 3">
            <a:extLst>
              <a:ext uri="{FF2B5EF4-FFF2-40B4-BE49-F238E27FC236}">
                <a16:creationId xmlns:a16="http://schemas.microsoft.com/office/drawing/2014/main" id="{036EF103-C21D-F842-A275-86D528B31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65331-24B9-BC48-BFFC-1B322824AA71}"/>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7" name="Text Placeholder 6">
            <a:extLst>
              <a:ext uri="{FF2B5EF4-FFF2-40B4-BE49-F238E27FC236}">
                <a16:creationId xmlns:a16="http://schemas.microsoft.com/office/drawing/2014/main" id="{7BF25158-D1EC-F348-9011-51D907DBC953}"/>
              </a:ext>
            </a:extLst>
          </p:cNvPr>
          <p:cNvSpPr>
            <a:spLocks noGrp="1"/>
          </p:cNvSpPr>
          <p:nvPr>
            <p:ph type="body" sz="quarter" idx="13" hasCustomPrompt="1"/>
          </p:nvPr>
        </p:nvSpPr>
        <p:spPr>
          <a:xfrm>
            <a:off x="874713" y="1989138"/>
            <a:ext cx="10261601" cy="4140199"/>
          </a:xfrm>
        </p:spPr>
        <p:txBody>
          <a:bodyPr>
            <a:normAutofit/>
          </a:bodyPr>
          <a:lstStyle>
            <a:lvl1pPr marL="0" indent="0">
              <a:lnSpc>
                <a:spcPct val="110000"/>
              </a:lnSpc>
              <a:spcBef>
                <a:spcPts val="600"/>
              </a:spcBef>
              <a:spcAft>
                <a:spcPts val="600"/>
              </a:spcAft>
              <a:buFontTx/>
              <a:buNone/>
              <a:defRPr sz="1400" b="0" i="0">
                <a:latin typeface="Gotham Book" panose="02000604040000020004" pitchFamily="2" charset="0"/>
              </a:defRPr>
            </a:lvl1pPr>
            <a:lvl2pPr marL="457200" indent="0">
              <a:lnSpc>
                <a:spcPct val="110000"/>
              </a:lnSpc>
              <a:spcBef>
                <a:spcPts val="600"/>
              </a:spcBef>
              <a:spcAft>
                <a:spcPts val="600"/>
              </a:spcAft>
              <a:buFontTx/>
              <a:buNone/>
              <a:defRPr sz="1400"/>
            </a:lvl2pPr>
            <a:lvl3pPr marL="914400" indent="0">
              <a:buFontTx/>
              <a:buNone/>
              <a:defRPr/>
            </a:lvl3pPr>
            <a:lvl4pPr marL="1371600" indent="0">
              <a:buFontTx/>
              <a:buNone/>
              <a:defRPr/>
            </a:lvl4pPr>
            <a:lvl5pPr marL="1828800" indent="0">
              <a:buFontTx/>
              <a:buNone/>
              <a:defRPr/>
            </a:lvl5pPr>
          </a:lstStyle>
          <a:p>
            <a:pPr lvl="0"/>
            <a:r>
              <a:rPr lang="en-US"/>
              <a:t>Single column</a:t>
            </a:r>
          </a:p>
          <a:p>
            <a:pPr lvl="1"/>
            <a:r>
              <a:rPr lang="en-US"/>
              <a:t>Second level</a:t>
            </a:r>
          </a:p>
        </p:txBody>
      </p:sp>
    </p:spTree>
    <p:extLst>
      <p:ext uri="{BB962C8B-B14F-4D97-AF65-F5344CB8AC3E}">
        <p14:creationId xmlns:p14="http://schemas.microsoft.com/office/powerpoint/2010/main" val="26314807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image" Target="../media/image1.png"/><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theme" Target="../theme/theme2.xml"/><Relationship Id="rId8"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4.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3.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06D771-A1A8-5C4F-BFFF-670F3BF049C0}"/>
              </a:ext>
            </a:extLst>
          </p:cNvPr>
          <p:cNvSpPr>
            <a:spLocks noGrp="1"/>
          </p:cNvSpPr>
          <p:nvPr>
            <p:ph type="title"/>
          </p:nvPr>
        </p:nvSpPr>
        <p:spPr>
          <a:xfrm>
            <a:off x="874713" y="333375"/>
            <a:ext cx="7735887" cy="1260491"/>
          </a:xfrm>
          <a:prstGeom prst="rect">
            <a:avLst/>
          </a:prstGeom>
        </p:spPr>
        <p:txBody>
          <a:bodyPr vert="horz" lIns="0" tIns="0" rIns="0" bIns="0" rtlCol="0" anchor="b">
            <a:normAutofit/>
          </a:bodyPr>
          <a:lstStyle/>
          <a:p>
            <a:r>
              <a:rPr lang="en-US"/>
              <a:t>Click to edit title</a:t>
            </a:r>
          </a:p>
        </p:txBody>
      </p:sp>
      <p:sp>
        <p:nvSpPr>
          <p:cNvPr id="3" name="Text Placeholder 2">
            <a:extLst>
              <a:ext uri="{FF2B5EF4-FFF2-40B4-BE49-F238E27FC236}">
                <a16:creationId xmlns:a16="http://schemas.microsoft.com/office/drawing/2014/main" id="{DB13BF7F-11F6-1C4D-99CF-CE562BB3F0AF}"/>
              </a:ext>
            </a:extLst>
          </p:cNvPr>
          <p:cNvSpPr>
            <a:spLocks noGrp="1"/>
          </p:cNvSpPr>
          <p:nvPr>
            <p:ph type="body" idx="1"/>
          </p:nvPr>
        </p:nvSpPr>
        <p:spPr>
          <a:xfrm>
            <a:off x="874713" y="1989137"/>
            <a:ext cx="10621962" cy="414020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3C0A62-22C4-9744-AECC-3519B6958B94}"/>
              </a:ext>
            </a:extLst>
          </p:cNvPr>
          <p:cNvSpPr>
            <a:spLocks noGrp="1"/>
          </p:cNvSpPr>
          <p:nvPr>
            <p:ph type="dt" sz="half" idx="2"/>
          </p:nvPr>
        </p:nvSpPr>
        <p:spPr>
          <a:xfrm>
            <a:off x="874713" y="6356350"/>
            <a:ext cx="2886075" cy="365125"/>
          </a:xfrm>
          <a:prstGeom prst="rect">
            <a:avLst/>
          </a:prstGeom>
        </p:spPr>
        <p:txBody>
          <a:bodyPr vert="horz" lIns="91440" tIns="45720" rIns="91440" bIns="45720" rtlCol="0" anchor="ctr"/>
          <a:lstStyle>
            <a:lvl1pPr algn="l">
              <a:defRPr sz="1200" b="0" i="0">
                <a:solidFill>
                  <a:schemeClr val="tx1">
                    <a:tint val="75000"/>
                  </a:schemeClr>
                </a:solidFill>
                <a:latin typeface="Gotham Book" panose="02000604040000020004" pitchFamily="2" charset="0"/>
              </a:defRPr>
            </a:lvl1pPr>
          </a:lstStyle>
          <a:p>
            <a:fld id="{CB4625B5-9D39-B743-81F3-A2814805E14F}" type="datetimeFigureOut">
              <a:rPr lang="en-US" smtClean="0"/>
              <a:pPr/>
              <a:t>5/26/2022</a:t>
            </a:fld>
            <a:endParaRPr lang="en-US"/>
          </a:p>
        </p:txBody>
      </p:sp>
      <p:sp>
        <p:nvSpPr>
          <p:cNvPr id="5" name="Footer Placeholder 4">
            <a:extLst>
              <a:ext uri="{FF2B5EF4-FFF2-40B4-BE49-F238E27FC236}">
                <a16:creationId xmlns:a16="http://schemas.microsoft.com/office/drawing/2014/main" id="{8CF717E9-455A-F348-8C78-C71CE2020400}"/>
              </a:ext>
            </a:extLst>
          </p:cNvPr>
          <p:cNvSpPr>
            <a:spLocks noGrp="1"/>
          </p:cNvSpPr>
          <p:nvPr>
            <p:ph type="ftr" sz="quarter" idx="3"/>
          </p:nvPr>
        </p:nvSpPr>
        <p:spPr>
          <a:xfrm>
            <a:off x="4128294"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otham Book" panose="02000604040000020004" pitchFamily="2" charset="0"/>
              </a:defRPr>
            </a:lvl1pPr>
          </a:lstStyle>
          <a:p>
            <a:endParaRPr lang="en-US"/>
          </a:p>
        </p:txBody>
      </p:sp>
      <p:sp>
        <p:nvSpPr>
          <p:cNvPr id="6" name="Slide Number Placeholder 5">
            <a:extLst>
              <a:ext uri="{FF2B5EF4-FFF2-40B4-BE49-F238E27FC236}">
                <a16:creationId xmlns:a16="http://schemas.microsoft.com/office/drawing/2014/main" id="{38C0806C-1593-2F4B-AA00-85AC9AF61E70}"/>
              </a:ext>
            </a:extLst>
          </p:cNvPr>
          <p:cNvSpPr>
            <a:spLocks noGrp="1"/>
          </p:cNvSpPr>
          <p:nvPr>
            <p:ph type="sldNum" sz="quarter" idx="4"/>
          </p:nvPr>
        </p:nvSpPr>
        <p:spPr>
          <a:xfrm>
            <a:off x="8610600" y="6356350"/>
            <a:ext cx="2886074" cy="365125"/>
          </a:xfrm>
          <a:prstGeom prst="rect">
            <a:avLst/>
          </a:prstGeom>
        </p:spPr>
        <p:txBody>
          <a:bodyPr vert="horz" lIns="91440" tIns="45720" rIns="91440" bIns="45720" rtlCol="0" anchor="ctr"/>
          <a:lstStyle>
            <a:lvl1pPr algn="r">
              <a:defRPr sz="1200" b="0" i="0">
                <a:solidFill>
                  <a:schemeClr val="tx1">
                    <a:tint val="75000"/>
                  </a:schemeClr>
                </a:solidFill>
                <a:latin typeface="Gotham Book" panose="02000604040000020004" pitchFamily="2" charset="0"/>
              </a:defRPr>
            </a:lvl1pPr>
          </a:lstStyle>
          <a:p>
            <a:fld id="{182ED1F7-0DAF-604F-AAD0-0B909AFF8955}" type="slidenum">
              <a:rPr lang="en-US" smtClean="0"/>
              <a:pPr/>
              <a:t>‹#›</a:t>
            </a:fld>
            <a:endParaRPr lang="en-US"/>
          </a:p>
        </p:txBody>
      </p:sp>
      <p:pic>
        <p:nvPicPr>
          <p:cNvPr id="8" name="Picture 7">
            <a:extLst>
              <a:ext uri="{FF2B5EF4-FFF2-40B4-BE49-F238E27FC236}">
                <a16:creationId xmlns:a16="http://schemas.microsoft.com/office/drawing/2014/main" id="{1E0D8443-8AE0-3344-A4A4-7509A7050738}"/>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9094516" y="0"/>
            <a:ext cx="2581547" cy="1073923"/>
          </a:xfrm>
          <a:prstGeom prst="rect">
            <a:avLst/>
          </a:prstGeom>
        </p:spPr>
      </p:pic>
    </p:spTree>
    <p:extLst>
      <p:ext uri="{BB962C8B-B14F-4D97-AF65-F5344CB8AC3E}">
        <p14:creationId xmlns:p14="http://schemas.microsoft.com/office/powerpoint/2010/main" val="237909441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719" r:id="rId5"/>
    <p:sldLayoutId id="2147483682" r:id="rId6"/>
    <p:sldLayoutId id="2147483684" r:id="rId7"/>
    <p:sldLayoutId id="2147483685" r:id="rId8"/>
    <p:sldLayoutId id="2147483715" r:id="rId9"/>
    <p:sldLayoutId id="2147483716" r:id="rId10"/>
    <p:sldLayoutId id="2147483717" r:id="rId11"/>
    <p:sldLayoutId id="2147483686" r:id="rId12"/>
    <p:sldLayoutId id="2147483687" r:id="rId13"/>
    <p:sldLayoutId id="2147483696" r:id="rId14"/>
    <p:sldLayoutId id="2147483694" r:id="rId15"/>
    <p:sldLayoutId id="2147483703" r:id="rId16"/>
    <p:sldLayoutId id="2147483697" r:id="rId17"/>
    <p:sldLayoutId id="2147483718" r:id="rId18"/>
    <p:sldLayoutId id="2147483688" r:id="rId19"/>
    <p:sldLayoutId id="2147483689" r:id="rId20"/>
    <p:sldLayoutId id="2147483714" r:id="rId21"/>
    <p:sldLayoutId id="2147483711" r:id="rId22"/>
    <p:sldLayoutId id="2147483698" r:id="rId23"/>
    <p:sldLayoutId id="2147483708" r:id="rId24"/>
    <p:sldLayoutId id="2147483676" r:id="rId25"/>
    <p:sldLayoutId id="2147483709" r:id="rId26"/>
    <p:sldLayoutId id="2147483706" r:id="rId27"/>
    <p:sldLayoutId id="2147483707" r:id="rId28"/>
    <p:sldLayoutId id="2147483690" r:id="rId29"/>
    <p:sldLayoutId id="2147483691" r:id="rId30"/>
    <p:sldLayoutId id="2147483705" r:id="rId31"/>
    <p:sldLayoutId id="2147483700" r:id="rId32"/>
    <p:sldLayoutId id="2147483701" r:id="rId33"/>
    <p:sldLayoutId id="2147483702" r:id="rId34"/>
  </p:sldLayoutIdLst>
  <p:txStyles>
    <p:title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Gotham Medium" panose="02000604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Gotham Book" panose="02000604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Gotham Book" panose="02000604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1" userDrawn="1">
          <p15:clr>
            <a:srgbClr val="F26B43"/>
          </p15:clr>
        </p15:guide>
        <p15:guide id="2" pos="7355" userDrawn="1">
          <p15:clr>
            <a:srgbClr val="F26B43"/>
          </p15:clr>
        </p15:guide>
        <p15:guide id="4" orient="horz" pos="3861">
          <p15:clr>
            <a:srgbClr val="F26B43"/>
          </p15:clr>
        </p15:guide>
        <p15:guide id="7" pos="5881" userDrawn="1">
          <p15:clr>
            <a:srgbClr val="F26B43"/>
          </p15:clr>
        </p15:guide>
        <p15:guide id="8" orient="horz" pos="210">
          <p15:clr>
            <a:srgbClr val="F26B43"/>
          </p15:clr>
        </p15:guide>
        <p15:guide id="9" orient="horz" pos="1003">
          <p15:clr>
            <a:srgbClr val="F26B43"/>
          </p15:clr>
        </p15:guide>
        <p15:guide id="10" orient="horz" pos="1253" userDrawn="1">
          <p15:clr>
            <a:srgbClr val="F26B43"/>
          </p15:clr>
        </p15:guide>
        <p15:guide id="11" orient="horz" pos="663" userDrawn="1">
          <p15:clr>
            <a:srgbClr val="F26B43"/>
          </p15:clr>
        </p15:guide>
        <p15:guide id="14" pos="438" userDrawn="1">
          <p15:clr>
            <a:srgbClr val="F26B43"/>
          </p15:clr>
        </p15:guide>
        <p15:guide id="15" pos="7242" userDrawn="1">
          <p15:clr>
            <a:srgbClr val="F26B43"/>
          </p15:clr>
        </p15:guide>
        <p15:guide id="16" orient="horz" pos="19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06D771-A1A8-5C4F-BFFF-670F3BF049C0}"/>
              </a:ext>
            </a:extLst>
          </p:cNvPr>
          <p:cNvSpPr>
            <a:spLocks noGrp="1"/>
          </p:cNvSpPr>
          <p:nvPr>
            <p:ph type="title"/>
          </p:nvPr>
        </p:nvSpPr>
        <p:spPr>
          <a:xfrm>
            <a:off x="874713" y="333375"/>
            <a:ext cx="7735887" cy="1260491"/>
          </a:xfrm>
          <a:prstGeom prst="rect">
            <a:avLst/>
          </a:prstGeom>
        </p:spPr>
        <p:txBody>
          <a:bodyPr vert="horz" lIns="0" tIns="0" rIns="0" bIns="0" rtlCol="0" anchor="b">
            <a:normAutofit/>
          </a:bodyPr>
          <a:lstStyle/>
          <a:p>
            <a:r>
              <a:rPr lang="en-US" dirty="0"/>
              <a:t>Click to edit title</a:t>
            </a:r>
          </a:p>
        </p:txBody>
      </p:sp>
      <p:sp>
        <p:nvSpPr>
          <p:cNvPr id="3" name="Text Placeholder 2">
            <a:extLst>
              <a:ext uri="{FF2B5EF4-FFF2-40B4-BE49-F238E27FC236}">
                <a16:creationId xmlns:a16="http://schemas.microsoft.com/office/drawing/2014/main" id="{DB13BF7F-11F6-1C4D-99CF-CE562BB3F0AF}"/>
              </a:ext>
            </a:extLst>
          </p:cNvPr>
          <p:cNvSpPr>
            <a:spLocks noGrp="1"/>
          </p:cNvSpPr>
          <p:nvPr>
            <p:ph type="body" idx="1"/>
          </p:nvPr>
        </p:nvSpPr>
        <p:spPr>
          <a:xfrm>
            <a:off x="874713" y="1989137"/>
            <a:ext cx="10621962" cy="4140201"/>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3C0A62-22C4-9744-AECC-3519B6958B94}"/>
              </a:ext>
            </a:extLst>
          </p:cNvPr>
          <p:cNvSpPr>
            <a:spLocks noGrp="1"/>
          </p:cNvSpPr>
          <p:nvPr>
            <p:ph type="dt" sz="half" idx="2"/>
          </p:nvPr>
        </p:nvSpPr>
        <p:spPr>
          <a:xfrm>
            <a:off x="874713" y="6356350"/>
            <a:ext cx="2886075" cy="365125"/>
          </a:xfrm>
          <a:prstGeom prst="rect">
            <a:avLst/>
          </a:prstGeom>
        </p:spPr>
        <p:txBody>
          <a:bodyPr vert="horz" lIns="91440" tIns="45720" rIns="91440" bIns="45720" rtlCol="0" anchor="ctr"/>
          <a:lstStyle>
            <a:lvl1pPr algn="l">
              <a:defRPr sz="1200" b="0" i="0">
                <a:solidFill>
                  <a:schemeClr val="tx1">
                    <a:tint val="75000"/>
                  </a:schemeClr>
                </a:solidFill>
                <a:latin typeface="Gotham Book" panose="02000604040000020004" pitchFamily="2" charset="0"/>
              </a:defRPr>
            </a:lvl1pPr>
          </a:lstStyle>
          <a:p>
            <a:fld id="{CB4625B5-9D39-B743-81F3-A2814805E14F}" type="datetimeFigureOut">
              <a:rPr lang="en-US" smtClean="0"/>
              <a:pPr/>
              <a:t>5/26/2022</a:t>
            </a:fld>
            <a:endParaRPr lang="en-US" dirty="0"/>
          </a:p>
        </p:txBody>
      </p:sp>
      <p:sp>
        <p:nvSpPr>
          <p:cNvPr id="5" name="Footer Placeholder 4">
            <a:extLst>
              <a:ext uri="{FF2B5EF4-FFF2-40B4-BE49-F238E27FC236}">
                <a16:creationId xmlns:a16="http://schemas.microsoft.com/office/drawing/2014/main" id="{8CF717E9-455A-F348-8C78-C71CE2020400}"/>
              </a:ext>
            </a:extLst>
          </p:cNvPr>
          <p:cNvSpPr>
            <a:spLocks noGrp="1"/>
          </p:cNvSpPr>
          <p:nvPr>
            <p:ph type="ftr" sz="quarter" idx="3"/>
          </p:nvPr>
        </p:nvSpPr>
        <p:spPr>
          <a:xfrm>
            <a:off x="4128294"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otham Book" panose="02000604040000020004" pitchFamily="2" charset="0"/>
              </a:defRPr>
            </a:lvl1pPr>
          </a:lstStyle>
          <a:p>
            <a:endParaRPr lang="en-US" dirty="0"/>
          </a:p>
        </p:txBody>
      </p:sp>
      <p:sp>
        <p:nvSpPr>
          <p:cNvPr id="6" name="Slide Number Placeholder 5">
            <a:extLst>
              <a:ext uri="{FF2B5EF4-FFF2-40B4-BE49-F238E27FC236}">
                <a16:creationId xmlns:a16="http://schemas.microsoft.com/office/drawing/2014/main" id="{38C0806C-1593-2F4B-AA00-85AC9AF61E70}"/>
              </a:ext>
            </a:extLst>
          </p:cNvPr>
          <p:cNvSpPr>
            <a:spLocks noGrp="1"/>
          </p:cNvSpPr>
          <p:nvPr>
            <p:ph type="sldNum" sz="quarter" idx="4"/>
          </p:nvPr>
        </p:nvSpPr>
        <p:spPr>
          <a:xfrm>
            <a:off x="8610600" y="6356350"/>
            <a:ext cx="2886074" cy="365125"/>
          </a:xfrm>
          <a:prstGeom prst="rect">
            <a:avLst/>
          </a:prstGeom>
        </p:spPr>
        <p:txBody>
          <a:bodyPr vert="horz" lIns="91440" tIns="45720" rIns="91440" bIns="45720" rtlCol="0" anchor="ctr"/>
          <a:lstStyle>
            <a:lvl1pPr algn="r">
              <a:defRPr sz="1200" b="0" i="0">
                <a:solidFill>
                  <a:schemeClr val="tx1">
                    <a:tint val="75000"/>
                  </a:schemeClr>
                </a:solidFill>
                <a:latin typeface="Gotham Book" panose="02000604040000020004" pitchFamily="2" charset="0"/>
              </a:defRPr>
            </a:lvl1pPr>
          </a:lstStyle>
          <a:p>
            <a:fld id="{182ED1F7-0DAF-604F-AAD0-0B909AFF8955}" type="slidenum">
              <a:rPr lang="en-US" smtClean="0"/>
              <a:pPr/>
              <a:t>‹#›</a:t>
            </a:fld>
            <a:endParaRPr lang="en-US" dirty="0"/>
          </a:p>
        </p:txBody>
      </p:sp>
      <p:pic>
        <p:nvPicPr>
          <p:cNvPr id="8" name="Picture 7">
            <a:extLst>
              <a:ext uri="{FF2B5EF4-FFF2-40B4-BE49-F238E27FC236}">
                <a16:creationId xmlns:a16="http://schemas.microsoft.com/office/drawing/2014/main" id="{1E0D8443-8AE0-3344-A4A4-7509A7050738}"/>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9094516" y="0"/>
            <a:ext cx="2581547" cy="1073923"/>
          </a:xfrm>
          <a:prstGeom prst="rect">
            <a:avLst/>
          </a:prstGeom>
        </p:spPr>
      </p:pic>
    </p:spTree>
    <p:extLst>
      <p:ext uri="{BB962C8B-B14F-4D97-AF65-F5344CB8AC3E}">
        <p14:creationId xmlns:p14="http://schemas.microsoft.com/office/powerpoint/2010/main" val="4542431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 id="2147483754" r:id="rId34"/>
  </p:sldLayoutIdLst>
  <p:txStyles>
    <p:title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Gotham Medium" panose="02000604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Gotham Book" panose="02000604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Gotham Book" panose="02000604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1">
          <p15:clr>
            <a:srgbClr val="F26B43"/>
          </p15:clr>
        </p15:guide>
        <p15:guide id="2" pos="7355">
          <p15:clr>
            <a:srgbClr val="F26B43"/>
          </p15:clr>
        </p15:guide>
        <p15:guide id="4" orient="horz" pos="3861">
          <p15:clr>
            <a:srgbClr val="F26B43"/>
          </p15:clr>
        </p15:guide>
        <p15:guide id="7" pos="5881">
          <p15:clr>
            <a:srgbClr val="F26B43"/>
          </p15:clr>
        </p15:guide>
        <p15:guide id="8" orient="horz" pos="210">
          <p15:clr>
            <a:srgbClr val="F26B43"/>
          </p15:clr>
        </p15:guide>
        <p15:guide id="9" orient="horz" pos="1003">
          <p15:clr>
            <a:srgbClr val="F26B43"/>
          </p15:clr>
        </p15:guide>
        <p15:guide id="10" orient="horz" pos="1253">
          <p15:clr>
            <a:srgbClr val="F26B43"/>
          </p15:clr>
        </p15:guide>
        <p15:guide id="11" orient="horz" pos="663">
          <p15:clr>
            <a:srgbClr val="F26B43"/>
          </p15:clr>
        </p15:guide>
        <p15:guide id="14" pos="438">
          <p15:clr>
            <a:srgbClr val="F26B43"/>
          </p15:clr>
        </p15:guide>
        <p15:guide id="15" pos="7242">
          <p15:clr>
            <a:srgbClr val="F26B43"/>
          </p15:clr>
        </p15:guide>
        <p15:guide id="16" orient="horz" pos="193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14A46D-B876-468D-B45F-68E9B50905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3B14772-85CA-4397-B6B8-7490591D8F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4" name="Picture 3" descr="A picture containing text, clipart&#10;&#10;Description automatically generated">
            <a:extLst>
              <a:ext uri="{FF2B5EF4-FFF2-40B4-BE49-F238E27FC236}">
                <a16:creationId xmlns:a16="http://schemas.microsoft.com/office/drawing/2014/main" id="{85126076-ECF4-4CF9-81DB-CB4671FF351A}"/>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9880599" y="5971040"/>
            <a:ext cx="2132111" cy="886959"/>
          </a:xfrm>
          <a:prstGeom prst="rect">
            <a:avLst/>
          </a:prstGeom>
        </p:spPr>
      </p:pic>
    </p:spTree>
    <p:extLst>
      <p:ext uri="{BB962C8B-B14F-4D97-AF65-F5344CB8AC3E}">
        <p14:creationId xmlns:p14="http://schemas.microsoft.com/office/powerpoint/2010/main" val="339505658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cap="all" baseline="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0.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hyperlink" Target="https://www.xaxis.com/wp-content/uploads/2022/04/The-DOOH-Difference-Report-2022-Sightline.pdf?hsCtaTracking=816999ee-0b29-473a-aae1-35a4992353fd%7C8eef40e3-83fb-4d2d-8eac-b53366367894"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chart" Target="../charts/chart7.xm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www.oma.org.au/anatomy-out-home" TargetMode="External"/><Relationship Id="rId2" Type="http://schemas.openxmlformats.org/officeDocument/2006/relationships/slideLayout" Target="../slideLayouts/slideLayout32.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F00917-F7AE-45A3-B3B5-BADEC74A6BE6}"/>
              </a:ext>
            </a:extLst>
          </p:cNvPr>
          <p:cNvPicPr>
            <a:picLocks noChangeAspect="1"/>
          </p:cNvPicPr>
          <p:nvPr/>
        </p:nvPicPr>
        <p:blipFill>
          <a:blip r:embed="rId4"/>
          <a:srcRect/>
          <a:stretch/>
        </p:blipFill>
        <p:spPr>
          <a:xfrm>
            <a:off x="861" y="-653670"/>
            <a:ext cx="12783836" cy="8504446"/>
          </a:xfrm>
          <a:prstGeom prst="rect">
            <a:avLst/>
          </a:prstGeom>
        </p:spPr>
      </p:pic>
      <p:sp>
        <p:nvSpPr>
          <p:cNvPr id="11" name="Rectangle 10">
            <a:extLst>
              <a:ext uri="{FF2B5EF4-FFF2-40B4-BE49-F238E27FC236}">
                <a16:creationId xmlns:a16="http://schemas.microsoft.com/office/drawing/2014/main" id="{BD5758B5-5781-AA41-BFA4-F29CB9533B83}"/>
              </a:ext>
            </a:extLst>
          </p:cNvPr>
          <p:cNvSpPr>
            <a:spLocks noChangeAspect="1"/>
          </p:cNvSpPr>
          <p:nvPr/>
        </p:nvSpPr>
        <p:spPr>
          <a:xfrm>
            <a:off x="250964" y="0"/>
            <a:ext cx="5026890" cy="5633357"/>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D501CB6-00ED-6B46-BED9-248D8DFA75C4}"/>
              </a:ext>
            </a:extLst>
          </p:cNvPr>
          <p:cNvSpPr>
            <a:spLocks noGrp="1"/>
          </p:cNvSpPr>
          <p:nvPr>
            <p:ph type="ctrTitle"/>
          </p:nvPr>
        </p:nvSpPr>
        <p:spPr>
          <a:xfrm>
            <a:off x="526085" y="1850794"/>
            <a:ext cx="5001872" cy="3958867"/>
          </a:xfrm>
        </p:spPr>
        <p:txBody>
          <a:bodyPr anchor="t">
            <a:noAutofit/>
          </a:bodyPr>
          <a:lstStyle>
            <a:lvl1pPr algn="l">
              <a:defRPr sz="4400" b="1" i="0">
                <a:solidFill>
                  <a:schemeClr val="bg1"/>
                </a:solidFill>
                <a:latin typeface="Gotham Bold" panose="02000604030000020004" pitchFamily="2" charset="0"/>
              </a:defRPr>
            </a:lvl1pPr>
          </a:lstStyle>
          <a:p>
            <a:r>
              <a:rPr lang="en-US" sz="4000" dirty="0"/>
              <a:t>What DOOH </a:t>
            </a:r>
            <a:br>
              <a:rPr lang="en-US" sz="4000" dirty="0"/>
            </a:br>
            <a:r>
              <a:rPr lang="en-US" sz="4000" dirty="0"/>
              <a:t>adds to </a:t>
            </a:r>
            <a:br>
              <a:rPr lang="en-US" sz="4000" dirty="0"/>
            </a:br>
            <a:r>
              <a:rPr lang="en-US" sz="4000" dirty="0"/>
              <a:t>Out of Home experiences </a:t>
            </a:r>
          </a:p>
        </p:txBody>
      </p:sp>
      <p:sp>
        <p:nvSpPr>
          <p:cNvPr id="13" name="Subtitle 2">
            <a:extLst>
              <a:ext uri="{FF2B5EF4-FFF2-40B4-BE49-F238E27FC236}">
                <a16:creationId xmlns:a16="http://schemas.microsoft.com/office/drawing/2014/main" id="{F48CB742-8F14-814F-BB8A-C039035E671C}"/>
              </a:ext>
            </a:extLst>
          </p:cNvPr>
          <p:cNvSpPr>
            <a:spLocks noGrp="1"/>
          </p:cNvSpPr>
          <p:nvPr>
            <p:ph type="subTitle" idx="1"/>
          </p:nvPr>
        </p:nvSpPr>
        <p:spPr>
          <a:xfrm>
            <a:off x="526086" y="4882922"/>
            <a:ext cx="3826669" cy="1415359"/>
          </a:xfrm>
        </p:spPr>
        <p:txBody>
          <a:bodyPr/>
          <a:lstStyle>
            <a:lvl1pPr marL="0" indent="0" algn="l">
              <a:buNone/>
              <a:defRPr sz="2400" b="0" i="0">
                <a:solidFill>
                  <a:schemeClr val="tx1"/>
                </a:solidFill>
                <a:latin typeface="Gotham Mediu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1" dirty="0">
                <a:solidFill>
                  <a:schemeClr val="bg1"/>
                </a:solidFill>
                <a:latin typeface="Gotham Book" pitchFamily="50" charset="0"/>
                <a:cs typeface="Gotham Book" pitchFamily="50" charset="0"/>
              </a:rPr>
              <a:t>May 2022</a:t>
            </a:r>
          </a:p>
        </p:txBody>
      </p:sp>
      <p:cxnSp>
        <p:nvCxnSpPr>
          <p:cNvPr id="14" name="Straight Connector 13">
            <a:extLst>
              <a:ext uri="{FF2B5EF4-FFF2-40B4-BE49-F238E27FC236}">
                <a16:creationId xmlns:a16="http://schemas.microsoft.com/office/drawing/2014/main" id="{B0B499F3-AE75-5646-A17E-79E67C050447}"/>
              </a:ext>
            </a:extLst>
          </p:cNvPr>
          <p:cNvCxnSpPr>
            <a:cxnSpLocks/>
          </p:cNvCxnSpPr>
          <p:nvPr/>
        </p:nvCxnSpPr>
        <p:spPr>
          <a:xfrm>
            <a:off x="526086" y="4713047"/>
            <a:ext cx="2092845" cy="0"/>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pic>
        <p:nvPicPr>
          <p:cNvPr id="10" name="Picture 9" descr="AnatomyOfOoh.png">
            <a:extLst>
              <a:ext uri="{FF2B5EF4-FFF2-40B4-BE49-F238E27FC236}">
                <a16:creationId xmlns:a16="http://schemas.microsoft.com/office/drawing/2014/main" id="{38C83070-7124-43E0-8EA5-5424C6770C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2516" y="176305"/>
            <a:ext cx="2276174" cy="1426036"/>
          </a:xfrm>
          <a:prstGeom prst="rect">
            <a:avLst/>
          </a:prstGeom>
        </p:spPr>
      </p:pic>
      <p:pic>
        <p:nvPicPr>
          <p:cNvPr id="15" name="Picture 14">
            <a:extLst>
              <a:ext uri="{FF2B5EF4-FFF2-40B4-BE49-F238E27FC236}">
                <a16:creationId xmlns:a16="http://schemas.microsoft.com/office/drawing/2014/main" id="{CF427827-30CB-48E9-9FDD-E814E6CFC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73763" y="0"/>
            <a:ext cx="2581547" cy="1073923"/>
          </a:xfrm>
          <a:prstGeom prst="rect">
            <a:avLst/>
          </a:prstGeom>
        </p:spPr>
      </p:pic>
    </p:spTree>
    <p:custDataLst>
      <p:tags r:id="rId1"/>
    </p:custDataLst>
    <p:extLst>
      <p:ext uri="{BB962C8B-B14F-4D97-AF65-F5344CB8AC3E}">
        <p14:creationId xmlns:p14="http://schemas.microsoft.com/office/powerpoint/2010/main" val="764473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185E7A1-CDB5-4904-A084-450F129524DE}"/>
              </a:ext>
            </a:extLst>
          </p:cNvPr>
          <p:cNvSpPr>
            <a:spLocks noGrp="1"/>
          </p:cNvSpPr>
          <p:nvPr>
            <p:ph type="body" sz="quarter" idx="20"/>
          </p:nvPr>
        </p:nvSpPr>
        <p:spPr>
          <a:xfrm>
            <a:off x="5496560" y="1279849"/>
            <a:ext cx="6509986" cy="1233579"/>
          </a:xfrm>
        </p:spPr>
        <p:txBody>
          <a:bodyPr>
            <a:noAutofit/>
          </a:bodyPr>
          <a:lstStyle/>
          <a:p>
            <a:pPr defTabSz="1219170">
              <a:lnSpc>
                <a:spcPct val="100000"/>
              </a:lnSpc>
              <a:spcBef>
                <a:spcPts val="0"/>
              </a:spcBef>
            </a:pPr>
            <a:r>
              <a:rPr lang="en-AU" dirty="0">
                <a:solidFill>
                  <a:schemeClr val="accent3">
                    <a:lumMod val="75000"/>
                  </a:schemeClr>
                </a:solidFill>
              </a:rPr>
              <a:t>New study finds that consumers welcome DOOH</a:t>
            </a:r>
          </a:p>
        </p:txBody>
      </p:sp>
      <p:sp>
        <p:nvSpPr>
          <p:cNvPr id="9" name="TextBox 8">
            <a:extLst>
              <a:ext uri="{FF2B5EF4-FFF2-40B4-BE49-F238E27FC236}">
                <a16:creationId xmlns:a16="http://schemas.microsoft.com/office/drawing/2014/main" id="{D6749B6A-7F0C-4DE1-BD14-0610E6BF1772}"/>
              </a:ext>
            </a:extLst>
          </p:cNvPr>
          <p:cNvSpPr txBox="1"/>
          <p:nvPr/>
        </p:nvSpPr>
        <p:spPr>
          <a:xfrm>
            <a:off x="6096000" y="3018644"/>
            <a:ext cx="5649951" cy="3677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5504C">
                  <a:lumMod val="75000"/>
                </a:srgbClr>
              </a:solidFill>
              <a:effectLst/>
              <a:uLnTx/>
              <a:uFillTx/>
              <a:latin typeface="Gotham Book" pitchFamily="50" charset="0"/>
              <a:ea typeface="+mn-ea"/>
              <a:cs typeface="Gotham Book" pitchFamily="50" charset="0"/>
            </a:endParaRPr>
          </a:p>
          <a:p>
            <a:pPr lvl="0">
              <a:defRPr/>
            </a:pPr>
            <a:r>
              <a:rPr kumimoji="0" lang="en-AU" sz="1400" b="0" i="0" u="none" strike="noStrike" kern="1200" cap="none" spc="0" normalizeH="0" baseline="0" noProof="0" dirty="0">
                <a:ln>
                  <a:noFill/>
                </a:ln>
                <a:solidFill>
                  <a:srgbClr val="55504C">
                    <a:lumMod val="75000"/>
                  </a:srgbClr>
                </a:solidFill>
                <a:effectLst/>
                <a:uLnTx/>
                <a:uFillTx/>
                <a:latin typeface="Gotham Book" pitchFamily="50" charset="0"/>
                <a:ea typeface="+mn-ea"/>
                <a:cs typeface="Gotham Book" pitchFamily="50" charset="0"/>
              </a:rPr>
              <a:t>Kantar Group conducted a global study on behalf of </a:t>
            </a:r>
            <a:r>
              <a:rPr kumimoji="0" lang="en-AU" sz="1400" b="0" i="0" u="none" strike="noStrike" kern="1200" cap="none" spc="0" normalizeH="0" baseline="0" noProof="0" dirty="0" err="1">
                <a:ln>
                  <a:noFill/>
                </a:ln>
                <a:solidFill>
                  <a:srgbClr val="55504C">
                    <a:lumMod val="75000"/>
                  </a:srgbClr>
                </a:solidFill>
                <a:effectLst/>
                <a:uLnTx/>
                <a:uFillTx/>
                <a:latin typeface="Gotham Book" pitchFamily="50" charset="0"/>
                <a:ea typeface="+mn-ea"/>
                <a:cs typeface="Gotham Book" pitchFamily="50" charset="0"/>
              </a:rPr>
              <a:t>Xaxis</a:t>
            </a:r>
            <a:r>
              <a:rPr kumimoji="0" lang="en-AU" sz="1400" b="0" i="0" u="none" strike="noStrike" kern="1200" cap="none" spc="0" normalizeH="0" baseline="0" noProof="0" dirty="0">
                <a:ln>
                  <a:noFill/>
                </a:ln>
                <a:solidFill>
                  <a:srgbClr val="55504C">
                    <a:lumMod val="75000"/>
                  </a:srgbClr>
                </a:solidFill>
                <a:effectLst/>
                <a:uLnTx/>
                <a:uFillTx/>
                <a:latin typeface="Gotham Book" pitchFamily="50" charset="0"/>
                <a:ea typeface="+mn-ea"/>
                <a:cs typeface="Gotham Book" pitchFamily="50" charset="0"/>
              </a:rPr>
              <a:t> and Kinetic to understand the consumer perspective on Digital Out of Home (DOOH). The 15-minute survey was completed by 11,000 respondents from 11 countries. </a:t>
            </a:r>
          </a:p>
          <a:p>
            <a:pPr lvl="0">
              <a:defRPr/>
            </a:pPr>
            <a:endParaRPr lang="en-AU" sz="1400" dirty="0">
              <a:solidFill>
                <a:srgbClr val="55504C">
                  <a:lumMod val="75000"/>
                </a:srgbClr>
              </a:solidFill>
              <a:latin typeface="Gotham Book" pitchFamily="50" charset="0"/>
              <a:cs typeface="Gotham Book" pitchFamily="50" charset="0"/>
            </a:endParaRPr>
          </a:p>
          <a:p>
            <a:pPr lvl="0">
              <a:defRPr/>
            </a:pPr>
            <a:r>
              <a:rPr lang="en-AU" sz="1400" dirty="0">
                <a:solidFill>
                  <a:srgbClr val="55504C">
                    <a:lumMod val="75000"/>
                  </a:srgbClr>
                </a:solidFill>
                <a:latin typeface="Gotham Book" pitchFamily="50" charset="0"/>
                <a:cs typeface="Gotham Book" pitchFamily="50" charset="0"/>
              </a:rPr>
              <a:t>Q</a:t>
            </a:r>
            <a:r>
              <a:rPr kumimoji="0" lang="en-AU" sz="1400" b="0" i="0" u="none" strike="noStrike" kern="1200" cap="none" spc="0" normalizeH="0" baseline="0" noProof="0" dirty="0" err="1">
                <a:ln>
                  <a:noFill/>
                </a:ln>
                <a:solidFill>
                  <a:srgbClr val="55504C">
                    <a:lumMod val="75000"/>
                  </a:srgbClr>
                </a:solidFill>
                <a:effectLst/>
                <a:uLnTx/>
                <a:uFillTx/>
                <a:latin typeface="Gotham Book" pitchFamily="50" charset="0"/>
                <a:ea typeface="+mn-ea"/>
                <a:cs typeface="Gotham Book" pitchFamily="50" charset="0"/>
              </a:rPr>
              <a:t>uestions</a:t>
            </a:r>
            <a:r>
              <a:rPr kumimoji="0" lang="en-AU" sz="1400" b="0" i="0" u="none" strike="noStrike" kern="1200" cap="none" spc="0" normalizeH="0" baseline="0" noProof="0" dirty="0">
                <a:ln>
                  <a:noFill/>
                </a:ln>
                <a:solidFill>
                  <a:srgbClr val="55504C">
                    <a:lumMod val="75000"/>
                  </a:srgbClr>
                </a:solidFill>
                <a:effectLst/>
                <a:uLnTx/>
                <a:uFillTx/>
                <a:latin typeface="Gotham Book" pitchFamily="50" charset="0"/>
                <a:ea typeface="+mn-ea"/>
                <a:cs typeface="Gotham Book" pitchFamily="50" charset="0"/>
              </a:rPr>
              <a:t> were posed to consumers aged 16+ to analyse the impact of DOOH </a:t>
            </a:r>
            <a:r>
              <a:rPr lang="en-AU" sz="1400" dirty="0">
                <a:solidFill>
                  <a:srgbClr val="55504C">
                    <a:lumMod val="75000"/>
                  </a:srgbClr>
                </a:solidFill>
                <a:latin typeface="Gotham Book" pitchFamily="50" charset="0"/>
                <a:cs typeface="Gotham Book" pitchFamily="50" charset="0"/>
              </a:rPr>
              <a:t>by itself </a:t>
            </a:r>
            <a:r>
              <a:rPr kumimoji="0" lang="en-AU" sz="1400" b="0" i="0" u="none" strike="noStrike" kern="1200" cap="none" spc="0" normalizeH="0" baseline="0" noProof="0" dirty="0">
                <a:ln>
                  <a:noFill/>
                </a:ln>
                <a:solidFill>
                  <a:srgbClr val="55504C">
                    <a:lumMod val="75000"/>
                  </a:srgbClr>
                </a:solidFill>
                <a:effectLst/>
                <a:uLnTx/>
                <a:uFillTx/>
                <a:latin typeface="Gotham Book" pitchFamily="50" charset="0"/>
                <a:ea typeface="+mn-ea"/>
                <a:cs typeface="Gotham Book" pitchFamily="50" charset="0"/>
              </a:rPr>
              <a:t>and </a:t>
            </a:r>
            <a:r>
              <a:rPr lang="en-AU" sz="1400" dirty="0">
                <a:solidFill>
                  <a:srgbClr val="55504C">
                    <a:lumMod val="75000"/>
                  </a:srgbClr>
                </a:solidFill>
                <a:latin typeface="Gotham Book" pitchFamily="50" charset="0"/>
                <a:cs typeface="Gotham Book" pitchFamily="50" charset="0"/>
              </a:rPr>
              <a:t>compared </a:t>
            </a:r>
            <a:r>
              <a:rPr kumimoji="0" lang="en-AU" sz="1400" b="0" i="0" u="none" strike="noStrike" kern="1200" cap="none" spc="0" normalizeH="0" baseline="0" noProof="0" dirty="0">
                <a:ln>
                  <a:noFill/>
                </a:ln>
                <a:solidFill>
                  <a:srgbClr val="55504C">
                    <a:lumMod val="75000"/>
                  </a:srgbClr>
                </a:solidFill>
                <a:effectLst/>
                <a:uLnTx/>
                <a:uFillTx/>
                <a:latin typeface="Gotham Book" pitchFamily="50" charset="0"/>
                <a:ea typeface="+mn-ea"/>
                <a:cs typeface="Gotham Book" pitchFamily="50" charset="0"/>
              </a:rPr>
              <a:t>to other advertising formats. The findings showed that consumers don’t just welcome DOOH in their environments, they also find it innovative and informative. </a:t>
            </a:r>
            <a:endParaRPr lang="en-AU" sz="1400" dirty="0">
              <a:solidFill>
                <a:srgbClr val="55504C">
                  <a:lumMod val="75000"/>
                </a:srgbClr>
              </a:solidFill>
              <a:latin typeface="Gotham Book" pitchFamily="50" charset="0"/>
              <a:cs typeface="Gotham Book" pitchFamily="50" charset="0"/>
            </a:endParaRPr>
          </a:p>
          <a:p>
            <a:pPr>
              <a:defRPr/>
            </a:pPr>
            <a:endParaRPr lang="en-AU" sz="1400" dirty="0">
              <a:solidFill>
                <a:srgbClr val="55504C">
                  <a:lumMod val="75000"/>
                </a:srgbClr>
              </a:solidFill>
              <a:latin typeface="Gotham Book" pitchFamily="50" charset="0"/>
              <a:cs typeface="Gotham Book" pitchFamily="50" charset="0"/>
            </a:endParaRPr>
          </a:p>
          <a:p>
            <a:pPr>
              <a:defRPr/>
            </a:pPr>
            <a:r>
              <a:rPr lang="en-AU" sz="1400" dirty="0">
                <a:solidFill>
                  <a:srgbClr val="55504C">
                    <a:lumMod val="75000"/>
                  </a:srgbClr>
                </a:solidFill>
                <a:latin typeface="Gotham Book" pitchFamily="50" charset="0"/>
                <a:cs typeface="Gotham Book" pitchFamily="50" charset="0"/>
              </a:rPr>
              <a:t>The full </a:t>
            </a:r>
            <a:r>
              <a:rPr lang="en-AU" sz="1400" i="1" dirty="0">
                <a:solidFill>
                  <a:srgbClr val="55504C">
                    <a:lumMod val="75000"/>
                  </a:srgbClr>
                </a:solidFill>
                <a:latin typeface="Gotham Book" pitchFamily="50" charset="0"/>
                <a:cs typeface="Gotham Book" pitchFamily="50" charset="0"/>
              </a:rPr>
              <a:t>DOOH Difference Report 2022 </a:t>
            </a:r>
            <a:r>
              <a:rPr lang="en-AU" sz="1400" dirty="0">
                <a:solidFill>
                  <a:srgbClr val="55504C">
                    <a:lumMod val="75000"/>
                  </a:srgbClr>
                </a:solidFill>
                <a:latin typeface="Gotham Book" pitchFamily="50" charset="0"/>
                <a:cs typeface="Gotham Book" pitchFamily="50" charset="0"/>
              </a:rPr>
              <a:t>may be found </a:t>
            </a:r>
            <a:r>
              <a:rPr lang="en-AU" sz="1400" dirty="0">
                <a:solidFill>
                  <a:srgbClr val="55504C">
                    <a:lumMod val="75000"/>
                  </a:srgbClr>
                </a:solidFill>
                <a:latin typeface="Gotham Book" pitchFamily="50" charset="0"/>
                <a:cs typeface="Gotham Book" pitchFamily="50" charset="0"/>
                <a:hlinkClick r:id="rId4"/>
              </a:rPr>
              <a:t>here.</a:t>
            </a:r>
            <a:r>
              <a:rPr lang="en-AU" sz="1400" dirty="0">
                <a:solidFill>
                  <a:srgbClr val="55504C">
                    <a:lumMod val="75000"/>
                  </a:srgbClr>
                </a:solidFill>
                <a:latin typeface="Gotham Book" pitchFamily="50" charset="0"/>
                <a:cs typeface="Gotham Book" pitchFamily="50" charset="0"/>
              </a:rPr>
              <a:t>  </a:t>
            </a:r>
            <a:r>
              <a:rPr kumimoji="0" lang="en-AU" sz="1400" b="0" i="0" u="none" strike="noStrike" kern="1200" cap="none" spc="0" normalizeH="0" baseline="0" noProof="0" dirty="0">
                <a:ln>
                  <a:noFill/>
                </a:ln>
                <a:solidFill>
                  <a:srgbClr val="55504C">
                    <a:lumMod val="75000"/>
                  </a:srgbClr>
                </a:solidFill>
                <a:effectLst/>
                <a:uLnTx/>
                <a:uFillTx/>
                <a:latin typeface="Gotham Book" pitchFamily="50" charset="0"/>
                <a:ea typeface="+mn-ea"/>
                <a:cs typeface="Gotham Book" pitchFamily="50" charset="0"/>
              </a:rPr>
              <a:t> </a:t>
            </a:r>
            <a:br>
              <a:rPr kumimoji="0" lang="en-AU" sz="1400" b="0" i="0" u="none" strike="noStrike" kern="1200" cap="none" spc="0" normalizeH="0" baseline="0" noProof="0" dirty="0">
                <a:ln>
                  <a:noFill/>
                </a:ln>
                <a:solidFill>
                  <a:srgbClr val="55504C">
                    <a:lumMod val="75000"/>
                  </a:srgbClr>
                </a:solidFill>
                <a:effectLst/>
                <a:uLnTx/>
                <a:uFillTx/>
                <a:latin typeface="Gotham Book" pitchFamily="50" charset="0"/>
                <a:ea typeface="+mn-ea"/>
                <a:cs typeface="Gotham Book" pitchFamily="50" charset="0"/>
              </a:rPr>
            </a:br>
            <a:endParaRPr kumimoji="0" lang="en-AU" sz="1400" b="0" i="0" u="none" strike="noStrike" kern="1200" cap="none" spc="0" normalizeH="0" baseline="0" noProof="0" dirty="0">
              <a:ln>
                <a:noFill/>
              </a:ln>
              <a:solidFill>
                <a:srgbClr val="55504C">
                  <a:lumMod val="75000"/>
                </a:srgbClr>
              </a:solidFill>
              <a:effectLst/>
              <a:uLnTx/>
              <a:uFillTx/>
              <a:latin typeface="Gotham Book" pitchFamily="50" charset="0"/>
              <a:ea typeface="+mn-ea"/>
              <a:cs typeface="Gotham Book"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55504C">
                  <a:lumMod val="75000"/>
                </a:srgbClr>
              </a:solidFill>
              <a:effectLst/>
              <a:uLnTx/>
              <a:uFillTx/>
              <a:latin typeface="Gotham Book" pitchFamily="50" charset="0"/>
              <a:ea typeface="+mn-ea"/>
              <a:cs typeface="Gotham Book"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dirty="0">
              <a:ln>
                <a:noFill/>
              </a:ln>
              <a:solidFill>
                <a:srgbClr val="55504C">
                  <a:lumMod val="75000"/>
                </a:srgbClr>
              </a:solidFill>
              <a:effectLst/>
              <a:uLnTx/>
              <a:uFillTx/>
              <a:latin typeface="Gotham Book" pitchFamily="50" charset="0"/>
              <a:ea typeface="+mn-ea"/>
              <a:cs typeface="Gotham Book"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dirty="0">
              <a:solidFill>
                <a:srgbClr val="55504C">
                  <a:lumMod val="75000"/>
                </a:srgbClr>
              </a:solidFill>
              <a:latin typeface="Gotham Book" pitchFamily="50" charset="0"/>
              <a:cs typeface="Gotham Book" pitchFamily="50" charset="0"/>
            </a:endParaRPr>
          </a:p>
        </p:txBody>
      </p:sp>
      <p:sp>
        <p:nvSpPr>
          <p:cNvPr id="8" name="Rectangle 7">
            <a:extLst>
              <a:ext uri="{FF2B5EF4-FFF2-40B4-BE49-F238E27FC236}">
                <a16:creationId xmlns:a16="http://schemas.microsoft.com/office/drawing/2014/main" id="{CCE77A9B-579E-4DF4-8ED0-04B87F632782}"/>
              </a:ext>
            </a:extLst>
          </p:cNvPr>
          <p:cNvSpPr/>
          <p:nvPr/>
        </p:nvSpPr>
        <p:spPr>
          <a:xfrm>
            <a:off x="7731647" y="2831158"/>
            <a:ext cx="1855693" cy="107578"/>
          </a:xfrm>
          <a:prstGeom prst="rect">
            <a:avLst/>
          </a:prstGeom>
          <a:solidFill>
            <a:srgbClr val="55504D"/>
          </a:solidFill>
          <a:ln w="12700">
            <a:miter lim="400000"/>
          </a:ln>
        </p:spPr>
        <p:txBody>
          <a:bodyPr lIns="45719" rIns="45719" anchor="ctr"/>
          <a:lstStyle/>
          <a:p>
            <a:pPr marL="0" marR="0" lvl="0" indent="0" algn="ctr" defTabSz="914400" rtl="0" eaLnBrk="1" fontAlgn="auto" latinLnBrk="0" hangingPunct="1">
              <a:lnSpc>
                <a:spcPct val="90000"/>
              </a:lnSpc>
              <a:spcBef>
                <a:spcPts val="1000"/>
              </a:spcBef>
              <a:spcAft>
                <a:spcPts val="0"/>
              </a:spcAft>
              <a:buClrTx/>
              <a:buSzTx/>
              <a:buFontTx/>
              <a:buNone/>
              <a:tabLst/>
              <a:defRPr sz="1200" b="1">
                <a:solidFill>
                  <a:srgbClr val="28BFD7"/>
                </a:solidFill>
                <a:latin typeface="+mn-lt"/>
                <a:ea typeface="+mn-ea"/>
                <a:cs typeface="+mn-cs"/>
                <a:sym typeface="Gotham"/>
              </a:defRPr>
            </a:pPr>
            <a:endParaRPr kumimoji="0" sz="1200" b="1" i="0" u="none" strike="noStrike" kern="1200" cap="none" spc="0" normalizeH="0" baseline="0" noProof="0" dirty="0">
              <a:ln>
                <a:noFill/>
              </a:ln>
              <a:solidFill>
                <a:srgbClr val="FFFFFF"/>
              </a:solidFill>
              <a:effectLst/>
              <a:uLnTx/>
              <a:uFillTx/>
              <a:latin typeface="Calibri" panose="020F0502020204030204"/>
              <a:ea typeface="+mn-ea"/>
              <a:cs typeface="+mn-cs"/>
              <a:sym typeface="Gotham"/>
            </a:endParaRPr>
          </a:p>
        </p:txBody>
      </p:sp>
      <p:pic>
        <p:nvPicPr>
          <p:cNvPr id="14" name="Picture 13">
            <a:extLst>
              <a:ext uri="{FF2B5EF4-FFF2-40B4-BE49-F238E27FC236}">
                <a16:creationId xmlns:a16="http://schemas.microsoft.com/office/drawing/2014/main" id="{C8676D3F-36EC-4FC1-A62D-F27EF0542B2B}"/>
              </a:ext>
            </a:extLst>
          </p:cNvPr>
          <p:cNvPicPr>
            <a:picLocks noChangeAspect="1"/>
          </p:cNvPicPr>
          <p:nvPr/>
        </p:nvPicPr>
        <p:blipFill>
          <a:blip r:embed="rId5"/>
          <a:srcRect l="28522" r="28522"/>
          <a:stretch/>
        </p:blipFill>
        <p:spPr>
          <a:xfrm>
            <a:off x="-1920240" y="-1"/>
            <a:ext cx="7156482" cy="9372973"/>
          </a:xfrm>
          <a:prstGeom prst="rect">
            <a:avLst/>
          </a:prstGeom>
        </p:spPr>
      </p:pic>
    </p:spTree>
    <p:custDataLst>
      <p:tags r:id="rId1"/>
    </p:custDataLst>
    <p:extLst>
      <p:ext uri="{BB962C8B-B14F-4D97-AF65-F5344CB8AC3E}">
        <p14:creationId xmlns:p14="http://schemas.microsoft.com/office/powerpoint/2010/main" val="4177621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4D45-42CD-42C7-B634-C5A7231BB0F4}"/>
              </a:ext>
            </a:extLst>
          </p:cNvPr>
          <p:cNvSpPr>
            <a:spLocks noGrp="1"/>
          </p:cNvSpPr>
          <p:nvPr>
            <p:ph type="title"/>
          </p:nvPr>
        </p:nvSpPr>
        <p:spPr>
          <a:xfrm>
            <a:off x="541850" y="477950"/>
            <a:ext cx="8441097" cy="549275"/>
          </a:xfrm>
        </p:spPr>
        <p:txBody>
          <a:bodyPr anchor="t">
            <a:noAutofit/>
          </a:bodyPr>
          <a:lstStyle/>
          <a:p>
            <a:r>
              <a:rPr lang="en-AU" sz="3600" spc="-20" dirty="0">
                <a:solidFill>
                  <a:srgbClr val="6C6B6A"/>
                </a:solidFill>
                <a:latin typeface="Gotham Bold" pitchFamily="50" charset="0"/>
                <a:cs typeface="Gotham Bold" pitchFamily="50" charset="0"/>
              </a:rPr>
              <a:t>Consumers believe DOOH “feels really current” and find it useful</a:t>
            </a:r>
          </a:p>
        </p:txBody>
      </p:sp>
      <p:sp>
        <p:nvSpPr>
          <p:cNvPr id="8" name="TextBox 7">
            <a:extLst>
              <a:ext uri="{FF2B5EF4-FFF2-40B4-BE49-F238E27FC236}">
                <a16:creationId xmlns:a16="http://schemas.microsoft.com/office/drawing/2014/main" id="{F68365E5-04E4-4F69-8ECF-7C41A1B36A2B}"/>
              </a:ext>
            </a:extLst>
          </p:cNvPr>
          <p:cNvSpPr txBox="1"/>
          <p:nvPr/>
        </p:nvSpPr>
        <p:spPr>
          <a:xfrm>
            <a:off x="336000" y="6369302"/>
            <a:ext cx="11630321" cy="338554"/>
          </a:xfrm>
          <a:prstGeom prst="rect">
            <a:avLst/>
          </a:prstGeom>
          <a:noFill/>
        </p:spPr>
        <p:txBody>
          <a:bodyPr wrap="square" rtlCol="0">
            <a:spAutoFit/>
          </a:bodyPr>
          <a:lstStyle/>
          <a:p>
            <a:r>
              <a:rPr lang="en-US" sz="800" b="1" dirty="0">
                <a:solidFill>
                  <a:srgbClr val="003D69"/>
                </a:solidFill>
                <a:latin typeface="Gotham Book" pitchFamily="50" charset="0"/>
                <a:cs typeface="Gotham Book" pitchFamily="50" charset="0"/>
              </a:rPr>
              <a:t>Source: </a:t>
            </a:r>
            <a:r>
              <a:rPr lang="en-US" sz="800" b="1" dirty="0">
                <a:solidFill>
                  <a:schemeClr val="tx1">
                    <a:lumMod val="50000"/>
                    <a:lumOff val="50000"/>
                  </a:schemeClr>
                </a:solidFill>
                <a:latin typeface="Gotham Book" pitchFamily="50" charset="0"/>
                <a:cs typeface="Gotham Book" pitchFamily="50" charset="0"/>
              </a:rPr>
              <a:t>The DOOH Difference Report 2022</a:t>
            </a:r>
            <a:r>
              <a:rPr lang="en-US" sz="800" b="1" dirty="0">
                <a:solidFill>
                  <a:srgbClr val="003D69"/>
                </a:solidFill>
                <a:latin typeface="Gotham Book" pitchFamily="50" charset="0"/>
                <a:cs typeface="Gotham Book" pitchFamily="50" charset="0"/>
              </a:rPr>
              <a:t>. </a:t>
            </a:r>
            <a:r>
              <a:rPr lang="en-US" sz="800" b="1" dirty="0"/>
              <a:t>Kantar Group conducted the study on behalf of </a:t>
            </a:r>
            <a:r>
              <a:rPr lang="en-US" sz="800" b="1" dirty="0" err="1"/>
              <a:t>Xaxis</a:t>
            </a:r>
            <a:r>
              <a:rPr lang="en-US" sz="800" b="1" dirty="0"/>
              <a:t> and Kinetic, which have teamed to lead Sightline. A 15-minute survey was completed by 11,000 respondents across 11 countries around the world. All respondents were over the age of 16. Kantar set quotas to ensure that the demographic range of the respondents (age, gender, social grade) was in proportion with the respective national averages of each region.</a:t>
            </a:r>
            <a:endParaRPr lang="en-US" sz="800" b="1" dirty="0">
              <a:solidFill>
                <a:srgbClr val="003D69"/>
              </a:solidFill>
              <a:latin typeface="Gotham Book" pitchFamily="50" charset="0"/>
              <a:cs typeface="Gotham Book" pitchFamily="50" charset="0"/>
            </a:endParaRPr>
          </a:p>
        </p:txBody>
      </p:sp>
      <p:pic>
        <p:nvPicPr>
          <p:cNvPr id="21" name="Picture 20">
            <a:extLst>
              <a:ext uri="{FF2B5EF4-FFF2-40B4-BE49-F238E27FC236}">
                <a16:creationId xmlns:a16="http://schemas.microsoft.com/office/drawing/2014/main" id="{12AB175A-B33B-4DF5-BCEB-41A8C8E434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73763" y="0"/>
            <a:ext cx="2581547" cy="1073923"/>
          </a:xfrm>
          <a:prstGeom prst="rect">
            <a:avLst/>
          </a:prstGeom>
        </p:spPr>
      </p:pic>
      <p:graphicFrame>
        <p:nvGraphicFramePr>
          <p:cNvPr id="6" name="Chart 5">
            <a:extLst>
              <a:ext uri="{FF2B5EF4-FFF2-40B4-BE49-F238E27FC236}">
                <a16:creationId xmlns:a16="http://schemas.microsoft.com/office/drawing/2014/main" id="{56CB11DB-D90C-4B50-BA87-5A6F45342B2C}"/>
              </a:ext>
            </a:extLst>
          </p:cNvPr>
          <p:cNvGraphicFramePr>
            <a:graphicFrameLocks/>
          </p:cNvGraphicFramePr>
          <p:nvPr>
            <p:extLst>
              <p:ext uri="{D42A27DB-BD31-4B8C-83A1-F6EECF244321}">
                <p14:modId xmlns:p14="http://schemas.microsoft.com/office/powerpoint/2010/main" val="1030446265"/>
              </p:ext>
            </p:extLst>
          </p:nvPr>
        </p:nvGraphicFramePr>
        <p:xfrm>
          <a:off x="336000" y="2033337"/>
          <a:ext cx="4296158" cy="3096798"/>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8666DCBB-874D-4DD4-AFF2-92BD28908580}"/>
              </a:ext>
            </a:extLst>
          </p:cNvPr>
          <p:cNvSpPr txBox="1"/>
          <p:nvPr/>
        </p:nvSpPr>
        <p:spPr>
          <a:xfrm>
            <a:off x="476120" y="1843238"/>
            <a:ext cx="10264256" cy="400110"/>
          </a:xfrm>
          <a:prstGeom prst="rect">
            <a:avLst/>
          </a:prstGeom>
          <a:noFill/>
        </p:spPr>
        <p:txBody>
          <a:bodyPr wrap="square" rtlCol="0">
            <a:spAutoFit/>
          </a:bodyPr>
          <a:lstStyle/>
          <a:p>
            <a:endParaRPr lang="en-AU" sz="2000" b="1" dirty="0">
              <a:solidFill>
                <a:srgbClr val="003D69"/>
              </a:solidFill>
              <a:latin typeface="Gotham Book" pitchFamily="50" charset="0"/>
              <a:cs typeface="Gotham Book" pitchFamily="50" charset="0"/>
            </a:endParaRPr>
          </a:p>
        </p:txBody>
      </p:sp>
      <p:sp>
        <p:nvSpPr>
          <p:cNvPr id="3" name="TextBox 2">
            <a:extLst>
              <a:ext uri="{FF2B5EF4-FFF2-40B4-BE49-F238E27FC236}">
                <a16:creationId xmlns:a16="http://schemas.microsoft.com/office/drawing/2014/main" id="{7BAAEC41-FBF0-6D59-5C7F-CA786C0FFD03}"/>
              </a:ext>
            </a:extLst>
          </p:cNvPr>
          <p:cNvSpPr txBox="1"/>
          <p:nvPr/>
        </p:nvSpPr>
        <p:spPr>
          <a:xfrm>
            <a:off x="871847" y="5220083"/>
            <a:ext cx="3104146" cy="646331"/>
          </a:xfrm>
          <a:prstGeom prst="rect">
            <a:avLst/>
          </a:prstGeom>
          <a:noFill/>
        </p:spPr>
        <p:txBody>
          <a:bodyPr wrap="square" rtlCol="0" anchor="ctr" anchorCtr="0">
            <a:spAutoFit/>
          </a:bodyPr>
          <a:lstStyle/>
          <a:p>
            <a:r>
              <a:rPr lang="en-AU" dirty="0">
                <a:latin typeface="Gotham Book" pitchFamily="50" charset="0"/>
                <a:cs typeface="Gotham Book" pitchFamily="50" charset="0"/>
              </a:rPr>
              <a:t>Describe DOOH as “very” or “quite” informative</a:t>
            </a:r>
          </a:p>
        </p:txBody>
      </p:sp>
      <p:graphicFrame>
        <p:nvGraphicFramePr>
          <p:cNvPr id="11" name="Chart 10">
            <a:extLst>
              <a:ext uri="{FF2B5EF4-FFF2-40B4-BE49-F238E27FC236}">
                <a16:creationId xmlns:a16="http://schemas.microsoft.com/office/drawing/2014/main" id="{5FD15115-D81B-BA2C-C941-4523FFBECCCB}"/>
              </a:ext>
            </a:extLst>
          </p:cNvPr>
          <p:cNvGraphicFramePr/>
          <p:nvPr>
            <p:extLst>
              <p:ext uri="{D42A27DB-BD31-4B8C-83A1-F6EECF244321}">
                <p14:modId xmlns:p14="http://schemas.microsoft.com/office/powerpoint/2010/main" val="3621312441"/>
              </p:ext>
            </p:extLst>
          </p:nvPr>
        </p:nvGraphicFramePr>
        <p:xfrm>
          <a:off x="6844117" y="2313090"/>
          <a:ext cx="3437021" cy="2737576"/>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4ABA5E7C-6A85-692D-8186-ACF75053AB5E}"/>
              </a:ext>
            </a:extLst>
          </p:cNvPr>
          <p:cNvSpPr txBox="1"/>
          <p:nvPr/>
        </p:nvSpPr>
        <p:spPr>
          <a:xfrm>
            <a:off x="6639871" y="5220083"/>
            <a:ext cx="3550875" cy="923330"/>
          </a:xfrm>
          <a:prstGeom prst="rect">
            <a:avLst/>
          </a:prstGeom>
          <a:noFill/>
        </p:spPr>
        <p:txBody>
          <a:bodyPr wrap="square" rtlCol="0" anchor="ctr" anchorCtr="0">
            <a:spAutoFit/>
          </a:bodyPr>
          <a:lstStyle/>
          <a:p>
            <a:r>
              <a:rPr lang="en-AU" dirty="0">
                <a:latin typeface="Gotham Book" pitchFamily="50" charset="0"/>
                <a:cs typeface="Gotham Book" pitchFamily="50" charset="0"/>
              </a:rPr>
              <a:t>Say that DOOH gave them all the information they needed to make a purchase</a:t>
            </a:r>
          </a:p>
        </p:txBody>
      </p:sp>
    </p:spTree>
    <p:custDataLst>
      <p:tags r:id="rId1"/>
    </p:custDataLst>
    <p:extLst>
      <p:ext uri="{BB962C8B-B14F-4D97-AF65-F5344CB8AC3E}">
        <p14:creationId xmlns:p14="http://schemas.microsoft.com/office/powerpoint/2010/main" val="2031545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4D45-42CD-42C7-B634-C5A7231BB0F4}"/>
              </a:ext>
            </a:extLst>
          </p:cNvPr>
          <p:cNvSpPr>
            <a:spLocks noGrp="1"/>
          </p:cNvSpPr>
          <p:nvPr>
            <p:ph type="title"/>
          </p:nvPr>
        </p:nvSpPr>
        <p:spPr>
          <a:xfrm>
            <a:off x="541850" y="477950"/>
            <a:ext cx="8441097" cy="549275"/>
          </a:xfrm>
        </p:spPr>
        <p:txBody>
          <a:bodyPr anchor="t">
            <a:noAutofit/>
          </a:bodyPr>
          <a:lstStyle/>
          <a:p>
            <a:r>
              <a:rPr lang="en-AU" sz="3600" spc="-20" dirty="0">
                <a:solidFill>
                  <a:srgbClr val="6C6B6A"/>
                </a:solidFill>
                <a:latin typeface="Gotham Bold" pitchFamily="50" charset="0"/>
                <a:cs typeface="Gotham Bold" pitchFamily="50" charset="0"/>
              </a:rPr>
              <a:t>DOOH inspires interaction and encourages purchase</a:t>
            </a:r>
          </a:p>
        </p:txBody>
      </p:sp>
      <p:sp>
        <p:nvSpPr>
          <p:cNvPr id="8" name="TextBox 7">
            <a:extLst>
              <a:ext uri="{FF2B5EF4-FFF2-40B4-BE49-F238E27FC236}">
                <a16:creationId xmlns:a16="http://schemas.microsoft.com/office/drawing/2014/main" id="{F68365E5-04E4-4F69-8ECF-7C41A1B36A2B}"/>
              </a:ext>
            </a:extLst>
          </p:cNvPr>
          <p:cNvSpPr txBox="1"/>
          <p:nvPr/>
        </p:nvSpPr>
        <p:spPr>
          <a:xfrm>
            <a:off x="336000" y="6369302"/>
            <a:ext cx="11630321" cy="338554"/>
          </a:xfrm>
          <a:prstGeom prst="rect">
            <a:avLst/>
          </a:prstGeom>
          <a:noFill/>
        </p:spPr>
        <p:txBody>
          <a:bodyPr wrap="square" rtlCol="0">
            <a:spAutoFit/>
          </a:bodyPr>
          <a:lstStyle/>
          <a:p>
            <a:r>
              <a:rPr lang="en-US" sz="800" b="1" dirty="0">
                <a:solidFill>
                  <a:srgbClr val="003D69"/>
                </a:solidFill>
                <a:latin typeface="Gotham Book" pitchFamily="50" charset="0"/>
                <a:cs typeface="Gotham Book" pitchFamily="50" charset="0"/>
              </a:rPr>
              <a:t>Source: </a:t>
            </a:r>
            <a:r>
              <a:rPr lang="en-US" sz="800" b="1" dirty="0">
                <a:solidFill>
                  <a:schemeClr val="tx1">
                    <a:lumMod val="50000"/>
                    <a:lumOff val="50000"/>
                  </a:schemeClr>
                </a:solidFill>
                <a:latin typeface="Gotham Book" pitchFamily="50" charset="0"/>
                <a:cs typeface="Gotham Book" pitchFamily="50" charset="0"/>
              </a:rPr>
              <a:t>The DOOH Difference Report 2022</a:t>
            </a:r>
            <a:r>
              <a:rPr lang="en-US" sz="800" b="1" dirty="0">
                <a:solidFill>
                  <a:srgbClr val="003D69"/>
                </a:solidFill>
                <a:latin typeface="Gotham Book" pitchFamily="50" charset="0"/>
                <a:cs typeface="Gotham Book" pitchFamily="50" charset="0"/>
              </a:rPr>
              <a:t>. </a:t>
            </a:r>
            <a:r>
              <a:rPr lang="en-US" sz="800" b="1" dirty="0"/>
              <a:t>Kantar Group conducted the study on behalf of </a:t>
            </a:r>
            <a:r>
              <a:rPr lang="en-US" sz="800" b="1" dirty="0" err="1"/>
              <a:t>Xaxis</a:t>
            </a:r>
            <a:r>
              <a:rPr lang="en-US" sz="800" b="1" dirty="0"/>
              <a:t> and Kinetic, which have teamed to lead Sightline. A 15-minute survey was completed by 11,000 respondents across 11 countries around the world. All respondents were over the age of 16. Kantar set quotas to ensure that the demographic range of the respondents (age, gender, social grade) was in proportion with the respective national averages of each region.</a:t>
            </a:r>
            <a:endParaRPr lang="en-US" sz="800" b="1" dirty="0">
              <a:solidFill>
                <a:srgbClr val="003D69"/>
              </a:solidFill>
              <a:latin typeface="Gotham Book" pitchFamily="50" charset="0"/>
              <a:cs typeface="Gotham Book" pitchFamily="50" charset="0"/>
            </a:endParaRPr>
          </a:p>
        </p:txBody>
      </p:sp>
      <p:pic>
        <p:nvPicPr>
          <p:cNvPr id="21" name="Picture 20">
            <a:extLst>
              <a:ext uri="{FF2B5EF4-FFF2-40B4-BE49-F238E27FC236}">
                <a16:creationId xmlns:a16="http://schemas.microsoft.com/office/drawing/2014/main" id="{12AB175A-B33B-4DF5-BCEB-41A8C8E434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73763" y="0"/>
            <a:ext cx="2581547" cy="1073923"/>
          </a:xfrm>
          <a:prstGeom prst="rect">
            <a:avLst/>
          </a:prstGeom>
        </p:spPr>
      </p:pic>
      <p:graphicFrame>
        <p:nvGraphicFramePr>
          <p:cNvPr id="6" name="Chart 5">
            <a:extLst>
              <a:ext uri="{FF2B5EF4-FFF2-40B4-BE49-F238E27FC236}">
                <a16:creationId xmlns:a16="http://schemas.microsoft.com/office/drawing/2014/main" id="{56CB11DB-D90C-4B50-BA87-5A6F45342B2C}"/>
              </a:ext>
            </a:extLst>
          </p:cNvPr>
          <p:cNvGraphicFramePr>
            <a:graphicFrameLocks/>
          </p:cNvGraphicFramePr>
          <p:nvPr>
            <p:extLst>
              <p:ext uri="{D42A27DB-BD31-4B8C-83A1-F6EECF244321}">
                <p14:modId xmlns:p14="http://schemas.microsoft.com/office/powerpoint/2010/main" val="3807129828"/>
              </p:ext>
            </p:extLst>
          </p:nvPr>
        </p:nvGraphicFramePr>
        <p:xfrm>
          <a:off x="275841" y="2190109"/>
          <a:ext cx="4296158" cy="3096798"/>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8666DCBB-874D-4DD4-AFF2-92BD28908580}"/>
              </a:ext>
            </a:extLst>
          </p:cNvPr>
          <p:cNvSpPr txBox="1"/>
          <p:nvPr/>
        </p:nvSpPr>
        <p:spPr>
          <a:xfrm>
            <a:off x="476120" y="1843238"/>
            <a:ext cx="10264256" cy="400110"/>
          </a:xfrm>
          <a:prstGeom prst="rect">
            <a:avLst/>
          </a:prstGeom>
          <a:noFill/>
        </p:spPr>
        <p:txBody>
          <a:bodyPr wrap="square" rtlCol="0">
            <a:spAutoFit/>
          </a:bodyPr>
          <a:lstStyle/>
          <a:p>
            <a:endParaRPr lang="en-AU" sz="2000" b="1" dirty="0">
              <a:solidFill>
                <a:srgbClr val="003D69"/>
              </a:solidFill>
              <a:latin typeface="Gotham Book" pitchFamily="50" charset="0"/>
              <a:cs typeface="Gotham Book" pitchFamily="50" charset="0"/>
            </a:endParaRPr>
          </a:p>
        </p:txBody>
      </p:sp>
      <p:sp>
        <p:nvSpPr>
          <p:cNvPr id="3" name="TextBox 2">
            <a:extLst>
              <a:ext uri="{FF2B5EF4-FFF2-40B4-BE49-F238E27FC236}">
                <a16:creationId xmlns:a16="http://schemas.microsoft.com/office/drawing/2014/main" id="{7BAAEC41-FBF0-6D59-5C7F-CA786C0FFD03}"/>
              </a:ext>
            </a:extLst>
          </p:cNvPr>
          <p:cNvSpPr txBox="1"/>
          <p:nvPr/>
        </p:nvSpPr>
        <p:spPr>
          <a:xfrm>
            <a:off x="871847" y="5220083"/>
            <a:ext cx="3104146" cy="923330"/>
          </a:xfrm>
          <a:prstGeom prst="rect">
            <a:avLst/>
          </a:prstGeom>
          <a:noFill/>
        </p:spPr>
        <p:txBody>
          <a:bodyPr wrap="square" rtlCol="0">
            <a:spAutoFit/>
          </a:bodyPr>
          <a:lstStyle/>
          <a:p>
            <a:r>
              <a:rPr lang="en-AU" dirty="0">
                <a:latin typeface="Gotham Book" pitchFamily="50" charset="0"/>
                <a:cs typeface="Gotham Book" pitchFamily="50" charset="0"/>
              </a:rPr>
              <a:t>Say DOOH encouraged them to make a purchase there and then</a:t>
            </a:r>
          </a:p>
        </p:txBody>
      </p:sp>
      <p:graphicFrame>
        <p:nvGraphicFramePr>
          <p:cNvPr id="11" name="Chart 10">
            <a:extLst>
              <a:ext uri="{FF2B5EF4-FFF2-40B4-BE49-F238E27FC236}">
                <a16:creationId xmlns:a16="http://schemas.microsoft.com/office/drawing/2014/main" id="{5FD15115-D81B-BA2C-C941-4523FFBECCCB}"/>
              </a:ext>
            </a:extLst>
          </p:cNvPr>
          <p:cNvGraphicFramePr/>
          <p:nvPr>
            <p:extLst>
              <p:ext uri="{D42A27DB-BD31-4B8C-83A1-F6EECF244321}">
                <p14:modId xmlns:p14="http://schemas.microsoft.com/office/powerpoint/2010/main" val="3892873693"/>
              </p:ext>
            </p:extLst>
          </p:nvPr>
        </p:nvGraphicFramePr>
        <p:xfrm>
          <a:off x="6850818" y="2313090"/>
          <a:ext cx="3130213" cy="2817045"/>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4ABA5E7C-6A85-692D-8186-ACF75053AB5E}"/>
              </a:ext>
            </a:extLst>
          </p:cNvPr>
          <p:cNvSpPr txBox="1"/>
          <p:nvPr/>
        </p:nvSpPr>
        <p:spPr>
          <a:xfrm>
            <a:off x="6640488" y="5233668"/>
            <a:ext cx="3550875" cy="369332"/>
          </a:xfrm>
          <a:prstGeom prst="rect">
            <a:avLst/>
          </a:prstGeom>
          <a:noFill/>
        </p:spPr>
        <p:txBody>
          <a:bodyPr wrap="square" rtlCol="0">
            <a:spAutoFit/>
          </a:bodyPr>
          <a:lstStyle/>
          <a:p>
            <a:r>
              <a:rPr lang="en-AU" dirty="0">
                <a:latin typeface="Gotham Book" pitchFamily="50" charset="0"/>
                <a:cs typeface="Gotham Book" pitchFamily="50" charset="0"/>
              </a:rPr>
              <a:t>Find QR codes to be useful</a:t>
            </a:r>
          </a:p>
        </p:txBody>
      </p:sp>
    </p:spTree>
    <p:custDataLst>
      <p:tags r:id="rId1"/>
    </p:custDataLst>
    <p:extLst>
      <p:ext uri="{BB962C8B-B14F-4D97-AF65-F5344CB8AC3E}">
        <p14:creationId xmlns:p14="http://schemas.microsoft.com/office/powerpoint/2010/main" val="3053604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4D45-42CD-42C7-B634-C5A7231BB0F4}"/>
              </a:ext>
            </a:extLst>
          </p:cNvPr>
          <p:cNvSpPr>
            <a:spLocks noGrp="1"/>
          </p:cNvSpPr>
          <p:nvPr>
            <p:ph type="title"/>
          </p:nvPr>
        </p:nvSpPr>
        <p:spPr>
          <a:xfrm>
            <a:off x="507861" y="536961"/>
            <a:ext cx="8441097" cy="549275"/>
          </a:xfrm>
        </p:spPr>
        <p:txBody>
          <a:bodyPr anchor="t">
            <a:noAutofit/>
          </a:bodyPr>
          <a:lstStyle/>
          <a:p>
            <a:r>
              <a:rPr lang="en-US" sz="3600" spc="-20" dirty="0">
                <a:solidFill>
                  <a:srgbClr val="6C6B6A"/>
                </a:solidFill>
                <a:latin typeface="Gotham Bold" pitchFamily="50" charset="0"/>
                <a:cs typeface="Gotham Bold" pitchFamily="50" charset="0"/>
              </a:rPr>
              <a:t>DOOH is more MEMORABLE, ENTERTAINING and ACTIONABLE than other media channels</a:t>
            </a:r>
          </a:p>
        </p:txBody>
      </p:sp>
      <p:pic>
        <p:nvPicPr>
          <p:cNvPr id="21" name="Picture 20">
            <a:extLst>
              <a:ext uri="{FF2B5EF4-FFF2-40B4-BE49-F238E27FC236}">
                <a16:creationId xmlns:a16="http://schemas.microsoft.com/office/drawing/2014/main" id="{12AB175A-B33B-4DF5-BCEB-41A8C8E434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73763" y="0"/>
            <a:ext cx="2581547" cy="1073923"/>
          </a:xfrm>
          <a:prstGeom prst="rect">
            <a:avLst/>
          </a:prstGeom>
        </p:spPr>
      </p:pic>
      <p:sp>
        <p:nvSpPr>
          <p:cNvPr id="7" name="TextBox 6">
            <a:extLst>
              <a:ext uri="{FF2B5EF4-FFF2-40B4-BE49-F238E27FC236}">
                <a16:creationId xmlns:a16="http://schemas.microsoft.com/office/drawing/2014/main" id="{72C51BCE-E709-68B8-7301-8888CE5C64DF}"/>
              </a:ext>
            </a:extLst>
          </p:cNvPr>
          <p:cNvSpPr txBox="1"/>
          <p:nvPr/>
        </p:nvSpPr>
        <p:spPr>
          <a:xfrm>
            <a:off x="336000" y="6369302"/>
            <a:ext cx="11630321" cy="338554"/>
          </a:xfrm>
          <a:prstGeom prst="rect">
            <a:avLst/>
          </a:prstGeom>
          <a:noFill/>
        </p:spPr>
        <p:txBody>
          <a:bodyPr wrap="square" rtlCol="0">
            <a:spAutoFit/>
          </a:bodyPr>
          <a:lstStyle/>
          <a:p>
            <a:r>
              <a:rPr lang="en-US" sz="800" b="1" dirty="0">
                <a:solidFill>
                  <a:srgbClr val="003D69"/>
                </a:solidFill>
                <a:latin typeface="Gotham Book" pitchFamily="50" charset="0"/>
                <a:cs typeface="Gotham Book" pitchFamily="50" charset="0"/>
              </a:rPr>
              <a:t>Source: </a:t>
            </a:r>
            <a:r>
              <a:rPr lang="en-US" sz="800" b="1" dirty="0">
                <a:solidFill>
                  <a:schemeClr val="tx1">
                    <a:lumMod val="50000"/>
                    <a:lumOff val="50000"/>
                  </a:schemeClr>
                </a:solidFill>
                <a:latin typeface="Gotham Book" pitchFamily="50" charset="0"/>
                <a:cs typeface="Gotham Book" pitchFamily="50" charset="0"/>
              </a:rPr>
              <a:t>The DOOH Difference Report 2022</a:t>
            </a:r>
            <a:r>
              <a:rPr lang="en-US" sz="800" b="1" dirty="0">
                <a:solidFill>
                  <a:srgbClr val="003D69"/>
                </a:solidFill>
                <a:latin typeface="Gotham Book" pitchFamily="50" charset="0"/>
                <a:cs typeface="Gotham Book" pitchFamily="50" charset="0"/>
              </a:rPr>
              <a:t>. </a:t>
            </a:r>
            <a:r>
              <a:rPr lang="en-US" sz="800" b="1" dirty="0"/>
              <a:t>Kantar Group conducted the study on behalf of </a:t>
            </a:r>
            <a:r>
              <a:rPr lang="en-US" sz="800" b="1" dirty="0" err="1"/>
              <a:t>Xaxis</a:t>
            </a:r>
            <a:r>
              <a:rPr lang="en-US" sz="800" b="1" dirty="0"/>
              <a:t> and Kinetic, which have teamed to lead Sightline. A 15-minute survey was completed by 11,000 respondents across 11 countries around the world. All respondents were over the age of 16. Kantar set quotas to ensure that the demographic range of the respondents (age, gender, social grade) was in proportion with the respective national averages of each region.</a:t>
            </a:r>
            <a:endParaRPr lang="en-US" sz="800" b="1" dirty="0">
              <a:solidFill>
                <a:srgbClr val="003D69"/>
              </a:solidFill>
              <a:latin typeface="Gotham Book" pitchFamily="50" charset="0"/>
              <a:cs typeface="Gotham Book" pitchFamily="50" charset="0"/>
            </a:endParaRPr>
          </a:p>
        </p:txBody>
      </p:sp>
      <p:graphicFrame>
        <p:nvGraphicFramePr>
          <p:cNvPr id="6" name="Chart 5">
            <a:extLst>
              <a:ext uri="{FF2B5EF4-FFF2-40B4-BE49-F238E27FC236}">
                <a16:creationId xmlns:a16="http://schemas.microsoft.com/office/drawing/2014/main" id="{7956D0B4-5204-ED80-ADF7-D20CCB799DC7}"/>
              </a:ext>
            </a:extLst>
          </p:cNvPr>
          <p:cNvGraphicFramePr/>
          <p:nvPr>
            <p:extLst>
              <p:ext uri="{D42A27DB-BD31-4B8C-83A1-F6EECF244321}">
                <p14:modId xmlns:p14="http://schemas.microsoft.com/office/powerpoint/2010/main" val="3543519750"/>
              </p:ext>
            </p:extLst>
          </p:nvPr>
        </p:nvGraphicFramePr>
        <p:xfrm>
          <a:off x="675136" y="2684713"/>
          <a:ext cx="3295284" cy="2681371"/>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51F69D95-FF41-2B55-11BA-640BBFFD9D04}"/>
              </a:ext>
            </a:extLst>
          </p:cNvPr>
          <p:cNvSpPr txBox="1"/>
          <p:nvPr/>
        </p:nvSpPr>
        <p:spPr>
          <a:xfrm>
            <a:off x="675136" y="5450305"/>
            <a:ext cx="2928766" cy="646331"/>
          </a:xfrm>
          <a:prstGeom prst="rect">
            <a:avLst/>
          </a:prstGeom>
          <a:noFill/>
        </p:spPr>
        <p:txBody>
          <a:bodyPr wrap="square" rtlCol="0">
            <a:spAutoFit/>
          </a:bodyPr>
          <a:lstStyle/>
          <a:p>
            <a:r>
              <a:rPr lang="en-AU" dirty="0">
                <a:latin typeface="Gotham Book" pitchFamily="50" charset="0"/>
                <a:cs typeface="Gotham Book" pitchFamily="50" charset="0"/>
              </a:rPr>
              <a:t>50% more memorable than social media</a:t>
            </a:r>
          </a:p>
        </p:txBody>
      </p:sp>
      <p:graphicFrame>
        <p:nvGraphicFramePr>
          <p:cNvPr id="12" name="Chart 11">
            <a:extLst>
              <a:ext uri="{FF2B5EF4-FFF2-40B4-BE49-F238E27FC236}">
                <a16:creationId xmlns:a16="http://schemas.microsoft.com/office/drawing/2014/main" id="{19C059DC-BFB9-AB52-72F1-842A51F05DD6}"/>
              </a:ext>
            </a:extLst>
          </p:cNvPr>
          <p:cNvGraphicFramePr/>
          <p:nvPr>
            <p:extLst>
              <p:ext uri="{D42A27DB-BD31-4B8C-83A1-F6EECF244321}">
                <p14:modId xmlns:p14="http://schemas.microsoft.com/office/powerpoint/2010/main" val="584691029"/>
              </p:ext>
            </p:extLst>
          </p:nvPr>
        </p:nvGraphicFramePr>
        <p:xfrm>
          <a:off x="4319139" y="2414974"/>
          <a:ext cx="3455707" cy="2983830"/>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F32D0AAC-8B4C-7786-9D58-3A581CF93B5A}"/>
              </a:ext>
            </a:extLst>
          </p:cNvPr>
          <p:cNvSpPr txBox="1"/>
          <p:nvPr/>
        </p:nvSpPr>
        <p:spPr>
          <a:xfrm>
            <a:off x="4340755" y="5398804"/>
            <a:ext cx="2928766" cy="646331"/>
          </a:xfrm>
          <a:prstGeom prst="rect">
            <a:avLst/>
          </a:prstGeom>
          <a:noFill/>
        </p:spPr>
        <p:txBody>
          <a:bodyPr wrap="square" rtlCol="0">
            <a:spAutoFit/>
          </a:bodyPr>
          <a:lstStyle/>
          <a:p>
            <a:r>
              <a:rPr lang="en-AU" dirty="0">
                <a:latin typeface="Gotham Book" pitchFamily="50" charset="0"/>
                <a:cs typeface="Gotham Book" pitchFamily="50" charset="0"/>
              </a:rPr>
              <a:t>Consumers who said DOOH is entertaining</a:t>
            </a:r>
          </a:p>
        </p:txBody>
      </p:sp>
      <p:graphicFrame>
        <p:nvGraphicFramePr>
          <p:cNvPr id="15" name="Chart 14">
            <a:extLst>
              <a:ext uri="{FF2B5EF4-FFF2-40B4-BE49-F238E27FC236}">
                <a16:creationId xmlns:a16="http://schemas.microsoft.com/office/drawing/2014/main" id="{28D6F656-D99F-D0FB-DF82-DB93904A4C4F}"/>
              </a:ext>
            </a:extLst>
          </p:cNvPr>
          <p:cNvGraphicFramePr/>
          <p:nvPr>
            <p:extLst>
              <p:ext uri="{D42A27DB-BD31-4B8C-83A1-F6EECF244321}">
                <p14:modId xmlns:p14="http://schemas.microsoft.com/office/powerpoint/2010/main" val="2601404266"/>
              </p:ext>
            </p:extLst>
          </p:nvPr>
        </p:nvGraphicFramePr>
        <p:xfrm>
          <a:off x="8069180" y="2310063"/>
          <a:ext cx="3295284" cy="3140243"/>
        </p:xfrm>
        <a:graphic>
          <a:graphicData uri="http://schemas.openxmlformats.org/drawingml/2006/chart">
            <c:chart xmlns:c="http://schemas.openxmlformats.org/drawingml/2006/chart" xmlns:r="http://schemas.openxmlformats.org/officeDocument/2006/relationships" r:id="rId7"/>
          </a:graphicData>
        </a:graphic>
      </p:graphicFrame>
      <p:sp>
        <p:nvSpPr>
          <p:cNvPr id="16" name="TextBox 15">
            <a:extLst>
              <a:ext uri="{FF2B5EF4-FFF2-40B4-BE49-F238E27FC236}">
                <a16:creationId xmlns:a16="http://schemas.microsoft.com/office/drawing/2014/main" id="{D4390434-B3EE-FAB9-02F6-AA2BEF81CD0E}"/>
              </a:ext>
            </a:extLst>
          </p:cNvPr>
          <p:cNvSpPr txBox="1"/>
          <p:nvPr/>
        </p:nvSpPr>
        <p:spPr>
          <a:xfrm>
            <a:off x="8360026" y="5366084"/>
            <a:ext cx="3295284" cy="923330"/>
          </a:xfrm>
          <a:prstGeom prst="rect">
            <a:avLst/>
          </a:prstGeom>
          <a:noFill/>
        </p:spPr>
        <p:txBody>
          <a:bodyPr wrap="square" rtlCol="0">
            <a:spAutoFit/>
          </a:bodyPr>
          <a:lstStyle/>
          <a:p>
            <a:r>
              <a:rPr lang="en-AU" dirty="0">
                <a:latin typeface="Gotham Book" pitchFamily="50" charset="0"/>
                <a:cs typeface="Gotham Book" pitchFamily="50" charset="0"/>
              </a:rPr>
              <a:t>Consumers who said DOOH gives them all the info needed to purchase</a:t>
            </a:r>
          </a:p>
        </p:txBody>
      </p:sp>
    </p:spTree>
    <p:custDataLst>
      <p:tags r:id="rId1"/>
    </p:custDataLst>
    <p:extLst>
      <p:ext uri="{BB962C8B-B14F-4D97-AF65-F5344CB8AC3E}">
        <p14:creationId xmlns:p14="http://schemas.microsoft.com/office/powerpoint/2010/main" val="660948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alpha val="58000"/>
          </a:schemeClr>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FE51E17-6709-4DC2-AF9C-E7A5D1673B63}"/>
              </a:ext>
            </a:extLst>
          </p:cNvPr>
          <p:cNvPicPr>
            <a:picLocks noGrp="1" noChangeAspect="1"/>
          </p:cNvPicPr>
          <p:nvPr>
            <p:ph type="pic" sz="quarter" idx="10"/>
          </p:nvPr>
        </p:nvPicPr>
        <p:blipFill>
          <a:blip r:embed="rId3"/>
          <a:srcRect/>
          <a:stretch/>
        </p:blipFill>
        <p:spPr>
          <a:xfrm>
            <a:off x="-1378760" y="-1203876"/>
            <a:ext cx="13570760" cy="8061876"/>
          </a:xfrm>
          <a:prstGeom prst="rect">
            <a:avLst/>
          </a:prstGeom>
          <a:effectLst>
            <a:glow rad="1066800">
              <a:schemeClr val="bg1">
                <a:alpha val="40000"/>
              </a:schemeClr>
            </a:glow>
          </a:effectLst>
        </p:spPr>
      </p:pic>
      <p:sp>
        <p:nvSpPr>
          <p:cNvPr id="7" name="Title 6">
            <a:extLst>
              <a:ext uri="{FF2B5EF4-FFF2-40B4-BE49-F238E27FC236}">
                <a16:creationId xmlns:a16="http://schemas.microsoft.com/office/drawing/2014/main" id="{9F1BB4EB-AE94-43DB-BE4E-237E8C6485D4}"/>
              </a:ext>
            </a:extLst>
          </p:cNvPr>
          <p:cNvSpPr>
            <a:spLocks noGrp="1"/>
          </p:cNvSpPr>
          <p:nvPr>
            <p:ph type="title"/>
          </p:nvPr>
        </p:nvSpPr>
        <p:spPr>
          <a:xfrm>
            <a:off x="716546" y="4610751"/>
            <a:ext cx="9697454" cy="2012919"/>
          </a:xfrm>
          <a:solidFill>
            <a:schemeClr val="bg1">
              <a:alpha val="21000"/>
            </a:schemeClr>
          </a:solidFill>
          <a:effectLst>
            <a:glow rad="1358900">
              <a:schemeClr val="bg1">
                <a:alpha val="57000"/>
              </a:schemeClr>
            </a:glow>
            <a:softEdge rad="228600"/>
          </a:effectLst>
        </p:spPr>
        <p:txBody>
          <a:bodyPr>
            <a:noAutofit/>
          </a:bodyPr>
          <a:lstStyle/>
          <a:p>
            <a:pPr lvl="0"/>
            <a:r>
              <a:rPr kumimoji="0" lang="en-AU" sz="4800" b="0" i="0" u="none" strike="noStrike" kern="1200" cap="none" spc="0" normalizeH="0" baseline="0" noProof="0" dirty="0">
                <a:ln>
                  <a:noFill/>
                </a:ln>
                <a:solidFill>
                  <a:schemeClr val="tx1">
                    <a:lumMod val="95000"/>
                    <a:lumOff val="5000"/>
                  </a:schemeClr>
                </a:solidFill>
                <a:effectLst/>
                <a:uLnTx/>
                <a:uFillTx/>
                <a:latin typeface="Gotham Bold" pitchFamily="50" charset="0"/>
                <a:cs typeface="Gotham Bold" pitchFamily="50" charset="0"/>
              </a:rPr>
              <a:t>DOOH was ranked as the #1 most innovative ad format in </a:t>
            </a:r>
            <a:br>
              <a:rPr kumimoji="0" lang="en-AU" sz="4800" b="0" i="0" u="none" strike="noStrike" kern="1200" cap="none" spc="0" normalizeH="0" baseline="0" noProof="0" dirty="0">
                <a:ln>
                  <a:noFill/>
                </a:ln>
                <a:solidFill>
                  <a:schemeClr val="tx1">
                    <a:lumMod val="95000"/>
                    <a:lumOff val="5000"/>
                  </a:schemeClr>
                </a:solidFill>
                <a:effectLst/>
                <a:uLnTx/>
                <a:uFillTx/>
                <a:latin typeface="Gotham Bold" pitchFamily="50" charset="0"/>
                <a:cs typeface="Gotham Bold" pitchFamily="50" charset="0"/>
              </a:rPr>
            </a:br>
            <a:r>
              <a:rPr kumimoji="0" lang="en-AU" sz="4800" b="0" i="0" u="none" strike="noStrike" kern="1200" cap="none" spc="0" normalizeH="0" baseline="0" noProof="0" dirty="0">
                <a:ln>
                  <a:noFill/>
                </a:ln>
                <a:solidFill>
                  <a:schemeClr val="tx1">
                    <a:lumMod val="95000"/>
                    <a:lumOff val="5000"/>
                  </a:schemeClr>
                </a:solidFill>
                <a:effectLst/>
                <a:uLnTx/>
                <a:uFillTx/>
                <a:latin typeface="Gotham Bold" pitchFamily="50" charset="0"/>
                <a:cs typeface="Gotham Bold" pitchFamily="50" charset="0"/>
              </a:rPr>
              <a:t>7 of 11 countries surveyed</a:t>
            </a:r>
          </a:p>
        </p:txBody>
      </p:sp>
      <p:pic>
        <p:nvPicPr>
          <p:cNvPr id="5" name="Picture 4">
            <a:extLst>
              <a:ext uri="{FF2B5EF4-FFF2-40B4-BE49-F238E27FC236}">
                <a16:creationId xmlns:a16="http://schemas.microsoft.com/office/drawing/2014/main" id="{E2DF9EFC-09CB-4913-B58C-71F300652E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37669" y="-807636"/>
            <a:ext cx="2581547" cy="1073923"/>
          </a:xfrm>
          <a:prstGeom prst="rect">
            <a:avLst/>
          </a:prstGeom>
        </p:spPr>
      </p:pic>
    </p:spTree>
    <p:extLst>
      <p:ext uri="{BB962C8B-B14F-4D97-AF65-F5344CB8AC3E}">
        <p14:creationId xmlns:p14="http://schemas.microsoft.com/office/powerpoint/2010/main" val="203103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C952B0-1909-40AF-8BBC-F4303BA6037F}"/>
              </a:ext>
            </a:extLst>
          </p:cNvPr>
          <p:cNvSpPr/>
          <p:nvPr/>
        </p:nvSpPr>
        <p:spPr>
          <a:xfrm>
            <a:off x="3144252" y="4426281"/>
            <a:ext cx="6096000" cy="646331"/>
          </a:xfrm>
          <a:prstGeom prst="rect">
            <a:avLst/>
          </a:prstGeom>
        </p:spPr>
        <p:txBody>
          <a:bodyPr>
            <a:spAutoFit/>
          </a:bodyPr>
          <a:lstStyle/>
          <a:p>
            <a:pPr algn="ctr"/>
            <a:r>
              <a:rPr lang="en-US">
                <a:solidFill>
                  <a:schemeClr val="bg1"/>
                </a:solidFill>
                <a:latin typeface="Gotham Book" pitchFamily="50" charset="0"/>
                <a:ea typeface="ChunkFive" charset="0"/>
                <a:cs typeface="Gotham Book" pitchFamily="50" charset="0"/>
              </a:rPr>
              <a:t>More research and insights may be found at</a:t>
            </a:r>
            <a:r>
              <a:rPr lang="en-US" u="sng">
                <a:solidFill>
                  <a:schemeClr val="bg1"/>
                </a:solidFill>
                <a:latin typeface="Gotham Book" pitchFamily="50" charset="0"/>
                <a:ea typeface="ChunkFive" charset="0"/>
                <a:cs typeface="Gotham Book" pitchFamily="50" charset="0"/>
              </a:rPr>
              <a:t> </a:t>
            </a:r>
            <a:r>
              <a:rPr lang="en-US">
                <a:solidFill>
                  <a:schemeClr val="bg1"/>
                </a:solidFill>
                <a:latin typeface="Gotham Book" pitchFamily="50" charset="0"/>
                <a:ea typeface="ChunkFive" charset="0"/>
                <a:cs typeface="Gotham Book" pitchFamily="50" charset="0"/>
                <a:hlinkClick r:id="rId3">
                  <a:extLst>
                    <a:ext uri="{A12FA001-AC4F-418D-AE19-62706E023703}">
                      <ahyp:hlinkClr xmlns:ahyp="http://schemas.microsoft.com/office/drawing/2018/hyperlinkcolor" val="tx"/>
                    </a:ext>
                  </a:extLst>
                </a:hlinkClick>
              </a:rPr>
              <a:t>Anatomy of Out of Home </a:t>
            </a:r>
            <a:endParaRPr lang="en-AU">
              <a:solidFill>
                <a:schemeClr val="bg1"/>
              </a:solidFill>
            </a:endParaRPr>
          </a:p>
        </p:txBody>
      </p:sp>
      <p:sp>
        <p:nvSpPr>
          <p:cNvPr id="4" name="Rectangle 3">
            <a:extLst>
              <a:ext uri="{FF2B5EF4-FFF2-40B4-BE49-F238E27FC236}">
                <a16:creationId xmlns:a16="http://schemas.microsoft.com/office/drawing/2014/main" id="{268173FF-2C54-494A-8BCE-B6AD47BFCCC8}"/>
              </a:ext>
            </a:extLst>
          </p:cNvPr>
          <p:cNvSpPr/>
          <p:nvPr/>
        </p:nvSpPr>
        <p:spPr>
          <a:xfrm>
            <a:off x="243839" y="5722750"/>
            <a:ext cx="9239794" cy="200055"/>
          </a:xfrm>
          <a:prstGeom prst="rect">
            <a:avLst/>
          </a:prstGeom>
        </p:spPr>
        <p:txBody>
          <a:bodyPr wrap="square">
            <a:spAutoFit/>
          </a:bodyPr>
          <a:lstStyle/>
          <a:p>
            <a:endParaRPr lang="en-US" sz="700">
              <a:solidFill>
                <a:schemeClr val="bg1"/>
              </a:solidFill>
              <a:latin typeface="Gotham Book" pitchFamily="50" charset="0"/>
              <a:ea typeface="ChunkFive" charset="0"/>
              <a:cs typeface="Gotham Book" pitchFamily="50" charset="0"/>
            </a:endParaRPr>
          </a:p>
        </p:txBody>
      </p:sp>
    </p:spTree>
    <p:custDataLst>
      <p:tags r:id="rId1"/>
    </p:custDataLst>
    <p:extLst>
      <p:ext uri="{BB962C8B-B14F-4D97-AF65-F5344CB8AC3E}">
        <p14:creationId xmlns:p14="http://schemas.microsoft.com/office/powerpoint/2010/main" val="5403522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MA slides - basic Full expression logo">
  <a:themeElements>
    <a:clrScheme name="OMA Colours">
      <a:dk1>
        <a:srgbClr val="000000"/>
      </a:dk1>
      <a:lt1>
        <a:srgbClr val="FFFFFF"/>
      </a:lt1>
      <a:dk2>
        <a:srgbClr val="55504C"/>
      </a:dk2>
      <a:lt2>
        <a:srgbClr val="DCD9B6"/>
      </a:lt2>
      <a:accent1>
        <a:srgbClr val="28BFD7"/>
      </a:accent1>
      <a:accent2>
        <a:srgbClr val="27AC4E"/>
      </a:accent2>
      <a:accent3>
        <a:srgbClr val="F05523"/>
      </a:accent3>
      <a:accent4>
        <a:srgbClr val="EE59A0"/>
      </a:accent4>
      <a:accent5>
        <a:srgbClr val="D22229"/>
      </a:accent5>
      <a:accent6>
        <a:srgbClr val="440146"/>
      </a:accent6>
      <a:hlink>
        <a:srgbClr val="063C68"/>
      </a:hlink>
      <a:folHlink>
        <a:srgbClr val="5550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MA_Template_v4" id="{A560E57B-FE9A-BE47-8DE7-DD05872249A9}" vid="{E7410C1A-13D2-5E41-BA3F-2D2C683BA635}"/>
    </a:ext>
  </a:extLst>
</a:theme>
</file>

<file path=ppt/theme/theme2.xml><?xml version="1.0" encoding="utf-8"?>
<a:theme xmlns:a="http://schemas.openxmlformats.org/drawingml/2006/main" name="2_OMA slides - basic Full expression logo">
  <a:themeElements>
    <a:clrScheme name="OMA Colours">
      <a:dk1>
        <a:srgbClr val="000000"/>
      </a:dk1>
      <a:lt1>
        <a:srgbClr val="FFFFFF"/>
      </a:lt1>
      <a:dk2>
        <a:srgbClr val="55504C"/>
      </a:dk2>
      <a:lt2>
        <a:srgbClr val="DCD9B6"/>
      </a:lt2>
      <a:accent1>
        <a:srgbClr val="28BFD7"/>
      </a:accent1>
      <a:accent2>
        <a:srgbClr val="27AC4E"/>
      </a:accent2>
      <a:accent3>
        <a:srgbClr val="F05523"/>
      </a:accent3>
      <a:accent4>
        <a:srgbClr val="EE59A0"/>
      </a:accent4>
      <a:accent5>
        <a:srgbClr val="D22229"/>
      </a:accent5>
      <a:accent6>
        <a:srgbClr val="440146"/>
      </a:accent6>
      <a:hlink>
        <a:srgbClr val="063C68"/>
      </a:hlink>
      <a:folHlink>
        <a:srgbClr val="5550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MA_Template_v4" id="{A560E57B-FE9A-BE47-8DE7-DD05872249A9}" vid="{E7410C1A-13D2-5E41-BA3F-2D2C683BA635}"/>
    </a:ext>
  </a:extLst>
</a:theme>
</file>

<file path=ppt/theme/theme3.xml><?xml version="1.0" encoding="utf-8"?>
<a:theme xmlns:a="http://schemas.openxmlformats.org/drawingml/2006/main" name="1_Office Theme">
  <a:themeElements>
    <a:clrScheme name="OMA">
      <a:dk1>
        <a:sysClr val="windowText" lastClr="000000"/>
      </a:dk1>
      <a:lt1>
        <a:sysClr val="window" lastClr="FFFFFF"/>
      </a:lt1>
      <a:dk2>
        <a:srgbClr val="55504D"/>
      </a:dk2>
      <a:lt2>
        <a:srgbClr val="DBD6B4"/>
      </a:lt2>
      <a:accent1>
        <a:srgbClr val="20AA4D"/>
      </a:accent1>
      <a:accent2>
        <a:srgbClr val="00A8D8"/>
      </a:accent2>
      <a:accent3>
        <a:srgbClr val="003D69"/>
      </a:accent3>
      <a:accent4>
        <a:srgbClr val="644E7C"/>
      </a:accent4>
      <a:accent5>
        <a:srgbClr val="EF5BA1"/>
      </a:accent5>
      <a:accent6>
        <a:srgbClr val="FFC30B"/>
      </a:accent6>
      <a:hlink>
        <a:srgbClr val="FFFFFF"/>
      </a:hlink>
      <a:folHlink>
        <a:srgbClr val="FFFFFF"/>
      </a:folHlink>
    </a:clrScheme>
    <a:fontScheme name="O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0"/>
          </a:schemeClr>
        </a:solidFill>
        <a:ln w="47625">
          <a:solidFill>
            <a:schemeClr val="accent5"/>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Gotham Narrow Bold" pitchFamily="50"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harmaine1 xmlns="42c3954e-35a4-4de2-b5da-b6ff06a13f44" xsi:nil="true"/>
    <charmaine xmlns="42c3954e-35a4-4de2-b5da-b6ff06a13f44" xsi:nil="true"/>
    <charmaine0 xmlns="42c3954e-35a4-4de2-b5da-b6ff06a13f4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F473D043456144BF929F0E95F448E8" ma:contentTypeVersion="16" ma:contentTypeDescription="Create a new document." ma:contentTypeScope="" ma:versionID="9dd27148337e69d1188d777999b74cf9">
  <xsd:schema xmlns:xsd="http://www.w3.org/2001/XMLSchema" xmlns:xs="http://www.w3.org/2001/XMLSchema" xmlns:p="http://schemas.microsoft.com/office/2006/metadata/properties" xmlns:ns2="42c3954e-35a4-4de2-b5da-b6ff06a13f44" xmlns:ns3="d031af82-cd7e-4faa-8cfe-eb022cee2fe2" targetNamespace="http://schemas.microsoft.com/office/2006/metadata/properties" ma:root="true" ma:fieldsID="4b1635f882cac03c3b27985a1c4e52f0" ns2:_="" ns3:_="">
    <xsd:import namespace="42c3954e-35a4-4de2-b5da-b6ff06a13f44"/>
    <xsd:import namespace="d031af82-cd7e-4faa-8cfe-eb022cee2f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charmaine" minOccurs="0"/>
                <xsd:element ref="ns2:charmaine0" minOccurs="0"/>
                <xsd:element ref="ns2:Charmaine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3954e-35a4-4de2-b5da-b6ff06a13f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charmaine" ma:index="21" nillable="true" ma:displayName="charmaine " ma:description="will need to be packaged with the short one" ma:format="Dropdown" ma:internalName="charmaine">
      <xsd:simpleType>
        <xsd:restriction base="dms:Text">
          <xsd:maxLength value="255"/>
        </xsd:restriction>
      </xsd:simpleType>
    </xsd:element>
    <xsd:element name="charmaine0" ma:index="22" nillable="true" ma:displayName="charmaine" ma:description="one minute version doesn't end well very jerky repetititve end " ma:format="Dropdown" ma:internalName="charmaine0">
      <xsd:simpleType>
        <xsd:restriction base="dms:Text">
          <xsd:maxLength value="255"/>
        </xsd:restriction>
      </xsd:simpleType>
    </xsd:element>
    <xsd:element name="Charmaine1" ma:index="23" nillable="true" ma:displayName="Charmaine" ma:description="comparison starts off with the chart as the still before the video" ma:format="Dropdown" ma:internalName="Charmaine1">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31af82-cd7e-4faa-8cfe-eb022cee2fe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C241AF-60A8-4393-B800-8FBA049E718F}">
  <ds:schemaRefs>
    <ds:schemaRef ds:uri="http://schemas.microsoft.com/sharepoint/v3/contenttype/forms"/>
  </ds:schemaRefs>
</ds:datastoreItem>
</file>

<file path=customXml/itemProps2.xml><?xml version="1.0" encoding="utf-8"?>
<ds:datastoreItem xmlns:ds="http://schemas.openxmlformats.org/officeDocument/2006/customXml" ds:itemID="{696CB2D4-0357-406D-B3A2-EE52B5670984}">
  <ds:schemaRefs>
    <ds:schemaRef ds:uri="42c3954e-35a4-4de2-b5da-b6ff06a13f44"/>
    <ds:schemaRef ds:uri="d031af82-cd7e-4faa-8cfe-eb022cee2f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E7406A0-69A4-44F3-9435-2E576584A2AC}">
  <ds:schemaRefs>
    <ds:schemaRef ds:uri="42c3954e-35a4-4de2-b5da-b6ff06a13f44"/>
    <ds:schemaRef ds:uri="d031af82-cd7e-4faa-8cfe-eb022cee2f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331</TotalTime>
  <Words>496</Words>
  <Application>Microsoft Office PowerPoint</Application>
  <PresentationFormat>Widescreen</PresentationFormat>
  <Paragraphs>30</Paragraphs>
  <Slides>7</Slides>
  <Notes>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vt:i4>
      </vt:variant>
    </vt:vector>
  </HeadingPairs>
  <TitlesOfParts>
    <vt:vector size="15" baseType="lpstr">
      <vt:lpstr>Arial</vt:lpstr>
      <vt:lpstr>Calibri</vt:lpstr>
      <vt:lpstr>Gotham Bold</vt:lpstr>
      <vt:lpstr>Gotham Book</vt:lpstr>
      <vt:lpstr>Gotham Medium</vt:lpstr>
      <vt:lpstr>1_OMA slides - basic Full expression logo</vt:lpstr>
      <vt:lpstr>2_OMA slides - basic Full expression logo</vt:lpstr>
      <vt:lpstr>1_Office Theme</vt:lpstr>
      <vt:lpstr>What DOOH  adds to  Out of Home experiences </vt:lpstr>
      <vt:lpstr>PowerPoint Presentation</vt:lpstr>
      <vt:lpstr>Consumers believe DOOH “feels really current” and find it useful</vt:lpstr>
      <vt:lpstr>DOOH inspires interaction and encourages purchase</vt:lpstr>
      <vt:lpstr>DOOH is more MEMORABLE, ENTERTAINING and ACTIONABLE than other media channels</vt:lpstr>
      <vt:lpstr>DOOH was ranked as the #1 most innovative ad format in  7 of 11 countries surveyed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Dance</dc:creator>
  <cp:lastModifiedBy>Tallulah Mills-Hicks</cp:lastModifiedBy>
  <cp:revision>19</cp:revision>
  <cp:lastPrinted>2019-01-28T22:31:37Z</cp:lastPrinted>
  <dcterms:created xsi:type="dcterms:W3CDTF">2018-11-28T03:58:55Z</dcterms:created>
  <dcterms:modified xsi:type="dcterms:W3CDTF">2022-05-25T23:38:18Z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8EA08666-5884-4550-84A7-4F231D4736FB</vt:lpwstr>
  </property>
  <property fmtid="{D5CDD505-2E9C-101B-9397-08002B2CF9AE}" pid="3" name="ArticulatePath">
    <vt:lpwstr>FINAL_AOOH_March</vt:lpwstr>
  </property>
  <property fmtid="{D5CDD505-2E9C-101B-9397-08002B2CF9AE}" pid="4" name="Order">
    <vt:lpwstr>9747500.00000000</vt:lpwstr>
  </property>
  <property fmtid="{D5CDD505-2E9C-101B-9397-08002B2CF9AE}" pid="5" name="ContentTypeId">
    <vt:lpwstr>0x010100ACF473D043456144BF929F0E95F448E8</vt:lpwstr>
  </property>
</Properties>
</file>