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Lst>
  <p:notesMasterIdLst>
    <p:notesMasterId r:id="rId10"/>
  </p:notesMasterIdLst>
  <p:handoutMasterIdLst>
    <p:handoutMasterId r:id="rId11"/>
  </p:handoutMasterIdLst>
  <p:sldIdLst>
    <p:sldId id="343" r:id="rId2"/>
    <p:sldId id="867" r:id="rId3"/>
    <p:sldId id="886" r:id="rId4"/>
    <p:sldId id="297" r:id="rId5"/>
    <p:sldId id="884" r:id="rId6"/>
    <p:sldId id="885" r:id="rId7"/>
    <p:sldId id="882" r:id="rId8"/>
    <p:sldId id="868" r:id="rId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Ward" initials="EW" lastIdx="1" clrIdx="0">
    <p:extLst>
      <p:ext uri="{19B8F6BF-5375-455C-9EA6-DF929625EA0E}">
        <p15:presenceInfo xmlns:p15="http://schemas.microsoft.com/office/powerpoint/2012/main" userId="S::emma.ward@oma.org.au::9ca49874-a06d-4a6f-b20a-27140799ff30" providerId="AD"/>
      </p:ext>
    </p:extLst>
  </p:cmAuthor>
  <p:cmAuthor id="2" name="Julie Jensen" initials="JJ" lastIdx="4" clrIdx="1">
    <p:extLst>
      <p:ext uri="{19B8F6BF-5375-455C-9EA6-DF929625EA0E}">
        <p15:presenceInfo xmlns:p15="http://schemas.microsoft.com/office/powerpoint/2012/main" userId="S-1-5-21-2056581283-3524442870-1869532693-11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FFFF"/>
    <a:srgbClr val="81FFFF"/>
    <a:srgbClr val="66FFFF"/>
    <a:srgbClr val="9999FF"/>
    <a:srgbClr val="9966FF"/>
    <a:srgbClr val="66FF66"/>
    <a:srgbClr val="FFCC66"/>
    <a:srgbClr val="FF7C80"/>
    <a:srgbClr val="003D6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86441" autoAdjust="0"/>
  </p:normalViewPr>
  <p:slideViewPr>
    <p:cSldViewPr snapToGrid="0" snapToObjects="1" showGuides="1">
      <p:cViewPr varScale="1">
        <p:scale>
          <a:sx n="81" d="100"/>
          <a:sy n="81" d="100"/>
        </p:scale>
        <p:origin x="207" y="36"/>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26" d="100"/>
        <a:sy n="126" d="100"/>
      </p:scale>
      <p:origin x="0" y="0"/>
    </p:cViewPr>
  </p:sorterViewPr>
  <p:notesViewPr>
    <p:cSldViewPr snapToGrid="0" snapToObjects="1" showGuides="1">
      <p:cViewPr varScale="1">
        <p:scale>
          <a:sx n="67" d="100"/>
          <a:sy n="67" d="100"/>
        </p:scale>
        <p:origin x="376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917654500136"/>
          <c:y val="3.4270158797305654E-2"/>
          <c:w val="0.73153331775789465"/>
          <c:h val="1"/>
        </c:manualLayout>
      </c:layout>
      <c:doughnutChart>
        <c:varyColors val="1"/>
        <c:ser>
          <c:idx val="0"/>
          <c:order val="0"/>
          <c:tx>
            <c:strRef>
              <c:f>Sheet1!$B$1</c:f>
              <c:strCache>
                <c:ptCount val="1"/>
                <c:pt idx="0">
                  <c:v>Sales</c:v>
                </c:pt>
              </c:strCache>
            </c:strRef>
          </c:tx>
          <c:dPt>
            <c:idx val="0"/>
            <c:bubble3D val="0"/>
            <c:spPr>
              <a:solidFill>
                <a:schemeClr val="accent4">
                  <a:alpha val="85000"/>
                </a:schemeClr>
              </a:solidFill>
              <a:ln w="19050">
                <a:solidFill>
                  <a:schemeClr val="lt1"/>
                </a:solidFill>
              </a:ln>
              <a:effectLst/>
            </c:spPr>
            <c:extLst>
              <c:ext xmlns:c16="http://schemas.microsoft.com/office/drawing/2014/chart" uri="{C3380CC4-5D6E-409C-BE32-E72D297353CC}">
                <c16:uniqueId val="{00000001-791F-40C5-9CEB-491815F5C74D}"/>
              </c:ext>
            </c:extLst>
          </c:dPt>
          <c:dPt>
            <c:idx val="1"/>
            <c:bubble3D val="0"/>
            <c:spPr>
              <a:solidFill>
                <a:schemeClr val="accent2">
                  <a:lumMod val="60000"/>
                  <a:lumOff val="40000"/>
                  <a:alpha val="85000"/>
                </a:schemeClr>
              </a:solidFill>
              <a:ln w="19050">
                <a:solidFill>
                  <a:schemeClr val="lt1"/>
                </a:solidFill>
              </a:ln>
              <a:effectLst/>
            </c:spPr>
            <c:extLst>
              <c:ext xmlns:c16="http://schemas.microsoft.com/office/drawing/2014/chart" uri="{C3380CC4-5D6E-409C-BE32-E72D297353CC}">
                <c16:uniqueId val="{00000003-791F-40C5-9CEB-491815F5C74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91F-40C5-9CEB-491815F5C74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91F-40C5-9CEB-491815F5C74D}"/>
              </c:ext>
            </c:extLst>
          </c:dPt>
          <c:cat>
            <c:strRef>
              <c:f>Sheet1!$A$2:$A$5</c:f>
              <c:strCache>
                <c:ptCount val="1"/>
                <c:pt idx="0">
                  <c:v>Gen Z</c:v>
                </c:pt>
              </c:strCache>
            </c:strRef>
          </c:cat>
          <c:val>
            <c:numRef>
              <c:f>Sheet1!$B$2:$B$5</c:f>
              <c:numCache>
                <c:formatCode>General</c:formatCode>
                <c:ptCount val="4"/>
                <c:pt idx="0">
                  <c:v>60</c:v>
                </c:pt>
                <c:pt idx="1">
                  <c:v>40</c:v>
                </c:pt>
              </c:numCache>
            </c:numRef>
          </c:val>
          <c:extLst>
            <c:ext xmlns:c16="http://schemas.microsoft.com/office/drawing/2014/chart" uri="{C3380CC4-5D6E-409C-BE32-E72D297353CC}">
              <c16:uniqueId val="{00000008-791F-40C5-9CEB-491815F5C74D}"/>
            </c:ext>
          </c:extLst>
        </c:ser>
        <c:dLbls>
          <c:showLegendKey val="0"/>
          <c:showVal val="0"/>
          <c:showCatName val="0"/>
          <c:showSerName val="0"/>
          <c:showPercent val="0"/>
          <c:showBubbleSize val="0"/>
          <c:showLeaderLines val="1"/>
        </c:dLbls>
        <c:firstSliceAng val="0"/>
        <c:holeSize val="6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68498847183769"/>
          <c:y val="3.4270158797305654E-2"/>
          <c:w val="0.73153331775789465"/>
          <c:h val="1"/>
        </c:manualLayout>
      </c:layout>
      <c:doughnutChart>
        <c:varyColors val="1"/>
        <c:ser>
          <c:idx val="0"/>
          <c:order val="0"/>
          <c:tx>
            <c:strRef>
              <c:f>Sheet1!$B$1</c:f>
              <c:strCache>
                <c:ptCount val="1"/>
                <c:pt idx="0">
                  <c:v>Sales</c:v>
                </c:pt>
              </c:strCache>
            </c:strRef>
          </c:tx>
          <c:dPt>
            <c:idx val="0"/>
            <c:bubble3D val="0"/>
            <c:spPr>
              <a:solidFill>
                <a:schemeClr val="accent4">
                  <a:alpha val="85000"/>
                </a:schemeClr>
              </a:solidFill>
              <a:ln w="19050">
                <a:solidFill>
                  <a:schemeClr val="lt1"/>
                </a:solidFill>
              </a:ln>
              <a:effectLst/>
            </c:spPr>
            <c:extLst>
              <c:ext xmlns:c16="http://schemas.microsoft.com/office/drawing/2014/chart" uri="{C3380CC4-5D6E-409C-BE32-E72D297353CC}">
                <c16:uniqueId val="{00000001-6390-46EE-B425-04533E952968}"/>
              </c:ext>
            </c:extLst>
          </c:dPt>
          <c:dPt>
            <c:idx val="1"/>
            <c:bubble3D val="0"/>
            <c:spPr>
              <a:solidFill>
                <a:schemeClr val="accent2">
                  <a:lumMod val="60000"/>
                  <a:lumOff val="40000"/>
                  <a:alpha val="85000"/>
                </a:schemeClr>
              </a:solidFill>
              <a:ln w="19050">
                <a:solidFill>
                  <a:schemeClr val="lt1"/>
                </a:solidFill>
              </a:ln>
              <a:effectLst/>
            </c:spPr>
            <c:extLst>
              <c:ext xmlns:c16="http://schemas.microsoft.com/office/drawing/2014/chart" uri="{C3380CC4-5D6E-409C-BE32-E72D297353CC}">
                <c16:uniqueId val="{00000003-6390-46EE-B425-04533E95296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390-46EE-B425-04533E95296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390-46EE-B425-04533E952968}"/>
              </c:ext>
            </c:extLst>
          </c:dPt>
          <c:cat>
            <c:strRef>
              <c:f>Sheet1!$A$2:$A$5</c:f>
              <c:strCache>
                <c:ptCount val="1"/>
                <c:pt idx="0">
                  <c:v>Gen Z</c:v>
                </c:pt>
              </c:strCache>
            </c:strRef>
          </c:cat>
          <c:val>
            <c:numRef>
              <c:f>Sheet1!$B$2:$B$5</c:f>
              <c:numCache>
                <c:formatCode>General</c:formatCode>
                <c:ptCount val="4"/>
                <c:pt idx="0">
                  <c:v>58</c:v>
                </c:pt>
                <c:pt idx="1">
                  <c:v>42</c:v>
                </c:pt>
              </c:numCache>
            </c:numRef>
          </c:val>
          <c:extLst>
            <c:ext xmlns:c16="http://schemas.microsoft.com/office/drawing/2014/chart" uri="{C3380CC4-5D6E-409C-BE32-E72D297353CC}">
              <c16:uniqueId val="{00000008-6390-46EE-B425-04533E952968}"/>
            </c:ext>
          </c:extLst>
        </c:ser>
        <c:dLbls>
          <c:showLegendKey val="0"/>
          <c:showVal val="0"/>
          <c:showCatName val="0"/>
          <c:showSerName val="0"/>
          <c:showPercent val="0"/>
          <c:showBubbleSize val="0"/>
          <c:showLeaderLines val="1"/>
        </c:dLbls>
        <c:firstSliceAng val="0"/>
        <c:holeSize val="6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68498847183766"/>
          <c:y val="3.4270158797305654E-2"/>
          <c:w val="0.73153331775789465"/>
          <c:h val="1"/>
        </c:manualLayout>
      </c:layout>
      <c:doughnutChart>
        <c:varyColors val="1"/>
        <c:ser>
          <c:idx val="0"/>
          <c:order val="0"/>
          <c:tx>
            <c:strRef>
              <c:f>Sheet1!$B$1</c:f>
              <c:strCache>
                <c:ptCount val="1"/>
                <c:pt idx="0">
                  <c:v>Sales</c:v>
                </c:pt>
              </c:strCache>
            </c:strRef>
          </c:tx>
          <c:dPt>
            <c:idx val="0"/>
            <c:bubble3D val="0"/>
            <c:spPr>
              <a:solidFill>
                <a:schemeClr val="accent4">
                  <a:alpha val="85000"/>
                </a:schemeClr>
              </a:solidFill>
              <a:ln w="19050">
                <a:solidFill>
                  <a:schemeClr val="lt1"/>
                </a:solidFill>
              </a:ln>
              <a:effectLst/>
            </c:spPr>
            <c:extLst>
              <c:ext xmlns:c16="http://schemas.microsoft.com/office/drawing/2014/chart" uri="{C3380CC4-5D6E-409C-BE32-E72D297353CC}">
                <c16:uniqueId val="{00000001-A8FB-4E02-8174-65A13800D3B7}"/>
              </c:ext>
            </c:extLst>
          </c:dPt>
          <c:dPt>
            <c:idx val="1"/>
            <c:bubble3D val="0"/>
            <c:spPr>
              <a:solidFill>
                <a:schemeClr val="accent2">
                  <a:lumMod val="60000"/>
                  <a:lumOff val="40000"/>
                  <a:alpha val="85000"/>
                </a:schemeClr>
              </a:solidFill>
              <a:ln w="19050">
                <a:solidFill>
                  <a:schemeClr val="lt1"/>
                </a:solidFill>
              </a:ln>
              <a:effectLst/>
            </c:spPr>
            <c:extLst>
              <c:ext xmlns:c16="http://schemas.microsoft.com/office/drawing/2014/chart" uri="{C3380CC4-5D6E-409C-BE32-E72D297353CC}">
                <c16:uniqueId val="{00000003-A8FB-4E02-8174-65A13800D3B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8FB-4E02-8174-65A13800D3B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8FB-4E02-8174-65A13800D3B7}"/>
              </c:ext>
            </c:extLst>
          </c:dPt>
          <c:cat>
            <c:strRef>
              <c:f>Sheet1!$A$2:$A$5</c:f>
              <c:strCache>
                <c:ptCount val="1"/>
                <c:pt idx="0">
                  <c:v>Gen Z</c:v>
                </c:pt>
              </c:strCache>
            </c:strRef>
          </c:cat>
          <c:val>
            <c:numRef>
              <c:f>Sheet1!$B$2:$B$5</c:f>
              <c:numCache>
                <c:formatCode>General</c:formatCode>
                <c:ptCount val="4"/>
                <c:pt idx="0">
                  <c:v>42</c:v>
                </c:pt>
                <c:pt idx="1">
                  <c:v>58</c:v>
                </c:pt>
              </c:numCache>
            </c:numRef>
          </c:val>
          <c:extLst>
            <c:ext xmlns:c16="http://schemas.microsoft.com/office/drawing/2014/chart" uri="{C3380CC4-5D6E-409C-BE32-E72D297353CC}">
              <c16:uniqueId val="{00000008-A8FB-4E02-8174-65A13800D3B7}"/>
            </c:ext>
          </c:extLst>
        </c:ser>
        <c:dLbls>
          <c:showLegendKey val="0"/>
          <c:showVal val="0"/>
          <c:showCatName val="0"/>
          <c:showSerName val="0"/>
          <c:showPercent val="0"/>
          <c:showBubbleSize val="0"/>
          <c:showLeaderLines val="1"/>
        </c:dLbls>
        <c:firstSliceAng val="0"/>
        <c:holeSize val="6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036686-C3B7-F646-A730-332E518D0C2B}"/>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4AE2661-0A28-2B4F-B53D-C4EB24134461}"/>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E6011D1-4DAC-5E41-B814-278876A048E6}" type="datetimeFigureOut">
              <a:rPr lang="en-US" smtClean="0"/>
              <a:t>2/25/2021</a:t>
            </a:fld>
            <a:endParaRPr lang="en-US"/>
          </a:p>
        </p:txBody>
      </p:sp>
      <p:sp>
        <p:nvSpPr>
          <p:cNvPr id="4" name="Footer Placeholder 3">
            <a:extLst>
              <a:ext uri="{FF2B5EF4-FFF2-40B4-BE49-F238E27FC236}">
                <a16:creationId xmlns:a16="http://schemas.microsoft.com/office/drawing/2014/main" id="{36AC27B6-A72C-0C49-A86D-667D5DA03C3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E78EA07-C3F6-3746-A9AA-81E50FF6F2F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8CFEC94-71BF-4B43-BFE6-4E9F7F05B451}" type="slidenum">
              <a:rPr lang="en-US" smtClean="0"/>
              <a:t>‹#›</a:t>
            </a:fld>
            <a:endParaRPr lang="en-US"/>
          </a:p>
        </p:txBody>
      </p:sp>
    </p:spTree>
    <p:extLst>
      <p:ext uri="{BB962C8B-B14F-4D97-AF65-F5344CB8AC3E}">
        <p14:creationId xmlns:p14="http://schemas.microsoft.com/office/powerpoint/2010/main" val="3789264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0FDF1D4-9FD9-0742-AEFA-26ADAE7E25CD}" type="datetimeFigureOut">
              <a:rPr lang="en-US" smtClean="0"/>
              <a:t>2/25/2021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AF8794D-72FC-8A48-A509-F61C0F60DCBA}" type="slidenum">
              <a:rPr lang="en-US" smtClean="0"/>
              <a:t>‹#›</a:t>
            </a:fld>
            <a:endParaRPr lang="en-US"/>
          </a:p>
        </p:txBody>
      </p:sp>
    </p:spTree>
    <p:extLst>
      <p:ext uri="{BB962C8B-B14F-4D97-AF65-F5344CB8AC3E}">
        <p14:creationId xmlns:p14="http://schemas.microsoft.com/office/powerpoint/2010/main" val="2383609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F8794D-72FC-8A48-A509-F61C0F60DCBA}" type="slidenum">
              <a:rPr lang="en-US" smtClean="0"/>
              <a:t>1</a:t>
            </a:fld>
            <a:endParaRPr lang="en-US"/>
          </a:p>
        </p:txBody>
      </p:sp>
    </p:spTree>
    <p:extLst>
      <p:ext uri="{BB962C8B-B14F-4D97-AF65-F5344CB8AC3E}">
        <p14:creationId xmlns:p14="http://schemas.microsoft.com/office/powerpoint/2010/main" val="3402390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endParaRPr lang="en-AU" dirty="0"/>
          </a:p>
        </p:txBody>
      </p:sp>
      <p:sp>
        <p:nvSpPr>
          <p:cNvPr id="4" name="Slide Number Placeholder 3"/>
          <p:cNvSpPr>
            <a:spLocks noGrp="1"/>
          </p:cNvSpPr>
          <p:nvPr>
            <p:ph type="sldNum" sz="quarter" idx="5"/>
          </p:nvPr>
        </p:nvSpPr>
        <p:spPr/>
        <p:txBody>
          <a:bodyPr/>
          <a:lstStyle/>
          <a:p>
            <a:fld id="{0AF8794D-72FC-8A48-A509-F61C0F60DCBA}" type="slidenum">
              <a:rPr lang="en-US" smtClean="0"/>
              <a:t>2</a:t>
            </a:fld>
            <a:endParaRPr lang="en-US"/>
          </a:p>
        </p:txBody>
      </p:sp>
    </p:spTree>
    <p:extLst>
      <p:ext uri="{BB962C8B-B14F-4D97-AF65-F5344CB8AC3E}">
        <p14:creationId xmlns:p14="http://schemas.microsoft.com/office/powerpoint/2010/main" val="2768985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AF8794D-72FC-8A48-A509-F61C0F60DCBA}" type="slidenum">
              <a:rPr lang="en-US" smtClean="0"/>
              <a:t>7</a:t>
            </a:fld>
            <a:endParaRPr lang="en-US"/>
          </a:p>
        </p:txBody>
      </p:sp>
    </p:spTree>
    <p:extLst>
      <p:ext uri="{BB962C8B-B14F-4D97-AF65-F5344CB8AC3E}">
        <p14:creationId xmlns:p14="http://schemas.microsoft.com/office/powerpoint/2010/main" val="557615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43867-8D40-0F47-AF69-8A4B050DB603}"/>
              </a:ext>
            </a:extLst>
          </p:cNvPr>
          <p:cNvSpPr>
            <a:spLocks noGrp="1" noChangeAspect="1"/>
          </p:cNvSpPr>
          <p:nvPr>
            <p:ph type="ctrTitle" hasCustomPrompt="1"/>
          </p:nvPr>
        </p:nvSpPr>
        <p:spPr>
          <a:xfrm>
            <a:off x="874713" y="441325"/>
            <a:ext cx="3827916" cy="2882446"/>
          </a:xfrm>
        </p:spPr>
        <p:txBody>
          <a:bodyPr anchor="b">
            <a:normAutofit/>
          </a:bodyPr>
          <a:lstStyle>
            <a:lvl1pPr algn="l">
              <a:defRPr sz="4000" b="1" i="0">
                <a:latin typeface="Gotham Bold" panose="02000604030000020004" pitchFamily="2" charset="0"/>
              </a:defRPr>
            </a:lvl1pPr>
          </a:lstStyle>
          <a:p>
            <a:r>
              <a:rPr lang="en-US" dirty="0"/>
              <a:t>Presentation Name</a:t>
            </a:r>
          </a:p>
        </p:txBody>
      </p:sp>
      <p:sp>
        <p:nvSpPr>
          <p:cNvPr id="3" name="Subtitle 2">
            <a:extLst>
              <a:ext uri="{FF2B5EF4-FFF2-40B4-BE49-F238E27FC236}">
                <a16:creationId xmlns:a16="http://schemas.microsoft.com/office/drawing/2014/main" id="{9739F660-8852-B344-BDE0-D30C3DCD9A05}"/>
              </a:ext>
            </a:extLst>
          </p:cNvPr>
          <p:cNvSpPr>
            <a:spLocks noGrp="1"/>
          </p:cNvSpPr>
          <p:nvPr>
            <p:ph type="subTitle" idx="1" hasCustomPrompt="1"/>
          </p:nvPr>
        </p:nvSpPr>
        <p:spPr>
          <a:xfrm>
            <a:off x="874713" y="3802742"/>
            <a:ext cx="3827916" cy="1455057"/>
          </a:xfrm>
        </p:spPr>
        <p:txBody>
          <a:bodyPr>
            <a:normAutofit/>
          </a:bodyPr>
          <a:lstStyle>
            <a:lvl1pPr marL="0" indent="0" algn="l">
              <a:buNone/>
              <a:defRPr sz="2000" b="0" i="0">
                <a:latin typeface="Gotham Medium" panose="02000604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text</a:t>
            </a:r>
          </a:p>
        </p:txBody>
      </p:sp>
      <p:cxnSp>
        <p:nvCxnSpPr>
          <p:cNvPr id="8" name="Straight Connector 7">
            <a:extLst>
              <a:ext uri="{FF2B5EF4-FFF2-40B4-BE49-F238E27FC236}">
                <a16:creationId xmlns:a16="http://schemas.microsoft.com/office/drawing/2014/main" id="{EA7241D2-6220-3C4B-AF57-9B0F5CD52A88}"/>
              </a:ext>
            </a:extLst>
          </p:cNvPr>
          <p:cNvCxnSpPr>
            <a:cxnSpLocks/>
          </p:cNvCxnSpPr>
          <p:nvPr userDrawn="1"/>
        </p:nvCxnSpPr>
        <p:spPr>
          <a:xfrm>
            <a:off x="874713" y="3541486"/>
            <a:ext cx="2216445" cy="0"/>
          </a:xfrm>
          <a:prstGeom prst="line">
            <a:avLst/>
          </a:prstGeom>
          <a:ln w="76200">
            <a:solidFill>
              <a:schemeClr val="tx2"/>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04684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text panel - 2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34CC-AF08-0948-9A92-E493A041596A}"/>
              </a:ext>
            </a:extLst>
          </p:cNvPr>
          <p:cNvSpPr>
            <a:spLocks noGrp="1"/>
          </p:cNvSpPr>
          <p:nvPr>
            <p:ph type="title" hasCustomPrompt="1"/>
          </p:nvPr>
        </p:nvSpPr>
        <p:spPr>
          <a:xfrm>
            <a:off x="874713" y="333375"/>
            <a:ext cx="7735887" cy="1260491"/>
          </a:xfrm>
        </p:spPr>
        <p:txBody>
          <a:bodyPr>
            <a:normAutofit/>
          </a:bodyPr>
          <a:lstStyle>
            <a:lvl1pPr>
              <a:defRPr sz="3200"/>
            </a:lvl1pPr>
          </a:lstStyle>
          <a:p>
            <a:r>
              <a:rPr lang="en-US" dirty="0"/>
              <a:t>Click to edit heading</a:t>
            </a:r>
          </a:p>
        </p:txBody>
      </p:sp>
      <p:sp>
        <p:nvSpPr>
          <p:cNvPr id="3" name="Date Placeholder 2">
            <a:extLst>
              <a:ext uri="{FF2B5EF4-FFF2-40B4-BE49-F238E27FC236}">
                <a16:creationId xmlns:a16="http://schemas.microsoft.com/office/drawing/2014/main" id="{A5E83AD0-19C2-7B4E-8DC6-BE6E2F083C0D}"/>
              </a:ext>
            </a:extLst>
          </p:cNvPr>
          <p:cNvSpPr>
            <a:spLocks noGrp="1"/>
          </p:cNvSpPr>
          <p:nvPr>
            <p:ph type="dt" sz="half" idx="10"/>
          </p:nvPr>
        </p:nvSpPr>
        <p:spPr/>
        <p:txBody>
          <a:bodyPr/>
          <a:lstStyle/>
          <a:p>
            <a:fld id="{CB4625B5-9D39-B743-81F3-A2814805E14F}" type="datetimeFigureOut">
              <a:rPr lang="en-US" smtClean="0"/>
              <a:t>2/25/2021</a:t>
            </a:fld>
            <a:endParaRPr lang="en-US"/>
          </a:p>
        </p:txBody>
      </p:sp>
      <p:sp>
        <p:nvSpPr>
          <p:cNvPr id="4" name="Footer Placeholder 3">
            <a:extLst>
              <a:ext uri="{FF2B5EF4-FFF2-40B4-BE49-F238E27FC236}">
                <a16:creationId xmlns:a16="http://schemas.microsoft.com/office/drawing/2014/main" id="{036EF103-C21D-F842-A275-86D528B31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A65331-24B9-BC48-BFFC-1B322824AA71}"/>
              </a:ext>
            </a:extLst>
          </p:cNvPr>
          <p:cNvSpPr>
            <a:spLocks noGrp="1"/>
          </p:cNvSpPr>
          <p:nvPr>
            <p:ph type="sldNum" sz="quarter" idx="12"/>
          </p:nvPr>
        </p:nvSpPr>
        <p:spPr/>
        <p:txBody>
          <a:bodyPr/>
          <a:lstStyle/>
          <a:p>
            <a:fld id="{182ED1F7-0DAF-604F-AAD0-0B909AFF8955}" type="slidenum">
              <a:rPr lang="en-US" smtClean="0"/>
              <a:t>‹#›</a:t>
            </a:fld>
            <a:endParaRPr lang="en-US"/>
          </a:p>
        </p:txBody>
      </p:sp>
      <p:sp>
        <p:nvSpPr>
          <p:cNvPr id="7" name="Text Placeholder 6">
            <a:extLst>
              <a:ext uri="{FF2B5EF4-FFF2-40B4-BE49-F238E27FC236}">
                <a16:creationId xmlns:a16="http://schemas.microsoft.com/office/drawing/2014/main" id="{7BF25158-D1EC-F348-9011-51D907DBC953}"/>
              </a:ext>
            </a:extLst>
          </p:cNvPr>
          <p:cNvSpPr>
            <a:spLocks noGrp="1"/>
          </p:cNvSpPr>
          <p:nvPr>
            <p:ph type="body" sz="quarter" idx="13" hasCustomPrompt="1"/>
          </p:nvPr>
        </p:nvSpPr>
        <p:spPr>
          <a:xfrm>
            <a:off x="874713" y="1989138"/>
            <a:ext cx="10442575" cy="4140199"/>
          </a:xfrm>
        </p:spPr>
        <p:txBody>
          <a:bodyPr numCol="2" spcCol="540000">
            <a:noAutofit/>
          </a:bodyPr>
          <a:lstStyle>
            <a:lvl1pPr marL="0" indent="0">
              <a:lnSpc>
                <a:spcPct val="110000"/>
              </a:lnSpc>
              <a:spcBef>
                <a:spcPts val="600"/>
              </a:spcBef>
              <a:spcAft>
                <a:spcPts val="600"/>
              </a:spcAft>
              <a:buFontTx/>
              <a:buNone/>
              <a:defRPr sz="1400" b="0" i="0">
                <a:latin typeface="Gotham Book" panose="02000604040000020004" pitchFamily="2" charset="0"/>
              </a:defRPr>
            </a:lvl1pPr>
            <a:lvl2pPr marL="457200" indent="0">
              <a:lnSpc>
                <a:spcPct val="110000"/>
              </a:lnSpc>
              <a:spcBef>
                <a:spcPts val="600"/>
              </a:spcBef>
              <a:spcAft>
                <a:spcPts val="600"/>
              </a:spcAft>
              <a:buFontTx/>
              <a:buNone/>
              <a:defRPr sz="1400"/>
            </a:lvl2pPr>
            <a:lvl3pPr marL="914400" indent="0">
              <a:buFontTx/>
              <a:buNone/>
              <a:defRPr sz="1600"/>
            </a:lvl3pPr>
            <a:lvl4pPr marL="1371600" indent="0">
              <a:buFontTx/>
              <a:buNone/>
              <a:defRPr sz="1400"/>
            </a:lvl4pPr>
            <a:lvl5pPr marL="1828800" indent="0">
              <a:buFontTx/>
              <a:buNone/>
              <a:defRPr sz="1400"/>
            </a:lvl5pPr>
          </a:lstStyle>
          <a:p>
            <a:pPr lvl="0"/>
            <a:r>
              <a:rPr lang="en-US" dirty="0"/>
              <a:t>Bullets 2 column</a:t>
            </a:r>
          </a:p>
          <a:p>
            <a:pPr lvl="1"/>
            <a:r>
              <a:rPr lang="en-US" dirty="0"/>
              <a:t>Second level</a:t>
            </a:r>
          </a:p>
        </p:txBody>
      </p:sp>
    </p:spTree>
    <p:extLst>
      <p:ext uri="{BB962C8B-B14F-4D97-AF65-F5344CB8AC3E}">
        <p14:creationId xmlns:p14="http://schemas.microsoft.com/office/powerpoint/2010/main" val="274132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text panel - 3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34CC-AF08-0948-9A92-E493A041596A}"/>
              </a:ext>
            </a:extLst>
          </p:cNvPr>
          <p:cNvSpPr>
            <a:spLocks noGrp="1"/>
          </p:cNvSpPr>
          <p:nvPr>
            <p:ph type="title" hasCustomPrompt="1"/>
          </p:nvPr>
        </p:nvSpPr>
        <p:spPr>
          <a:xfrm>
            <a:off x="874713" y="333375"/>
            <a:ext cx="7735887" cy="1260491"/>
          </a:xfrm>
        </p:spPr>
        <p:txBody>
          <a:bodyPr>
            <a:normAutofit/>
          </a:bodyPr>
          <a:lstStyle>
            <a:lvl1pPr>
              <a:defRPr sz="3200"/>
            </a:lvl1pPr>
          </a:lstStyle>
          <a:p>
            <a:r>
              <a:rPr lang="en-US" dirty="0"/>
              <a:t>Click to edit heading</a:t>
            </a:r>
          </a:p>
        </p:txBody>
      </p:sp>
      <p:sp>
        <p:nvSpPr>
          <p:cNvPr id="3" name="Date Placeholder 2">
            <a:extLst>
              <a:ext uri="{FF2B5EF4-FFF2-40B4-BE49-F238E27FC236}">
                <a16:creationId xmlns:a16="http://schemas.microsoft.com/office/drawing/2014/main" id="{A5E83AD0-19C2-7B4E-8DC6-BE6E2F083C0D}"/>
              </a:ext>
            </a:extLst>
          </p:cNvPr>
          <p:cNvSpPr>
            <a:spLocks noGrp="1"/>
          </p:cNvSpPr>
          <p:nvPr>
            <p:ph type="dt" sz="half" idx="10"/>
          </p:nvPr>
        </p:nvSpPr>
        <p:spPr/>
        <p:txBody>
          <a:bodyPr/>
          <a:lstStyle/>
          <a:p>
            <a:fld id="{CB4625B5-9D39-B743-81F3-A2814805E14F}" type="datetimeFigureOut">
              <a:rPr lang="en-US" smtClean="0"/>
              <a:t>2/25/2021</a:t>
            </a:fld>
            <a:endParaRPr lang="en-US"/>
          </a:p>
        </p:txBody>
      </p:sp>
      <p:sp>
        <p:nvSpPr>
          <p:cNvPr id="4" name="Footer Placeholder 3">
            <a:extLst>
              <a:ext uri="{FF2B5EF4-FFF2-40B4-BE49-F238E27FC236}">
                <a16:creationId xmlns:a16="http://schemas.microsoft.com/office/drawing/2014/main" id="{036EF103-C21D-F842-A275-86D528B31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A65331-24B9-BC48-BFFC-1B322824AA71}"/>
              </a:ext>
            </a:extLst>
          </p:cNvPr>
          <p:cNvSpPr>
            <a:spLocks noGrp="1"/>
          </p:cNvSpPr>
          <p:nvPr>
            <p:ph type="sldNum" sz="quarter" idx="12"/>
          </p:nvPr>
        </p:nvSpPr>
        <p:spPr/>
        <p:txBody>
          <a:bodyPr/>
          <a:lstStyle/>
          <a:p>
            <a:fld id="{182ED1F7-0DAF-604F-AAD0-0B909AFF8955}" type="slidenum">
              <a:rPr lang="en-US" smtClean="0"/>
              <a:t>‹#›</a:t>
            </a:fld>
            <a:endParaRPr lang="en-US"/>
          </a:p>
        </p:txBody>
      </p:sp>
      <p:sp>
        <p:nvSpPr>
          <p:cNvPr id="7" name="Text Placeholder 6">
            <a:extLst>
              <a:ext uri="{FF2B5EF4-FFF2-40B4-BE49-F238E27FC236}">
                <a16:creationId xmlns:a16="http://schemas.microsoft.com/office/drawing/2014/main" id="{7BF25158-D1EC-F348-9011-51D907DBC953}"/>
              </a:ext>
            </a:extLst>
          </p:cNvPr>
          <p:cNvSpPr>
            <a:spLocks noGrp="1" noChangeAspect="1"/>
          </p:cNvSpPr>
          <p:nvPr>
            <p:ph type="body" sz="quarter" idx="13" hasCustomPrompt="1"/>
          </p:nvPr>
        </p:nvSpPr>
        <p:spPr>
          <a:xfrm>
            <a:off x="874713" y="1989138"/>
            <a:ext cx="10442575" cy="4140352"/>
          </a:xfrm>
        </p:spPr>
        <p:txBody>
          <a:bodyPr numCol="3" spcCol="360000">
            <a:noAutofit/>
          </a:bodyPr>
          <a:lstStyle>
            <a:lvl1pPr marL="0" indent="0">
              <a:lnSpc>
                <a:spcPct val="110000"/>
              </a:lnSpc>
              <a:spcBef>
                <a:spcPts val="600"/>
              </a:spcBef>
              <a:spcAft>
                <a:spcPts val="600"/>
              </a:spcAft>
              <a:buFontTx/>
              <a:buNone/>
              <a:defRPr sz="1400" b="0" i="0">
                <a:latin typeface="Gotham Book" panose="02000604040000020004" pitchFamily="2" charset="0"/>
              </a:defRPr>
            </a:lvl1pPr>
            <a:lvl2pPr marL="0" indent="0">
              <a:lnSpc>
                <a:spcPct val="110000"/>
              </a:lnSpc>
              <a:spcBef>
                <a:spcPts val="600"/>
              </a:spcBef>
              <a:spcAft>
                <a:spcPts val="600"/>
              </a:spcAft>
              <a:buFontTx/>
              <a:buNone/>
              <a:defRPr sz="1400"/>
            </a:lvl2pPr>
            <a:lvl3pPr marL="0" indent="0">
              <a:lnSpc>
                <a:spcPct val="100000"/>
              </a:lnSpc>
              <a:spcBef>
                <a:spcPts val="600"/>
              </a:spcBef>
              <a:spcAft>
                <a:spcPts val="600"/>
              </a:spcAft>
              <a:buFontTx/>
              <a:buNone/>
              <a:defRPr sz="1400"/>
            </a:lvl3pPr>
            <a:lvl4pPr marL="0" indent="0">
              <a:lnSpc>
                <a:spcPct val="100000"/>
              </a:lnSpc>
              <a:spcBef>
                <a:spcPts val="600"/>
              </a:spcBef>
              <a:spcAft>
                <a:spcPts val="600"/>
              </a:spcAft>
              <a:buFontTx/>
              <a:buNone/>
              <a:defRPr sz="1400"/>
            </a:lvl4pPr>
            <a:lvl5pPr marL="0" indent="0" fontAlgn="t" latinLnBrk="1">
              <a:lnSpc>
                <a:spcPct val="100000"/>
              </a:lnSpc>
              <a:spcBef>
                <a:spcPts val="600"/>
              </a:spcBef>
              <a:spcAft>
                <a:spcPts val="600"/>
              </a:spcAft>
              <a:buFontTx/>
              <a:buNone/>
              <a:defRPr sz="1400"/>
            </a:lvl5pPr>
          </a:lstStyle>
          <a:p>
            <a:pPr lvl="0"/>
            <a:r>
              <a:rPr lang="en-US" dirty="0"/>
              <a:t>3column text</a:t>
            </a:r>
          </a:p>
          <a:p>
            <a:pPr lvl="1"/>
            <a:r>
              <a:rPr lang="en-US" dirty="0"/>
              <a:t>Second level</a:t>
            </a:r>
          </a:p>
        </p:txBody>
      </p:sp>
    </p:spTree>
    <p:extLst>
      <p:ext uri="{BB962C8B-B14F-4D97-AF65-F5344CB8AC3E}">
        <p14:creationId xmlns:p14="http://schemas.microsoft.com/office/powerpoint/2010/main" val="4292758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5C2F5-2DB6-CA4A-B1B4-68144D9420B1}"/>
              </a:ext>
            </a:extLst>
          </p:cNvPr>
          <p:cNvSpPr>
            <a:spLocks noGrp="1"/>
          </p:cNvSpPr>
          <p:nvPr>
            <p:ph type="dt" sz="half" idx="10"/>
          </p:nvPr>
        </p:nvSpPr>
        <p:spPr/>
        <p:txBody>
          <a:bodyPr/>
          <a:lstStyle/>
          <a:p>
            <a:fld id="{CB4625B5-9D39-B743-81F3-A2814805E14F}" type="datetimeFigureOut">
              <a:rPr lang="en-US" smtClean="0"/>
              <a:t>2/25/2021</a:t>
            </a:fld>
            <a:endParaRPr lang="en-US" dirty="0"/>
          </a:p>
        </p:txBody>
      </p:sp>
      <p:sp>
        <p:nvSpPr>
          <p:cNvPr id="3" name="Footer Placeholder 2">
            <a:extLst>
              <a:ext uri="{FF2B5EF4-FFF2-40B4-BE49-F238E27FC236}">
                <a16:creationId xmlns:a16="http://schemas.microsoft.com/office/drawing/2014/main" id="{10F97FA9-32CB-FF48-87E7-B71AA7C299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82BA41-6C69-3549-A671-C9530E6B9045}"/>
              </a:ext>
            </a:extLst>
          </p:cNvPr>
          <p:cNvSpPr>
            <a:spLocks noGrp="1"/>
          </p:cNvSpPr>
          <p:nvPr>
            <p:ph type="sldNum" sz="quarter" idx="12"/>
          </p:nvPr>
        </p:nvSpPr>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2642614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3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Profiles">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B657C475-6F3A-104C-A725-9B843B582855}"/>
              </a:ext>
            </a:extLst>
          </p:cNvPr>
          <p:cNvSpPr>
            <a:spLocks noGrp="1" noChangeAspect="1"/>
          </p:cNvSpPr>
          <p:nvPr>
            <p:ph type="pic" sz="quarter" idx="14" hasCustomPrompt="1"/>
          </p:nvPr>
        </p:nvSpPr>
        <p:spPr>
          <a:xfrm>
            <a:off x="874713" y="1989138"/>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dirty="0"/>
              <a:t>Click to add image</a:t>
            </a:r>
          </a:p>
        </p:txBody>
      </p:sp>
      <p:sp>
        <p:nvSpPr>
          <p:cNvPr id="32" name="Content Placeholder 31">
            <a:extLst>
              <a:ext uri="{FF2B5EF4-FFF2-40B4-BE49-F238E27FC236}">
                <a16:creationId xmlns:a16="http://schemas.microsoft.com/office/drawing/2014/main" id="{B4757160-F5C8-8E46-A6C7-0BDC39BA4C77}"/>
              </a:ext>
            </a:extLst>
          </p:cNvPr>
          <p:cNvSpPr>
            <a:spLocks noGrp="1"/>
          </p:cNvSpPr>
          <p:nvPr>
            <p:ph sz="quarter" idx="20"/>
          </p:nvPr>
        </p:nvSpPr>
        <p:spPr>
          <a:xfrm>
            <a:off x="874713" y="4016306"/>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Master text styles</a:t>
            </a:r>
          </a:p>
          <a:p>
            <a:pPr lvl="1"/>
            <a:r>
              <a:rPr lang="en-US" dirty="0"/>
              <a:t>Second level</a:t>
            </a:r>
          </a:p>
        </p:txBody>
      </p:sp>
      <p:sp>
        <p:nvSpPr>
          <p:cNvPr id="38" name="Title 37">
            <a:extLst>
              <a:ext uri="{FF2B5EF4-FFF2-40B4-BE49-F238E27FC236}">
                <a16:creationId xmlns:a16="http://schemas.microsoft.com/office/drawing/2014/main" id="{35CCE8D0-1962-9D43-8E05-CE4B9066FF03}"/>
              </a:ext>
            </a:extLst>
          </p:cNvPr>
          <p:cNvSpPr>
            <a:spLocks noGrp="1"/>
          </p:cNvSpPr>
          <p:nvPr>
            <p:ph type="title" hasCustomPrompt="1"/>
          </p:nvPr>
        </p:nvSpPr>
        <p:spPr>
          <a:xfrm>
            <a:off x="874712" y="333375"/>
            <a:ext cx="7029025" cy="1260491"/>
          </a:xfrm>
        </p:spPr>
        <p:txBody>
          <a:bodyPr>
            <a:normAutofit/>
          </a:bodyPr>
          <a:lstStyle>
            <a:lvl1pPr>
              <a:defRPr sz="3200"/>
            </a:lvl1pPr>
          </a:lstStyle>
          <a:p>
            <a:r>
              <a:rPr lang="en-US" dirty="0"/>
              <a:t>Click to edit heading</a:t>
            </a:r>
          </a:p>
        </p:txBody>
      </p:sp>
      <p:sp>
        <p:nvSpPr>
          <p:cNvPr id="16" name="Picture Placeholder 5">
            <a:extLst>
              <a:ext uri="{FF2B5EF4-FFF2-40B4-BE49-F238E27FC236}">
                <a16:creationId xmlns:a16="http://schemas.microsoft.com/office/drawing/2014/main" id="{5A09DFDE-9B92-B74A-AFCD-C07794076DAD}"/>
              </a:ext>
            </a:extLst>
          </p:cNvPr>
          <p:cNvSpPr>
            <a:spLocks noGrp="1" noChangeAspect="1"/>
          </p:cNvSpPr>
          <p:nvPr>
            <p:ph type="pic" sz="quarter" idx="21" hasCustomPrompt="1"/>
          </p:nvPr>
        </p:nvSpPr>
        <p:spPr>
          <a:xfrm>
            <a:off x="2617404" y="1989137"/>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dirty="0"/>
              <a:t>Click to add image</a:t>
            </a:r>
          </a:p>
        </p:txBody>
      </p:sp>
      <p:sp>
        <p:nvSpPr>
          <p:cNvPr id="17" name="Content Placeholder 31">
            <a:extLst>
              <a:ext uri="{FF2B5EF4-FFF2-40B4-BE49-F238E27FC236}">
                <a16:creationId xmlns:a16="http://schemas.microsoft.com/office/drawing/2014/main" id="{D29A61BA-FF09-0948-98EB-B422E478C93D}"/>
              </a:ext>
            </a:extLst>
          </p:cNvPr>
          <p:cNvSpPr>
            <a:spLocks noGrp="1"/>
          </p:cNvSpPr>
          <p:nvPr>
            <p:ph sz="quarter" idx="22"/>
          </p:nvPr>
        </p:nvSpPr>
        <p:spPr>
          <a:xfrm>
            <a:off x="2617404" y="4016305"/>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Master text styles</a:t>
            </a:r>
          </a:p>
          <a:p>
            <a:pPr lvl="1"/>
            <a:r>
              <a:rPr lang="en-US" dirty="0"/>
              <a:t>Second level</a:t>
            </a:r>
          </a:p>
        </p:txBody>
      </p:sp>
      <p:sp>
        <p:nvSpPr>
          <p:cNvPr id="18" name="Picture Placeholder 5">
            <a:extLst>
              <a:ext uri="{FF2B5EF4-FFF2-40B4-BE49-F238E27FC236}">
                <a16:creationId xmlns:a16="http://schemas.microsoft.com/office/drawing/2014/main" id="{04DA7536-213F-184C-8A62-F79E5425ED0B}"/>
              </a:ext>
            </a:extLst>
          </p:cNvPr>
          <p:cNvSpPr>
            <a:spLocks noGrp="1" noChangeAspect="1"/>
          </p:cNvSpPr>
          <p:nvPr>
            <p:ph type="pic" sz="quarter" idx="23" hasCustomPrompt="1"/>
          </p:nvPr>
        </p:nvSpPr>
        <p:spPr>
          <a:xfrm>
            <a:off x="4360095" y="1989137"/>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dirty="0"/>
              <a:t>Click to add image</a:t>
            </a:r>
          </a:p>
        </p:txBody>
      </p:sp>
      <p:sp>
        <p:nvSpPr>
          <p:cNvPr id="19" name="Content Placeholder 31">
            <a:extLst>
              <a:ext uri="{FF2B5EF4-FFF2-40B4-BE49-F238E27FC236}">
                <a16:creationId xmlns:a16="http://schemas.microsoft.com/office/drawing/2014/main" id="{1CE479B5-B321-2142-9ABD-CD8A19DA64AC}"/>
              </a:ext>
            </a:extLst>
          </p:cNvPr>
          <p:cNvSpPr>
            <a:spLocks noGrp="1"/>
          </p:cNvSpPr>
          <p:nvPr>
            <p:ph sz="quarter" idx="24"/>
          </p:nvPr>
        </p:nvSpPr>
        <p:spPr>
          <a:xfrm>
            <a:off x="4360095" y="4016305"/>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Master text styles</a:t>
            </a:r>
          </a:p>
          <a:p>
            <a:pPr lvl="1"/>
            <a:r>
              <a:rPr lang="en-US" dirty="0"/>
              <a:t>Second level</a:t>
            </a:r>
          </a:p>
        </p:txBody>
      </p:sp>
      <p:sp>
        <p:nvSpPr>
          <p:cNvPr id="20" name="Picture Placeholder 5">
            <a:extLst>
              <a:ext uri="{FF2B5EF4-FFF2-40B4-BE49-F238E27FC236}">
                <a16:creationId xmlns:a16="http://schemas.microsoft.com/office/drawing/2014/main" id="{3B7CB02B-E3FD-8442-9BF5-22DA77BFA63E}"/>
              </a:ext>
            </a:extLst>
          </p:cNvPr>
          <p:cNvSpPr>
            <a:spLocks noGrp="1" noChangeAspect="1"/>
          </p:cNvSpPr>
          <p:nvPr>
            <p:ph type="pic" sz="quarter" idx="25" hasCustomPrompt="1"/>
          </p:nvPr>
        </p:nvSpPr>
        <p:spPr>
          <a:xfrm>
            <a:off x="6102786" y="1989138"/>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dirty="0"/>
              <a:t>Click to add image</a:t>
            </a:r>
          </a:p>
        </p:txBody>
      </p:sp>
      <p:sp>
        <p:nvSpPr>
          <p:cNvPr id="21" name="Content Placeholder 31">
            <a:extLst>
              <a:ext uri="{FF2B5EF4-FFF2-40B4-BE49-F238E27FC236}">
                <a16:creationId xmlns:a16="http://schemas.microsoft.com/office/drawing/2014/main" id="{994A6C7A-7B2F-7043-A3C7-53557D599554}"/>
              </a:ext>
            </a:extLst>
          </p:cNvPr>
          <p:cNvSpPr>
            <a:spLocks noGrp="1"/>
          </p:cNvSpPr>
          <p:nvPr>
            <p:ph sz="quarter" idx="26"/>
          </p:nvPr>
        </p:nvSpPr>
        <p:spPr>
          <a:xfrm>
            <a:off x="6102786" y="4016306"/>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Master text styles</a:t>
            </a:r>
          </a:p>
          <a:p>
            <a:pPr lvl="1"/>
            <a:r>
              <a:rPr lang="en-US" dirty="0"/>
              <a:t>Second level</a:t>
            </a:r>
          </a:p>
        </p:txBody>
      </p:sp>
      <p:sp>
        <p:nvSpPr>
          <p:cNvPr id="22" name="Picture Placeholder 5">
            <a:extLst>
              <a:ext uri="{FF2B5EF4-FFF2-40B4-BE49-F238E27FC236}">
                <a16:creationId xmlns:a16="http://schemas.microsoft.com/office/drawing/2014/main" id="{CD6BD9C8-748D-CC4C-B93B-A500121AF3C5}"/>
              </a:ext>
            </a:extLst>
          </p:cNvPr>
          <p:cNvSpPr>
            <a:spLocks noGrp="1" noChangeAspect="1"/>
          </p:cNvSpPr>
          <p:nvPr>
            <p:ph type="pic" sz="quarter" idx="27" hasCustomPrompt="1"/>
          </p:nvPr>
        </p:nvSpPr>
        <p:spPr>
          <a:xfrm>
            <a:off x="7845477" y="1989137"/>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dirty="0"/>
              <a:t>Click to add image</a:t>
            </a:r>
          </a:p>
        </p:txBody>
      </p:sp>
      <p:sp>
        <p:nvSpPr>
          <p:cNvPr id="23" name="Content Placeholder 31">
            <a:extLst>
              <a:ext uri="{FF2B5EF4-FFF2-40B4-BE49-F238E27FC236}">
                <a16:creationId xmlns:a16="http://schemas.microsoft.com/office/drawing/2014/main" id="{047EDC1C-F43A-7C40-84D9-642C597CB5F9}"/>
              </a:ext>
            </a:extLst>
          </p:cNvPr>
          <p:cNvSpPr>
            <a:spLocks noGrp="1"/>
          </p:cNvSpPr>
          <p:nvPr>
            <p:ph sz="quarter" idx="28"/>
          </p:nvPr>
        </p:nvSpPr>
        <p:spPr>
          <a:xfrm>
            <a:off x="7845477" y="4016304"/>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Master text styles</a:t>
            </a:r>
          </a:p>
          <a:p>
            <a:pPr lvl="1"/>
            <a:r>
              <a:rPr lang="en-US" dirty="0"/>
              <a:t>Second level</a:t>
            </a:r>
          </a:p>
        </p:txBody>
      </p:sp>
      <p:sp>
        <p:nvSpPr>
          <p:cNvPr id="13" name="Picture Placeholder 5">
            <a:extLst>
              <a:ext uri="{FF2B5EF4-FFF2-40B4-BE49-F238E27FC236}">
                <a16:creationId xmlns:a16="http://schemas.microsoft.com/office/drawing/2014/main" id="{93CBA220-714E-437D-AC8F-D93B7A33351D}"/>
              </a:ext>
            </a:extLst>
          </p:cNvPr>
          <p:cNvSpPr>
            <a:spLocks noGrp="1" noChangeAspect="1"/>
          </p:cNvSpPr>
          <p:nvPr>
            <p:ph type="pic" sz="quarter" idx="29" hasCustomPrompt="1"/>
          </p:nvPr>
        </p:nvSpPr>
        <p:spPr>
          <a:xfrm>
            <a:off x="9588168" y="1981254"/>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dirty="0"/>
              <a:t>Click to add image</a:t>
            </a:r>
          </a:p>
        </p:txBody>
      </p:sp>
      <p:sp>
        <p:nvSpPr>
          <p:cNvPr id="14" name="Content Placeholder 31">
            <a:extLst>
              <a:ext uri="{FF2B5EF4-FFF2-40B4-BE49-F238E27FC236}">
                <a16:creationId xmlns:a16="http://schemas.microsoft.com/office/drawing/2014/main" id="{829AE1FE-6C9C-4429-8AA0-58A91904A184}"/>
              </a:ext>
            </a:extLst>
          </p:cNvPr>
          <p:cNvSpPr>
            <a:spLocks noGrp="1"/>
          </p:cNvSpPr>
          <p:nvPr>
            <p:ph sz="quarter" idx="30"/>
          </p:nvPr>
        </p:nvSpPr>
        <p:spPr>
          <a:xfrm>
            <a:off x="9588168" y="4008421"/>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459150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 quote imag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9E263F0-3953-A545-AA32-C828AECFF061}"/>
              </a:ext>
            </a:extLst>
          </p:cNvPr>
          <p:cNvSpPr/>
          <p:nvPr userDrawn="1"/>
        </p:nvSpPr>
        <p:spPr>
          <a:xfrm>
            <a:off x="0" y="0"/>
            <a:ext cx="6096000" cy="6864006"/>
          </a:xfrm>
          <a:prstGeom prst="rect">
            <a:avLst/>
          </a:prstGeom>
          <a:solidFill>
            <a:srgbClr val="20AA4D"/>
          </a:solidFill>
          <a:ln w="28575">
            <a:solidFill>
              <a:srgbClr val="5AAA60"/>
            </a:solidFill>
            <a:miter/>
          </a:ln>
        </p:spPr>
        <p:txBody>
          <a:bodyPr lIns="45719" rIns="45719" anchor="ctr"/>
          <a:lstStyle/>
          <a:p>
            <a:pPr algn="ctr">
              <a:defRPr>
                <a:solidFill>
                  <a:srgbClr val="FFFFFF"/>
                </a:solidFill>
              </a:defRPr>
            </a:pPr>
            <a:endParaRPr sz="2800" dirty="0"/>
          </a:p>
        </p:txBody>
      </p:sp>
      <p:sp>
        <p:nvSpPr>
          <p:cNvPr id="3" name="Picture Placeholder 5">
            <a:extLst>
              <a:ext uri="{FF2B5EF4-FFF2-40B4-BE49-F238E27FC236}">
                <a16:creationId xmlns:a16="http://schemas.microsoft.com/office/drawing/2014/main" id="{F55CC21B-D91F-C045-9F94-C3B3878324B0}"/>
              </a:ext>
            </a:extLst>
          </p:cNvPr>
          <p:cNvSpPr>
            <a:spLocks noGrp="1" noChangeAspect="1"/>
          </p:cNvSpPr>
          <p:nvPr>
            <p:ph type="pic" idx="13" hasCustomPrompt="1"/>
          </p:nvPr>
        </p:nvSpPr>
        <p:spPr>
          <a:xfrm>
            <a:off x="6095994" y="-6005"/>
            <a:ext cx="6096007" cy="6864006"/>
          </a:xfrm>
          <a:prstGeom prst="rect">
            <a:avLst/>
          </a:prstGeom>
          <a:solidFill>
            <a:schemeClr val="bg1">
              <a:lumMod val="95000"/>
            </a:schemeClr>
          </a:solidFill>
        </p:spPr>
        <p:txBody>
          <a:bodyPr lIns="91439" rIns="91439">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800" b="0" i="0">
                <a:solidFill>
                  <a:schemeClr val="tx1"/>
                </a:solidFill>
                <a:latin typeface="Gotham Book" panose="02000604040000020004" pitchFamily="2" charset="0"/>
              </a:defRPr>
            </a:lvl1pPr>
          </a:lstStyle>
          <a:p>
            <a:pPr marL="228600" marR="0" lvl="0" indent="-228600" algn="l" defTabSz="914400" eaLnBrk="1" fontAlgn="auto" latinLnBrk="0" hangingPunct="1">
              <a:lnSpc>
                <a:spcPct val="90000"/>
              </a:lnSpc>
              <a:spcBef>
                <a:spcPts val="1000"/>
              </a:spcBef>
              <a:spcAft>
                <a:spcPts val="0"/>
              </a:spcAft>
              <a:buClrTx/>
              <a:buSzPct val="100000"/>
              <a:buFont typeface="Arial"/>
              <a:buChar char="•"/>
              <a:tabLst/>
              <a:defRPr/>
            </a:pPr>
            <a:r>
              <a:rPr lang="en-US" dirty="0"/>
              <a:t>Click to add image</a:t>
            </a:r>
          </a:p>
        </p:txBody>
      </p:sp>
      <p:sp>
        <p:nvSpPr>
          <p:cNvPr id="4" name="Body Level One…">
            <a:extLst>
              <a:ext uri="{FF2B5EF4-FFF2-40B4-BE49-F238E27FC236}">
                <a16:creationId xmlns:a16="http://schemas.microsoft.com/office/drawing/2014/main" id="{FC0E8D9A-4DAA-994E-98EC-27890AD73981}"/>
              </a:ext>
            </a:extLst>
          </p:cNvPr>
          <p:cNvSpPr txBox="1">
            <a:spLocks noGrp="1"/>
          </p:cNvSpPr>
          <p:nvPr>
            <p:ph type="body" sz="quarter" idx="1" hasCustomPrompt="1"/>
          </p:nvPr>
        </p:nvSpPr>
        <p:spPr>
          <a:xfrm>
            <a:off x="1001863" y="638504"/>
            <a:ext cx="3999507" cy="5549462"/>
          </a:xfrm>
          <a:prstGeom prst="rect">
            <a:avLst/>
          </a:prstGeom>
        </p:spPr>
        <p:txBody>
          <a:bodyPr>
            <a:normAutofit/>
          </a:bodyPr>
          <a:lstStyle>
            <a:lvl1pPr marL="0" indent="0" algn="l">
              <a:lnSpc>
                <a:spcPct val="130000"/>
              </a:lnSpc>
              <a:spcBef>
                <a:spcPts val="0"/>
              </a:spcBef>
              <a:buSzTx/>
              <a:buFontTx/>
              <a:buNone/>
              <a:defRPr sz="2400" b="0" i="0">
                <a:solidFill>
                  <a:srgbClr val="FFFFFF"/>
                </a:solidFill>
                <a:latin typeface="Gotham Book" panose="02000604040000020004" pitchFamily="2" charset="0"/>
                <a:ea typeface="Gotham Book" panose="02000604040000020004" pitchFamily="2" charset="0"/>
                <a:cs typeface="Gotham Book" panose="02000604040000020004" pitchFamily="2" charset="0"/>
                <a:sym typeface="Gotham Medium"/>
              </a:defRPr>
            </a:lvl1pPr>
            <a:lvl2pPr marL="653142" indent="-195942" algn="ctr">
              <a:lnSpc>
                <a:spcPct val="130000"/>
              </a:lnSpc>
              <a:spcBef>
                <a:spcPts val="0"/>
              </a:spcBef>
              <a:buFontTx/>
              <a:defRPr sz="1200">
                <a:solidFill>
                  <a:srgbClr val="FFFFFF"/>
                </a:solidFill>
                <a:latin typeface="Gotham Medium"/>
                <a:ea typeface="Gotham Medium"/>
                <a:cs typeface="Gotham Medium"/>
                <a:sym typeface="Gotham Medium"/>
              </a:defRPr>
            </a:lvl2pPr>
            <a:lvl3pPr marL="1143000" indent="-228600" algn="ctr">
              <a:lnSpc>
                <a:spcPct val="130000"/>
              </a:lnSpc>
              <a:spcBef>
                <a:spcPts val="0"/>
              </a:spcBef>
              <a:buFontTx/>
              <a:defRPr sz="1200">
                <a:solidFill>
                  <a:srgbClr val="FFFFFF"/>
                </a:solidFill>
                <a:latin typeface="Gotham Medium"/>
                <a:ea typeface="Gotham Medium"/>
                <a:cs typeface="Gotham Medium"/>
                <a:sym typeface="Gotham Medium"/>
              </a:defRPr>
            </a:lvl3pPr>
            <a:lvl4pPr marL="1620981" indent="-249381" algn="ctr">
              <a:lnSpc>
                <a:spcPct val="130000"/>
              </a:lnSpc>
              <a:spcBef>
                <a:spcPts val="0"/>
              </a:spcBef>
              <a:buFontTx/>
              <a:defRPr sz="1200">
                <a:solidFill>
                  <a:srgbClr val="FFFFFF"/>
                </a:solidFill>
                <a:latin typeface="Gotham Medium"/>
                <a:ea typeface="Gotham Medium"/>
                <a:cs typeface="Gotham Medium"/>
                <a:sym typeface="Gotham Medium"/>
              </a:defRPr>
            </a:lvl4pPr>
            <a:lvl5pPr marL="2078181" indent="-249381" algn="ctr">
              <a:lnSpc>
                <a:spcPct val="130000"/>
              </a:lnSpc>
              <a:spcBef>
                <a:spcPts val="0"/>
              </a:spcBef>
              <a:buFontTx/>
              <a:defRPr sz="1200">
                <a:solidFill>
                  <a:srgbClr val="FFFFFF"/>
                </a:solidFill>
                <a:latin typeface="Gotham Medium"/>
                <a:ea typeface="Gotham Medium"/>
                <a:cs typeface="Gotham Medium"/>
                <a:sym typeface="Gotham Medium"/>
              </a:defRPr>
            </a:lvl5pPr>
          </a:lstStyle>
          <a:p>
            <a:r>
              <a:rPr lang="en-AU" dirty="0"/>
              <a:t>Click to add text/quote</a:t>
            </a:r>
            <a:endParaRPr dirty="0"/>
          </a:p>
        </p:txBody>
      </p:sp>
    </p:spTree>
    <p:extLst>
      <p:ext uri="{BB962C8B-B14F-4D97-AF65-F5344CB8AC3E}">
        <p14:creationId xmlns:p14="http://schemas.microsoft.com/office/powerpoint/2010/main" val="1058649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 intro">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FE9D7BBA-8DAA-6649-BF93-74DCCEB02FF9}"/>
              </a:ext>
            </a:extLst>
          </p:cNvPr>
          <p:cNvSpPr>
            <a:spLocks noGrp="1"/>
          </p:cNvSpPr>
          <p:nvPr>
            <p:ph type="pic" sz="half" idx="14" hasCustomPrompt="1"/>
          </p:nvPr>
        </p:nvSpPr>
        <p:spPr>
          <a:xfrm>
            <a:off x="709880" y="-1"/>
            <a:ext cx="4876800" cy="6129339"/>
          </a:xfrm>
          <a:prstGeom prst="rect">
            <a:avLst/>
          </a:prstGeom>
          <a:solidFill>
            <a:schemeClr val="bg1">
              <a:lumMod val="95000"/>
            </a:schemeClr>
          </a:solidFill>
        </p:spPr>
        <p:txBody>
          <a:bodyPr lIns="91439" rIns="91439">
            <a:noAutofit/>
          </a:bodyPr>
          <a:lstStyle>
            <a:lvl1pPr marL="228600" marR="0" indent="-228600" algn="l" defTabSz="914400" eaLnBrk="1" fontAlgn="auto" latinLnBrk="0" hangingPunct="1">
              <a:lnSpc>
                <a:spcPct val="90000"/>
              </a:lnSpc>
              <a:spcBef>
                <a:spcPts val="1000"/>
              </a:spcBef>
              <a:spcAft>
                <a:spcPts val="0"/>
              </a:spcAft>
              <a:buClrTx/>
              <a:buSzPct val="100000"/>
              <a:buFont typeface="Arial"/>
              <a:buChar char="•"/>
              <a:tabLst/>
              <a:defRPr sz="1800" b="0" i="0">
                <a:solidFill>
                  <a:schemeClr val="tx1"/>
                </a:solidFill>
                <a:latin typeface="Gotham Book" panose="02000604040000020004" pitchFamily="2" charset="0"/>
              </a:defRPr>
            </a:lvl1pPr>
          </a:lstStyle>
          <a:p>
            <a:pPr marL="228600" marR="0" lvl="0" indent="-228600" algn="l" defTabSz="914400" eaLnBrk="1" fontAlgn="auto" latinLnBrk="0" hangingPunct="1">
              <a:lnSpc>
                <a:spcPct val="90000"/>
              </a:lnSpc>
              <a:spcBef>
                <a:spcPts val="1000"/>
              </a:spcBef>
              <a:spcAft>
                <a:spcPts val="0"/>
              </a:spcAft>
              <a:buClrTx/>
              <a:buSzPct val="100000"/>
              <a:buFont typeface="Arial"/>
              <a:buChar char="•"/>
              <a:tabLst/>
              <a:defRPr/>
            </a:pPr>
            <a:r>
              <a:rPr lang="en-US" dirty="0"/>
              <a:t>Click to add image</a:t>
            </a:r>
          </a:p>
          <a:p>
            <a:endParaRPr dirty="0"/>
          </a:p>
        </p:txBody>
      </p:sp>
      <p:sp>
        <p:nvSpPr>
          <p:cNvPr id="7" name="Rectangle 6">
            <a:extLst>
              <a:ext uri="{FF2B5EF4-FFF2-40B4-BE49-F238E27FC236}">
                <a16:creationId xmlns:a16="http://schemas.microsoft.com/office/drawing/2014/main" id="{F84083FA-47F8-3048-BB5E-E2A602B837B8}"/>
              </a:ext>
            </a:extLst>
          </p:cNvPr>
          <p:cNvSpPr/>
          <p:nvPr userDrawn="1"/>
        </p:nvSpPr>
        <p:spPr>
          <a:xfrm>
            <a:off x="7682755" y="3067662"/>
            <a:ext cx="1855693" cy="107578"/>
          </a:xfrm>
          <a:prstGeom prst="rect">
            <a:avLst/>
          </a:prstGeom>
          <a:solidFill>
            <a:srgbClr val="55504D"/>
          </a:solidFill>
          <a:ln w="12700">
            <a:miter lim="400000"/>
          </a:ln>
        </p:spPr>
        <p:txBody>
          <a:bodyPr lIns="45719" rIns="45719" anchor="ctr"/>
          <a:lstStyle/>
          <a:p>
            <a:pPr algn="ctr">
              <a:lnSpc>
                <a:spcPct val="90000"/>
              </a:lnSpc>
              <a:spcBef>
                <a:spcPts val="1000"/>
              </a:spcBef>
              <a:defRPr sz="1200" b="1">
                <a:solidFill>
                  <a:schemeClr val="accent1"/>
                </a:solidFill>
                <a:latin typeface="+mn-lt"/>
                <a:ea typeface="+mn-ea"/>
                <a:cs typeface="+mn-cs"/>
                <a:sym typeface="Gotham"/>
              </a:defRPr>
            </a:pPr>
            <a:endParaRPr sz="1200" dirty="0">
              <a:solidFill>
                <a:schemeClr val="bg1"/>
              </a:solidFill>
            </a:endParaRPr>
          </a:p>
        </p:txBody>
      </p:sp>
      <p:sp>
        <p:nvSpPr>
          <p:cNvPr id="10" name="Text Placeholder 10">
            <a:extLst>
              <a:ext uri="{FF2B5EF4-FFF2-40B4-BE49-F238E27FC236}">
                <a16:creationId xmlns:a16="http://schemas.microsoft.com/office/drawing/2014/main" id="{9CF103C5-CF9C-9543-83AE-CAA59337622B}"/>
              </a:ext>
            </a:extLst>
          </p:cNvPr>
          <p:cNvSpPr>
            <a:spLocks noGrp="1"/>
          </p:cNvSpPr>
          <p:nvPr>
            <p:ph type="body" sz="quarter" idx="19"/>
          </p:nvPr>
        </p:nvSpPr>
        <p:spPr>
          <a:xfrm>
            <a:off x="6448425" y="3436938"/>
            <a:ext cx="4324350" cy="2692400"/>
          </a:xfrm>
        </p:spPr>
        <p:txBody>
          <a:bodyPr>
            <a:normAutofit/>
          </a:bodyPr>
          <a:lstStyle>
            <a:lvl1pPr marL="0" indent="0" algn="ctr">
              <a:buFontTx/>
              <a:buNone/>
              <a:defRPr sz="1600">
                <a:solidFill>
                  <a:schemeClr val="accent2"/>
                </a:solidFill>
              </a:defRPr>
            </a:lvl1pPr>
          </a:lstStyle>
          <a:p>
            <a:pPr lvl="0"/>
            <a:r>
              <a:rPr lang="en-US" dirty="0"/>
              <a:t>Edit Master text styles</a:t>
            </a:r>
          </a:p>
        </p:txBody>
      </p:sp>
      <p:sp>
        <p:nvSpPr>
          <p:cNvPr id="11" name="Text Placeholder 12">
            <a:extLst>
              <a:ext uri="{FF2B5EF4-FFF2-40B4-BE49-F238E27FC236}">
                <a16:creationId xmlns:a16="http://schemas.microsoft.com/office/drawing/2014/main" id="{49D89120-2056-774E-B0AF-5FFA2A460250}"/>
              </a:ext>
            </a:extLst>
          </p:cNvPr>
          <p:cNvSpPr>
            <a:spLocks noGrp="1"/>
          </p:cNvSpPr>
          <p:nvPr>
            <p:ph type="body" sz="quarter" idx="20" hasCustomPrompt="1"/>
          </p:nvPr>
        </p:nvSpPr>
        <p:spPr>
          <a:xfrm>
            <a:off x="6448425" y="2020888"/>
            <a:ext cx="4324350" cy="898525"/>
          </a:xfrm>
        </p:spPr>
        <p:txBody>
          <a:bodyPr anchor="b">
            <a:normAutofit/>
          </a:bodyPr>
          <a:lstStyle>
            <a:lvl1pPr marL="0" indent="0" algn="ctr">
              <a:buFontTx/>
              <a:buNone/>
              <a:defRPr sz="3200" b="1" i="0">
                <a:solidFill>
                  <a:schemeClr val="accent2"/>
                </a:solidFill>
                <a:latin typeface="Gotham Bold" panose="02000604030000020004" pitchFamily="2" charset="0"/>
              </a:defRPr>
            </a:lvl1pPr>
          </a:lstStyle>
          <a:p>
            <a:pPr lvl="0"/>
            <a:r>
              <a:rPr lang="en-US" dirty="0"/>
              <a:t>Click to edit Edit</a:t>
            </a:r>
          </a:p>
        </p:txBody>
      </p:sp>
      <p:sp>
        <p:nvSpPr>
          <p:cNvPr id="12" name="Text Placeholder 14">
            <a:extLst>
              <a:ext uri="{FF2B5EF4-FFF2-40B4-BE49-F238E27FC236}">
                <a16:creationId xmlns:a16="http://schemas.microsoft.com/office/drawing/2014/main" id="{61883E53-7589-214D-A17E-AFFA1986CF71}"/>
              </a:ext>
            </a:extLst>
          </p:cNvPr>
          <p:cNvSpPr>
            <a:spLocks noGrp="1"/>
          </p:cNvSpPr>
          <p:nvPr>
            <p:ph type="body" sz="quarter" idx="21"/>
          </p:nvPr>
        </p:nvSpPr>
        <p:spPr>
          <a:xfrm>
            <a:off x="6448425" y="1564601"/>
            <a:ext cx="4324350" cy="325438"/>
          </a:xfrm>
        </p:spPr>
        <p:txBody>
          <a:bodyPr anchor="b">
            <a:normAutofit/>
          </a:bodyPr>
          <a:lstStyle>
            <a:lvl1pPr marL="0" indent="0" algn="ctr">
              <a:buFontTx/>
              <a:buNone/>
              <a:defRPr sz="1200"/>
            </a:lvl1pPr>
          </a:lstStyle>
          <a:p>
            <a:pPr lvl="0"/>
            <a:r>
              <a:rPr lang="en-US" dirty="0"/>
              <a:t>Edit Master text styles</a:t>
            </a:r>
          </a:p>
        </p:txBody>
      </p:sp>
    </p:spTree>
    <p:extLst>
      <p:ext uri="{BB962C8B-B14F-4D97-AF65-F5344CB8AC3E}">
        <p14:creationId xmlns:p14="http://schemas.microsoft.com/office/powerpoint/2010/main" val="3098098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F55CC21B-D91F-C045-9F94-C3B3878324B0}"/>
              </a:ext>
            </a:extLst>
          </p:cNvPr>
          <p:cNvSpPr>
            <a:spLocks noGrp="1"/>
          </p:cNvSpPr>
          <p:nvPr>
            <p:ph type="pic" idx="13" hasCustomPrompt="1"/>
          </p:nvPr>
        </p:nvSpPr>
        <p:spPr>
          <a:xfrm>
            <a:off x="0" y="0"/>
            <a:ext cx="12192000" cy="6864006"/>
          </a:xfrm>
          <a:prstGeom prst="rect">
            <a:avLst/>
          </a:prstGeom>
          <a:solidFill>
            <a:schemeClr val="bg1">
              <a:lumMod val="95000"/>
            </a:schemeClr>
          </a:solidFill>
        </p:spPr>
        <p:txBody>
          <a:bodyPr lIns="91439" rIns="91439">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800" b="0" i="0">
                <a:solidFill>
                  <a:schemeClr val="tx1"/>
                </a:solidFill>
                <a:latin typeface="Gotham Book" panose="02000604040000020004" pitchFamily="2" charset="0"/>
              </a:defRPr>
            </a:lvl1pPr>
          </a:lstStyle>
          <a:p>
            <a:pPr marL="228600" marR="0" lvl="0" indent="-228600" algn="l" defTabSz="914400" eaLnBrk="1" fontAlgn="auto" latinLnBrk="0" hangingPunct="1">
              <a:lnSpc>
                <a:spcPct val="90000"/>
              </a:lnSpc>
              <a:spcBef>
                <a:spcPts val="1000"/>
              </a:spcBef>
              <a:spcAft>
                <a:spcPts val="0"/>
              </a:spcAft>
              <a:buClrTx/>
              <a:buSzPct val="100000"/>
              <a:buFont typeface="Arial"/>
              <a:buChar char="•"/>
              <a:tabLst/>
              <a:defRPr/>
            </a:pPr>
            <a:r>
              <a:rPr lang="en-US" dirty="0"/>
              <a:t>Click to add image</a:t>
            </a:r>
          </a:p>
        </p:txBody>
      </p:sp>
    </p:spTree>
    <p:extLst>
      <p:ext uri="{BB962C8B-B14F-4D97-AF65-F5344CB8AC3E}">
        <p14:creationId xmlns:p14="http://schemas.microsoft.com/office/powerpoint/2010/main" val="2983183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Full page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F55CC21B-D91F-C045-9F94-C3B3878324B0}"/>
              </a:ext>
            </a:extLst>
          </p:cNvPr>
          <p:cNvSpPr>
            <a:spLocks noGrp="1"/>
          </p:cNvSpPr>
          <p:nvPr>
            <p:ph type="pic" idx="13" hasCustomPrompt="1"/>
          </p:nvPr>
        </p:nvSpPr>
        <p:spPr>
          <a:xfrm>
            <a:off x="0" y="0"/>
            <a:ext cx="12192000" cy="6864006"/>
          </a:xfrm>
          <a:prstGeom prst="rect">
            <a:avLst/>
          </a:prstGeom>
          <a:solidFill>
            <a:schemeClr val="bg1">
              <a:lumMod val="95000"/>
            </a:schemeClr>
          </a:solidFill>
        </p:spPr>
        <p:txBody>
          <a:bodyPr lIns="91439" rIns="91439">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800" b="0" i="0">
                <a:solidFill>
                  <a:schemeClr val="tx1"/>
                </a:solidFill>
                <a:latin typeface="Gotham Book" panose="02000604040000020004" pitchFamily="2" charset="0"/>
              </a:defRPr>
            </a:lvl1pPr>
          </a:lstStyle>
          <a:p>
            <a:pPr marL="228600" marR="0" lvl="0" indent="-228600" algn="l" defTabSz="914400" eaLnBrk="1" fontAlgn="auto" latinLnBrk="0" hangingPunct="1">
              <a:lnSpc>
                <a:spcPct val="90000"/>
              </a:lnSpc>
              <a:spcBef>
                <a:spcPts val="1000"/>
              </a:spcBef>
              <a:spcAft>
                <a:spcPts val="0"/>
              </a:spcAft>
              <a:buClrTx/>
              <a:buSzPct val="100000"/>
              <a:buFont typeface="Arial"/>
              <a:buChar char="•"/>
              <a:tabLst/>
              <a:defRPr/>
            </a:pPr>
            <a:r>
              <a:rPr lang="en-US" dirty="0"/>
              <a:t>Click to add image</a:t>
            </a:r>
          </a:p>
        </p:txBody>
      </p:sp>
      <p:sp>
        <p:nvSpPr>
          <p:cNvPr id="4" name="Rectangle 3">
            <a:extLst>
              <a:ext uri="{FF2B5EF4-FFF2-40B4-BE49-F238E27FC236}">
                <a16:creationId xmlns:a16="http://schemas.microsoft.com/office/drawing/2014/main" id="{E092D078-24C4-F140-AEF7-E7E7ACC5A832}"/>
              </a:ext>
            </a:extLst>
          </p:cNvPr>
          <p:cNvSpPr/>
          <p:nvPr userDrawn="1"/>
        </p:nvSpPr>
        <p:spPr>
          <a:xfrm>
            <a:off x="0" y="-6006"/>
            <a:ext cx="12192001" cy="6864006"/>
          </a:xfrm>
          <a:prstGeom prst="rect">
            <a:avLst/>
          </a:prstGeom>
          <a:solidFill>
            <a:schemeClr val="accent2">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55FA410E-608D-934D-AE9F-64DA39FF103B}"/>
              </a:ext>
            </a:extLst>
          </p:cNvPr>
          <p:cNvSpPr txBox="1">
            <a:spLocks/>
          </p:cNvSpPr>
          <p:nvPr userDrawn="1"/>
        </p:nvSpPr>
        <p:spPr>
          <a:xfrm>
            <a:off x="874712" y="3068638"/>
            <a:ext cx="8101013" cy="1493837"/>
          </a:xfrm>
          <a:prstGeom prst="rect">
            <a:avLst/>
          </a:prstGeom>
        </p:spPr>
        <p:txBody>
          <a:bodyPr anchor="t"/>
          <a:lstStyle>
            <a:lvl1pPr algn="l" defTabSz="914400" rtl="0" eaLnBrk="1" latinLnBrk="0" hangingPunct="1">
              <a:lnSpc>
                <a:spcPct val="90000"/>
              </a:lnSpc>
              <a:spcBef>
                <a:spcPct val="0"/>
              </a:spcBef>
              <a:buNone/>
              <a:defRPr sz="3200" b="1" i="0" kern="1200">
                <a:solidFill>
                  <a:schemeClr val="accent2"/>
                </a:solidFill>
                <a:latin typeface="Gotham Bold" panose="02000604030000020004" pitchFamily="2" charset="0"/>
                <a:ea typeface="+mj-ea"/>
                <a:cs typeface="+mj-cs"/>
              </a:defRPr>
            </a:lvl1pPr>
          </a:lstStyle>
          <a:p>
            <a:r>
              <a:rPr lang="en-US" sz="6000" dirty="0">
                <a:solidFill>
                  <a:schemeClr val="bg1"/>
                </a:solidFill>
              </a:rPr>
              <a:t>Section 2</a:t>
            </a:r>
          </a:p>
        </p:txBody>
      </p:sp>
    </p:spTree>
    <p:extLst>
      <p:ext uri="{BB962C8B-B14F-4D97-AF65-F5344CB8AC3E}">
        <p14:creationId xmlns:p14="http://schemas.microsoft.com/office/powerpoint/2010/main" val="332857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 2 image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2/25/2021</a:t>
            </a:fld>
            <a:endParaRPr lang="en-US" dirty="0"/>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dirty="0"/>
          </a:p>
        </p:txBody>
      </p:sp>
      <p:sp>
        <p:nvSpPr>
          <p:cNvPr id="5" name="Title 4">
            <a:extLst>
              <a:ext uri="{FF2B5EF4-FFF2-40B4-BE49-F238E27FC236}">
                <a16:creationId xmlns:a16="http://schemas.microsoft.com/office/drawing/2014/main" id="{91B8C1E1-D2B3-A94C-B660-8D901A3F85AE}"/>
              </a:ext>
            </a:extLst>
          </p:cNvPr>
          <p:cNvSpPr>
            <a:spLocks noGrp="1"/>
          </p:cNvSpPr>
          <p:nvPr>
            <p:ph type="title" hasCustomPrompt="1"/>
          </p:nvPr>
        </p:nvSpPr>
        <p:spPr>
          <a:xfrm>
            <a:off x="874713" y="333375"/>
            <a:ext cx="6869857" cy="1260491"/>
          </a:xfrm>
        </p:spPr>
        <p:txBody>
          <a:bodyPr>
            <a:normAutofit/>
          </a:bodyPr>
          <a:lstStyle>
            <a:lvl1pPr>
              <a:defRPr sz="3200"/>
            </a:lvl1pPr>
          </a:lstStyle>
          <a:p>
            <a:r>
              <a:rPr lang="en-US" dirty="0"/>
              <a:t>Click to edit heading</a:t>
            </a:r>
          </a:p>
        </p:txBody>
      </p:sp>
      <p:sp>
        <p:nvSpPr>
          <p:cNvPr id="11" name="Picture Placeholder 8">
            <a:extLst>
              <a:ext uri="{FF2B5EF4-FFF2-40B4-BE49-F238E27FC236}">
                <a16:creationId xmlns:a16="http://schemas.microsoft.com/office/drawing/2014/main" id="{5611C55D-8660-EF4F-9F89-4121C39C99EC}"/>
              </a:ext>
            </a:extLst>
          </p:cNvPr>
          <p:cNvSpPr>
            <a:spLocks noGrp="1"/>
          </p:cNvSpPr>
          <p:nvPr>
            <p:ph type="pic" sz="quarter" idx="14" hasCustomPrompt="1"/>
          </p:nvPr>
        </p:nvSpPr>
        <p:spPr>
          <a:xfrm>
            <a:off x="874713" y="1989137"/>
            <a:ext cx="5124132" cy="4132693"/>
          </a:xfrm>
          <a:solidFill>
            <a:schemeClr val="bg1">
              <a:lumMod val="95000"/>
            </a:schemeClr>
          </a:solidFill>
        </p:spPr>
        <p:txBody>
          <a:bodyPr>
            <a:normAutofit/>
          </a:bodyPr>
          <a:lstStyle>
            <a:lvl1pPr>
              <a:defRPr sz="2000" b="0" i="0">
                <a:latin typeface="Gotham Book" panose="02000604040000020004" pitchFamily="2" charset="0"/>
              </a:defRPr>
            </a:lvl1pPr>
          </a:lstStyle>
          <a:p>
            <a:r>
              <a:rPr lang="en-US" dirty="0"/>
              <a:t>Click to add image</a:t>
            </a:r>
          </a:p>
        </p:txBody>
      </p:sp>
      <p:sp>
        <p:nvSpPr>
          <p:cNvPr id="12" name="Picture Placeholder 8">
            <a:extLst>
              <a:ext uri="{FF2B5EF4-FFF2-40B4-BE49-F238E27FC236}">
                <a16:creationId xmlns:a16="http://schemas.microsoft.com/office/drawing/2014/main" id="{591B5272-194D-ED42-B4A0-D64ECA5B8B74}"/>
              </a:ext>
            </a:extLst>
          </p:cNvPr>
          <p:cNvSpPr>
            <a:spLocks noGrp="1"/>
          </p:cNvSpPr>
          <p:nvPr>
            <p:ph type="pic" sz="quarter" idx="15" hasCustomPrompt="1"/>
          </p:nvPr>
        </p:nvSpPr>
        <p:spPr>
          <a:xfrm>
            <a:off x="6301105" y="1989137"/>
            <a:ext cx="5195569" cy="4132693"/>
          </a:xfrm>
          <a:solidFill>
            <a:schemeClr val="bg1">
              <a:lumMod val="95000"/>
            </a:schemeClr>
          </a:solidFill>
        </p:spPr>
        <p:txBody>
          <a:bodyPr>
            <a:normAutofit/>
          </a:bodyPr>
          <a:lstStyle>
            <a:lvl1pPr>
              <a:defRPr sz="2000" b="0" i="0">
                <a:latin typeface="Gotham Book" panose="02000604040000020004" pitchFamily="2" charset="0"/>
              </a:defRPr>
            </a:lvl1pPr>
          </a:lstStyle>
          <a:p>
            <a:r>
              <a:rPr lang="en-US" dirty="0"/>
              <a:t>Click to add image</a:t>
            </a:r>
          </a:p>
        </p:txBody>
      </p:sp>
    </p:spTree>
    <p:extLst>
      <p:ext uri="{BB962C8B-B14F-4D97-AF65-F5344CB8AC3E}">
        <p14:creationId xmlns:p14="http://schemas.microsoft.com/office/powerpoint/2010/main" val="815435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357963-143F-AA4D-928D-0AB82C1364C8}"/>
              </a:ext>
            </a:extLst>
          </p:cNvPr>
          <p:cNvSpPr/>
          <p:nvPr userDrawn="1"/>
        </p:nvSpPr>
        <p:spPr>
          <a:xfrm>
            <a:off x="442913" y="0"/>
            <a:ext cx="4259716" cy="5022056"/>
          </a:xfrm>
          <a:prstGeom prst="rect">
            <a:avLst/>
          </a:prstGeom>
          <a:solidFill>
            <a:schemeClr val="accent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F43867-8D40-0F47-AF69-8A4B050DB603}"/>
              </a:ext>
            </a:extLst>
          </p:cNvPr>
          <p:cNvSpPr>
            <a:spLocks noGrp="1" noChangeAspect="1"/>
          </p:cNvSpPr>
          <p:nvPr>
            <p:ph type="ctrTitle" hasCustomPrompt="1"/>
          </p:nvPr>
        </p:nvSpPr>
        <p:spPr>
          <a:xfrm>
            <a:off x="874713" y="441325"/>
            <a:ext cx="3594048" cy="2882446"/>
          </a:xfrm>
        </p:spPr>
        <p:txBody>
          <a:bodyPr anchor="b">
            <a:normAutofit/>
          </a:bodyPr>
          <a:lstStyle>
            <a:lvl1pPr algn="l">
              <a:defRPr sz="4000" b="1" i="0">
                <a:solidFill>
                  <a:schemeClr val="bg1"/>
                </a:solidFill>
                <a:latin typeface="Gotham Bold" panose="02000604030000020004" pitchFamily="2" charset="0"/>
              </a:defRPr>
            </a:lvl1pPr>
          </a:lstStyle>
          <a:p>
            <a:r>
              <a:rPr lang="en-US" dirty="0"/>
              <a:t>Presentation Name</a:t>
            </a:r>
          </a:p>
        </p:txBody>
      </p:sp>
      <p:sp>
        <p:nvSpPr>
          <p:cNvPr id="3" name="Subtitle 2">
            <a:extLst>
              <a:ext uri="{FF2B5EF4-FFF2-40B4-BE49-F238E27FC236}">
                <a16:creationId xmlns:a16="http://schemas.microsoft.com/office/drawing/2014/main" id="{9739F660-8852-B344-BDE0-D30C3DCD9A05}"/>
              </a:ext>
            </a:extLst>
          </p:cNvPr>
          <p:cNvSpPr>
            <a:spLocks noGrp="1"/>
          </p:cNvSpPr>
          <p:nvPr>
            <p:ph type="subTitle" idx="1" hasCustomPrompt="1"/>
          </p:nvPr>
        </p:nvSpPr>
        <p:spPr>
          <a:xfrm>
            <a:off x="874713" y="3802743"/>
            <a:ext cx="3594048" cy="1219314"/>
          </a:xfrm>
        </p:spPr>
        <p:txBody>
          <a:bodyPr>
            <a:normAutofit/>
          </a:bodyPr>
          <a:lstStyle>
            <a:lvl1pPr marL="0" indent="0" algn="l">
              <a:buNone/>
              <a:defRPr sz="2000" b="0" i="0">
                <a:solidFill>
                  <a:schemeClr val="tx1"/>
                </a:solidFill>
                <a:latin typeface="Gotham Medium" panose="02000604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text</a:t>
            </a:r>
          </a:p>
        </p:txBody>
      </p:sp>
    </p:spTree>
    <p:extLst>
      <p:ext uri="{BB962C8B-B14F-4D97-AF65-F5344CB8AC3E}">
        <p14:creationId xmlns:p14="http://schemas.microsoft.com/office/powerpoint/2010/main" val="1471020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image displa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2/25/2021</a:t>
            </a:fld>
            <a:endParaRPr lang="en-US" dirty="0"/>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dirty="0"/>
          </a:p>
        </p:txBody>
      </p:sp>
      <p:sp>
        <p:nvSpPr>
          <p:cNvPr id="9" name="Picture Placeholder 8">
            <a:extLst>
              <a:ext uri="{FF2B5EF4-FFF2-40B4-BE49-F238E27FC236}">
                <a16:creationId xmlns:a16="http://schemas.microsoft.com/office/drawing/2014/main" id="{0B897422-0615-194F-909B-82FE4004B9F1}"/>
              </a:ext>
            </a:extLst>
          </p:cNvPr>
          <p:cNvSpPr>
            <a:spLocks noGrp="1" noChangeAspect="1"/>
          </p:cNvSpPr>
          <p:nvPr>
            <p:ph type="pic" sz="quarter" idx="13" hasCustomPrompt="1"/>
          </p:nvPr>
        </p:nvSpPr>
        <p:spPr>
          <a:xfrm>
            <a:off x="695324" y="1736725"/>
            <a:ext cx="5562257" cy="4385106"/>
          </a:xfrm>
          <a:solidFill>
            <a:schemeClr val="bg1">
              <a:lumMod val="95000"/>
            </a:schemeClr>
          </a:solidFill>
        </p:spPr>
        <p:txBody>
          <a:bodyPr>
            <a:normAutofit/>
          </a:bodyPr>
          <a:lstStyle>
            <a:lvl1pPr>
              <a:defRPr sz="2000" b="0" i="0">
                <a:latin typeface="Gotham Book" panose="02000604040000020004" pitchFamily="2" charset="0"/>
              </a:defRPr>
            </a:lvl1pPr>
          </a:lstStyle>
          <a:p>
            <a:r>
              <a:rPr lang="en-US" dirty="0"/>
              <a:t>Click to add image</a:t>
            </a:r>
          </a:p>
        </p:txBody>
      </p:sp>
      <p:sp>
        <p:nvSpPr>
          <p:cNvPr id="11" name="Picture Placeholder 8">
            <a:extLst>
              <a:ext uri="{FF2B5EF4-FFF2-40B4-BE49-F238E27FC236}">
                <a16:creationId xmlns:a16="http://schemas.microsoft.com/office/drawing/2014/main" id="{CA1C527E-7F12-AD49-8F7E-D10E8192FE25}"/>
              </a:ext>
            </a:extLst>
          </p:cNvPr>
          <p:cNvSpPr>
            <a:spLocks noGrp="1" noChangeAspect="1"/>
          </p:cNvSpPr>
          <p:nvPr>
            <p:ph type="pic" sz="quarter" idx="16" hasCustomPrompt="1"/>
          </p:nvPr>
        </p:nvSpPr>
        <p:spPr>
          <a:xfrm>
            <a:off x="9012238" y="1736724"/>
            <a:ext cx="2484438" cy="2142250"/>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image</a:t>
            </a:r>
          </a:p>
          <a:p>
            <a:endParaRPr lang="en-US" dirty="0"/>
          </a:p>
        </p:txBody>
      </p:sp>
      <p:sp>
        <p:nvSpPr>
          <p:cNvPr id="12" name="Picture Placeholder 8">
            <a:extLst>
              <a:ext uri="{FF2B5EF4-FFF2-40B4-BE49-F238E27FC236}">
                <a16:creationId xmlns:a16="http://schemas.microsoft.com/office/drawing/2014/main" id="{640A345C-05A4-824E-8736-711852D1DA49}"/>
              </a:ext>
            </a:extLst>
          </p:cNvPr>
          <p:cNvSpPr>
            <a:spLocks noGrp="1" noChangeAspect="1"/>
          </p:cNvSpPr>
          <p:nvPr>
            <p:ph type="pic" sz="quarter" idx="17" hasCustomPrompt="1"/>
          </p:nvPr>
        </p:nvSpPr>
        <p:spPr>
          <a:xfrm>
            <a:off x="9012239" y="3979581"/>
            <a:ext cx="2484436" cy="2142249"/>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image</a:t>
            </a:r>
          </a:p>
          <a:p>
            <a:endParaRPr lang="en-US" dirty="0"/>
          </a:p>
        </p:txBody>
      </p:sp>
      <p:sp>
        <p:nvSpPr>
          <p:cNvPr id="15" name="Picture Placeholder 8">
            <a:extLst>
              <a:ext uri="{FF2B5EF4-FFF2-40B4-BE49-F238E27FC236}">
                <a16:creationId xmlns:a16="http://schemas.microsoft.com/office/drawing/2014/main" id="{BD63C19B-569F-6E46-9314-38F6281CBAEC}"/>
              </a:ext>
            </a:extLst>
          </p:cNvPr>
          <p:cNvSpPr>
            <a:spLocks noGrp="1" noChangeAspect="1"/>
          </p:cNvSpPr>
          <p:nvPr>
            <p:ph type="pic" sz="quarter" idx="18" hasCustomPrompt="1"/>
          </p:nvPr>
        </p:nvSpPr>
        <p:spPr>
          <a:xfrm>
            <a:off x="6392689" y="1736724"/>
            <a:ext cx="2484438" cy="2142250"/>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image</a:t>
            </a:r>
          </a:p>
          <a:p>
            <a:endParaRPr lang="en-US" dirty="0"/>
          </a:p>
        </p:txBody>
      </p:sp>
      <p:sp>
        <p:nvSpPr>
          <p:cNvPr id="16" name="Picture Placeholder 8">
            <a:extLst>
              <a:ext uri="{FF2B5EF4-FFF2-40B4-BE49-F238E27FC236}">
                <a16:creationId xmlns:a16="http://schemas.microsoft.com/office/drawing/2014/main" id="{EECD908E-CEC6-5447-96B0-C5C0554F1894}"/>
              </a:ext>
            </a:extLst>
          </p:cNvPr>
          <p:cNvSpPr>
            <a:spLocks noGrp="1" noChangeAspect="1"/>
          </p:cNvSpPr>
          <p:nvPr>
            <p:ph type="pic" sz="quarter" idx="19" hasCustomPrompt="1"/>
          </p:nvPr>
        </p:nvSpPr>
        <p:spPr>
          <a:xfrm>
            <a:off x="6392690" y="3979581"/>
            <a:ext cx="2484436" cy="2142249"/>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image</a:t>
            </a:r>
          </a:p>
          <a:p>
            <a:endParaRPr lang="en-US" dirty="0"/>
          </a:p>
        </p:txBody>
      </p:sp>
    </p:spTree>
    <p:extLst>
      <p:ext uri="{BB962C8B-B14F-4D97-AF65-F5344CB8AC3E}">
        <p14:creationId xmlns:p14="http://schemas.microsoft.com/office/powerpoint/2010/main" val="2140379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and image">
    <p:spTree>
      <p:nvGrpSpPr>
        <p:cNvPr id="1" name=""/>
        <p:cNvGrpSpPr/>
        <p:nvPr/>
      </p:nvGrpSpPr>
      <p:grpSpPr>
        <a:xfrm>
          <a:off x="0" y="0"/>
          <a:ext cx="0" cy="0"/>
          <a:chOff x="0" y="0"/>
          <a:chExt cx="0" cy="0"/>
        </a:xfrm>
      </p:grpSpPr>
      <p:sp>
        <p:nvSpPr>
          <p:cNvPr id="23" name="Picture Placeholder 1">
            <a:extLst>
              <a:ext uri="{FF2B5EF4-FFF2-40B4-BE49-F238E27FC236}">
                <a16:creationId xmlns:a16="http://schemas.microsoft.com/office/drawing/2014/main" id="{584C4A4A-07BE-3544-A349-7DED7EBD5983}"/>
              </a:ext>
            </a:extLst>
          </p:cNvPr>
          <p:cNvSpPr>
            <a:spLocks noGrp="1"/>
          </p:cNvSpPr>
          <p:nvPr>
            <p:ph type="pic" sz="quarter" idx="10" hasCustomPrompt="1"/>
          </p:nvPr>
        </p:nvSpPr>
        <p:spPr>
          <a:xfrm>
            <a:off x="6512313" y="0"/>
            <a:ext cx="5679688" cy="6857999"/>
          </a:xfrm>
          <a:solidFill>
            <a:schemeClr val="bg1">
              <a:lumMod val="95000"/>
            </a:schemeClr>
          </a:solidFill>
        </p:spPr>
        <p:txBody>
          <a:bodyPr>
            <a:normAutofit/>
          </a:bodyPr>
          <a:lstStyle>
            <a:lvl1pPr>
              <a:defRPr sz="1800" b="0" i="0">
                <a:latin typeface="Gotham Book" panose="02000604040000020004" pitchFamily="2" charset="0"/>
              </a:defRPr>
            </a:lvl1pPr>
          </a:lstStyle>
          <a:p>
            <a:r>
              <a:rPr lang="en-US" dirty="0"/>
              <a:t>Click to add image</a:t>
            </a:r>
          </a:p>
        </p:txBody>
      </p:sp>
      <p:sp>
        <p:nvSpPr>
          <p:cNvPr id="24" name="Title 4">
            <a:extLst>
              <a:ext uri="{FF2B5EF4-FFF2-40B4-BE49-F238E27FC236}">
                <a16:creationId xmlns:a16="http://schemas.microsoft.com/office/drawing/2014/main" id="{6BD04C22-565E-E243-9968-1D3BBF353AF3}"/>
              </a:ext>
            </a:extLst>
          </p:cNvPr>
          <p:cNvSpPr>
            <a:spLocks noGrp="1"/>
          </p:cNvSpPr>
          <p:nvPr>
            <p:ph type="title" hasCustomPrompt="1"/>
          </p:nvPr>
        </p:nvSpPr>
        <p:spPr>
          <a:xfrm>
            <a:off x="874714" y="333375"/>
            <a:ext cx="4801257" cy="1260491"/>
          </a:xfrm>
        </p:spPr>
        <p:txBody>
          <a:bodyPr>
            <a:normAutofit/>
          </a:bodyPr>
          <a:lstStyle>
            <a:lvl1pPr>
              <a:defRPr sz="3200"/>
            </a:lvl1pPr>
          </a:lstStyle>
          <a:p>
            <a:r>
              <a:rPr lang="en-US" dirty="0"/>
              <a:t>Click to edit heading</a:t>
            </a:r>
          </a:p>
        </p:txBody>
      </p:sp>
    </p:spTree>
    <p:extLst>
      <p:ext uri="{BB962C8B-B14F-4D97-AF65-F5344CB8AC3E}">
        <p14:creationId xmlns:p14="http://schemas.microsoft.com/office/powerpoint/2010/main" val="3803272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image list">
    <p:spTree>
      <p:nvGrpSpPr>
        <p:cNvPr id="1" name=""/>
        <p:cNvGrpSpPr/>
        <p:nvPr/>
      </p:nvGrpSpPr>
      <p:grpSpPr>
        <a:xfrm>
          <a:off x="0" y="0"/>
          <a:ext cx="0" cy="0"/>
          <a:chOff x="0" y="0"/>
          <a:chExt cx="0" cy="0"/>
        </a:xfrm>
      </p:grpSpPr>
      <p:sp>
        <p:nvSpPr>
          <p:cNvPr id="138" name="Picture Placeholder 3">
            <a:extLst>
              <a:ext uri="{FF2B5EF4-FFF2-40B4-BE49-F238E27FC236}">
                <a16:creationId xmlns:a16="http://schemas.microsoft.com/office/drawing/2014/main" id="{E43BD0BB-A316-8F46-A81C-A58E8D472928}"/>
              </a:ext>
            </a:extLst>
          </p:cNvPr>
          <p:cNvSpPr>
            <a:spLocks noGrp="1"/>
          </p:cNvSpPr>
          <p:nvPr>
            <p:ph type="pic" sz="quarter" idx="10" hasCustomPrompt="1"/>
          </p:nvPr>
        </p:nvSpPr>
        <p:spPr>
          <a:xfrm>
            <a:off x="4222633" y="0"/>
            <a:ext cx="4178417" cy="6858000"/>
          </a:xfrm>
          <a:solidFill>
            <a:schemeClr val="bg1">
              <a:lumMod val="95000"/>
            </a:schemeClr>
          </a:solidFill>
        </p:spPr>
        <p:txBody>
          <a:bodyPr>
            <a:normAutofit/>
          </a:bodyPr>
          <a:lstStyle>
            <a:lvl1pPr>
              <a:defRPr sz="1400"/>
            </a:lvl1pPr>
          </a:lstStyle>
          <a:p>
            <a:r>
              <a:rPr lang="en-US" dirty="0"/>
              <a:t>Click to add image</a:t>
            </a:r>
          </a:p>
        </p:txBody>
      </p:sp>
      <p:sp>
        <p:nvSpPr>
          <p:cNvPr id="51" name="TextBox 50">
            <a:extLst>
              <a:ext uri="{FF2B5EF4-FFF2-40B4-BE49-F238E27FC236}">
                <a16:creationId xmlns:a16="http://schemas.microsoft.com/office/drawing/2014/main" id="{21A8620A-33A9-F347-A3D6-22E37AB92385}"/>
              </a:ext>
            </a:extLst>
          </p:cNvPr>
          <p:cNvSpPr txBox="1"/>
          <p:nvPr userDrawn="1"/>
        </p:nvSpPr>
        <p:spPr>
          <a:xfrm>
            <a:off x="9334503" y="2225610"/>
            <a:ext cx="2341560" cy="851327"/>
          </a:xfrm>
          <a:prstGeom prst="rect">
            <a:avLst/>
          </a:prstGeom>
          <a:noFill/>
        </p:spPr>
        <p:txBody>
          <a:bodyPr wrap="square" lIns="0" tIns="0" rIns="0" bIns="0" rtlCol="0" anchor="t">
            <a:noAutofit/>
          </a:bodyPr>
          <a:lstStyle/>
          <a:p>
            <a:r>
              <a:rPr lang="en-US" sz="1000" b="0" i="0" dirty="0">
                <a:solidFill>
                  <a:schemeClr val="accent2"/>
                </a:solidFill>
                <a:latin typeface="Gotham Book" panose="02000604040000020004" pitchFamily="2" charset="0"/>
              </a:rPr>
              <a:t>Therefore always free from repetition, injected </a:t>
            </a:r>
            <a:r>
              <a:rPr lang="en-US" sz="1000" b="0" i="0" dirty="0" err="1">
                <a:solidFill>
                  <a:schemeClr val="accent2"/>
                </a:solidFill>
                <a:latin typeface="Gotham Book" panose="02000604040000020004" pitchFamily="2" charset="0"/>
              </a:rPr>
              <a:t>humour</a:t>
            </a:r>
            <a:r>
              <a:rPr lang="en-US" sz="1000" b="0" i="0" dirty="0">
                <a:solidFill>
                  <a:schemeClr val="accent2"/>
                </a:solidFill>
                <a:latin typeface="Gotham Book" panose="02000604040000020004" pitchFamily="2" charset="0"/>
              </a:rPr>
              <a:t>, </a:t>
            </a:r>
          </a:p>
        </p:txBody>
      </p:sp>
      <p:sp>
        <p:nvSpPr>
          <p:cNvPr id="52" name="TextBox 51">
            <a:extLst>
              <a:ext uri="{FF2B5EF4-FFF2-40B4-BE49-F238E27FC236}">
                <a16:creationId xmlns:a16="http://schemas.microsoft.com/office/drawing/2014/main" id="{E2415A98-4A85-DE41-8608-1DBE02BF26CB}"/>
              </a:ext>
            </a:extLst>
          </p:cNvPr>
          <p:cNvSpPr txBox="1"/>
          <p:nvPr userDrawn="1"/>
        </p:nvSpPr>
        <p:spPr>
          <a:xfrm>
            <a:off x="9334500" y="1920049"/>
            <a:ext cx="1996672" cy="305561"/>
          </a:xfrm>
          <a:prstGeom prst="rect">
            <a:avLst/>
          </a:prstGeom>
          <a:noFill/>
        </p:spPr>
        <p:txBody>
          <a:bodyPr wrap="square" lIns="0" rIns="0" bIns="0" rtlCol="0" anchor="t">
            <a:noAutofit/>
          </a:bodyPr>
          <a:lstStyle/>
          <a:p>
            <a:r>
              <a:rPr lang="en-GB" sz="1200" b="1" i="0" dirty="0">
                <a:solidFill>
                  <a:schemeClr val="accent2"/>
                </a:solidFill>
                <a:latin typeface="Gotham Bold" panose="02000604030000020004" pitchFamily="2" charset="0"/>
              </a:rPr>
              <a:t>POINT 01</a:t>
            </a:r>
            <a:endParaRPr lang="th-TH" sz="1200" b="1" i="0" dirty="0">
              <a:solidFill>
                <a:schemeClr val="accent2"/>
              </a:solidFill>
              <a:latin typeface="Gotham Bold" panose="02000604030000020004" pitchFamily="2" charset="0"/>
            </a:endParaRPr>
          </a:p>
        </p:txBody>
      </p:sp>
      <p:sp>
        <p:nvSpPr>
          <p:cNvPr id="53" name="TextBox 52">
            <a:extLst>
              <a:ext uri="{FF2B5EF4-FFF2-40B4-BE49-F238E27FC236}">
                <a16:creationId xmlns:a16="http://schemas.microsoft.com/office/drawing/2014/main" id="{1D852372-AAB0-1343-91E6-356D3B28F6F7}"/>
              </a:ext>
            </a:extLst>
          </p:cNvPr>
          <p:cNvSpPr txBox="1"/>
          <p:nvPr userDrawn="1"/>
        </p:nvSpPr>
        <p:spPr>
          <a:xfrm>
            <a:off x="9334503" y="3387816"/>
            <a:ext cx="2341560" cy="851327"/>
          </a:xfrm>
          <a:prstGeom prst="rect">
            <a:avLst/>
          </a:prstGeom>
          <a:noFill/>
        </p:spPr>
        <p:txBody>
          <a:bodyPr wrap="square" lIns="0" tIns="0" rIns="0" bIns="0" rtlCol="0" anchor="t">
            <a:noAutofit/>
          </a:bodyPr>
          <a:lstStyle/>
          <a:p>
            <a:r>
              <a:rPr lang="en-US" sz="1000" b="0" i="0" dirty="0">
                <a:solidFill>
                  <a:schemeClr val="accent2"/>
                </a:solidFill>
                <a:latin typeface="Gotham Book" panose="02000604040000020004" pitchFamily="2" charset="0"/>
              </a:rPr>
              <a:t>Therefore always free from repetition, injected </a:t>
            </a:r>
            <a:r>
              <a:rPr lang="en-US" sz="1000" b="0" i="0" dirty="0" err="1">
                <a:solidFill>
                  <a:schemeClr val="accent2"/>
                </a:solidFill>
                <a:latin typeface="Gotham Book" panose="02000604040000020004" pitchFamily="2" charset="0"/>
              </a:rPr>
              <a:t>humour</a:t>
            </a:r>
            <a:r>
              <a:rPr lang="en-US" sz="1000" b="0" i="0" dirty="0">
                <a:solidFill>
                  <a:schemeClr val="accent2"/>
                </a:solidFill>
                <a:latin typeface="Gotham Book" panose="02000604040000020004" pitchFamily="2" charset="0"/>
              </a:rPr>
              <a:t>, </a:t>
            </a:r>
          </a:p>
        </p:txBody>
      </p:sp>
      <p:sp>
        <p:nvSpPr>
          <p:cNvPr id="54" name="TextBox 53">
            <a:extLst>
              <a:ext uri="{FF2B5EF4-FFF2-40B4-BE49-F238E27FC236}">
                <a16:creationId xmlns:a16="http://schemas.microsoft.com/office/drawing/2014/main" id="{B8694691-52E9-4D4E-8FCA-152FF9BD40CE}"/>
              </a:ext>
            </a:extLst>
          </p:cNvPr>
          <p:cNvSpPr txBox="1"/>
          <p:nvPr userDrawn="1"/>
        </p:nvSpPr>
        <p:spPr>
          <a:xfrm>
            <a:off x="9334500" y="3082255"/>
            <a:ext cx="1996672" cy="305561"/>
          </a:xfrm>
          <a:prstGeom prst="rect">
            <a:avLst/>
          </a:prstGeom>
          <a:noFill/>
        </p:spPr>
        <p:txBody>
          <a:bodyPr wrap="square" lIns="0" rIns="0" bIns="0" rtlCol="0" anchor="t">
            <a:noAutofit/>
          </a:bodyPr>
          <a:lstStyle/>
          <a:p>
            <a:r>
              <a:rPr lang="en-GB" sz="1200" b="1" i="0" dirty="0">
                <a:solidFill>
                  <a:schemeClr val="accent2"/>
                </a:solidFill>
                <a:latin typeface="Gotham Bold" panose="02000604030000020004" pitchFamily="2" charset="0"/>
              </a:rPr>
              <a:t>POINT 01</a:t>
            </a:r>
            <a:endParaRPr lang="th-TH" sz="1200" b="1" i="0" dirty="0">
              <a:solidFill>
                <a:schemeClr val="accent2"/>
              </a:solidFill>
              <a:latin typeface="Gotham Bold" panose="02000604030000020004" pitchFamily="2" charset="0"/>
            </a:endParaRPr>
          </a:p>
        </p:txBody>
      </p:sp>
      <p:sp>
        <p:nvSpPr>
          <p:cNvPr id="57" name="TextBox 56">
            <a:extLst>
              <a:ext uri="{FF2B5EF4-FFF2-40B4-BE49-F238E27FC236}">
                <a16:creationId xmlns:a16="http://schemas.microsoft.com/office/drawing/2014/main" id="{F9C2A2EC-919E-BF44-BAB2-D5F657B72ACC}"/>
              </a:ext>
            </a:extLst>
          </p:cNvPr>
          <p:cNvSpPr txBox="1"/>
          <p:nvPr userDrawn="1"/>
        </p:nvSpPr>
        <p:spPr>
          <a:xfrm>
            <a:off x="9334503" y="4521833"/>
            <a:ext cx="2341560" cy="851327"/>
          </a:xfrm>
          <a:prstGeom prst="rect">
            <a:avLst/>
          </a:prstGeom>
          <a:noFill/>
        </p:spPr>
        <p:txBody>
          <a:bodyPr wrap="square" lIns="0" tIns="0" rIns="0" bIns="0" rtlCol="0" anchor="t">
            <a:noAutofit/>
          </a:bodyPr>
          <a:lstStyle/>
          <a:p>
            <a:r>
              <a:rPr lang="en-US" sz="1000" b="0" i="0" dirty="0">
                <a:solidFill>
                  <a:schemeClr val="accent2"/>
                </a:solidFill>
                <a:latin typeface="Gotham Book" panose="02000604040000020004" pitchFamily="2" charset="0"/>
              </a:rPr>
              <a:t>Therefore always free from repetition, injected </a:t>
            </a:r>
            <a:r>
              <a:rPr lang="en-US" sz="1000" b="0" i="0" dirty="0" err="1">
                <a:solidFill>
                  <a:schemeClr val="accent2"/>
                </a:solidFill>
                <a:latin typeface="Gotham Book" panose="02000604040000020004" pitchFamily="2" charset="0"/>
              </a:rPr>
              <a:t>humour</a:t>
            </a:r>
            <a:r>
              <a:rPr lang="en-US" sz="1000" b="0" i="0" dirty="0">
                <a:solidFill>
                  <a:schemeClr val="accent2"/>
                </a:solidFill>
                <a:latin typeface="Gotham Book" panose="02000604040000020004" pitchFamily="2" charset="0"/>
              </a:rPr>
              <a:t>, </a:t>
            </a:r>
          </a:p>
        </p:txBody>
      </p:sp>
      <p:sp>
        <p:nvSpPr>
          <p:cNvPr id="58" name="TextBox 57">
            <a:extLst>
              <a:ext uri="{FF2B5EF4-FFF2-40B4-BE49-F238E27FC236}">
                <a16:creationId xmlns:a16="http://schemas.microsoft.com/office/drawing/2014/main" id="{B7ECB00A-5CA1-384C-87C6-61BF6ACDC93C}"/>
              </a:ext>
            </a:extLst>
          </p:cNvPr>
          <p:cNvSpPr txBox="1"/>
          <p:nvPr userDrawn="1"/>
        </p:nvSpPr>
        <p:spPr>
          <a:xfrm>
            <a:off x="9334500" y="4216272"/>
            <a:ext cx="1996672" cy="305561"/>
          </a:xfrm>
          <a:prstGeom prst="rect">
            <a:avLst/>
          </a:prstGeom>
          <a:noFill/>
        </p:spPr>
        <p:txBody>
          <a:bodyPr wrap="square" lIns="0" rIns="0" bIns="0" rtlCol="0" anchor="t">
            <a:noAutofit/>
          </a:bodyPr>
          <a:lstStyle/>
          <a:p>
            <a:r>
              <a:rPr lang="en-GB" sz="1200" b="1" i="0" dirty="0">
                <a:solidFill>
                  <a:schemeClr val="accent2"/>
                </a:solidFill>
                <a:latin typeface="Gotham Bold" panose="02000604030000020004" pitchFamily="2" charset="0"/>
              </a:rPr>
              <a:t>POINT 01</a:t>
            </a:r>
            <a:endParaRPr lang="th-TH" sz="1200" b="1" i="0" dirty="0">
              <a:solidFill>
                <a:schemeClr val="accent2"/>
              </a:solidFill>
              <a:latin typeface="Gotham Bold" panose="02000604030000020004" pitchFamily="2" charset="0"/>
            </a:endParaRPr>
          </a:p>
        </p:txBody>
      </p:sp>
      <p:sp>
        <p:nvSpPr>
          <p:cNvPr id="60" name="TextBox 59">
            <a:extLst>
              <a:ext uri="{FF2B5EF4-FFF2-40B4-BE49-F238E27FC236}">
                <a16:creationId xmlns:a16="http://schemas.microsoft.com/office/drawing/2014/main" id="{F2624736-9561-0447-B7EC-3C972D607C77}"/>
              </a:ext>
            </a:extLst>
          </p:cNvPr>
          <p:cNvSpPr txBox="1"/>
          <p:nvPr userDrawn="1"/>
        </p:nvSpPr>
        <p:spPr>
          <a:xfrm>
            <a:off x="9334503" y="5657200"/>
            <a:ext cx="2341560" cy="851327"/>
          </a:xfrm>
          <a:prstGeom prst="rect">
            <a:avLst/>
          </a:prstGeom>
          <a:noFill/>
        </p:spPr>
        <p:txBody>
          <a:bodyPr wrap="square" lIns="0" tIns="0" rIns="0" bIns="0" rtlCol="0" anchor="t">
            <a:noAutofit/>
          </a:bodyPr>
          <a:lstStyle/>
          <a:p>
            <a:r>
              <a:rPr lang="en-US" sz="1000" b="0" i="0" dirty="0">
                <a:solidFill>
                  <a:schemeClr val="accent2"/>
                </a:solidFill>
                <a:latin typeface="Gotham Book" panose="02000604040000020004" pitchFamily="2" charset="0"/>
              </a:rPr>
              <a:t>Therefore always free from repetition, injected </a:t>
            </a:r>
            <a:r>
              <a:rPr lang="en-US" sz="1000" b="0" i="0" dirty="0" err="1">
                <a:solidFill>
                  <a:schemeClr val="accent2"/>
                </a:solidFill>
                <a:latin typeface="Gotham Book" panose="02000604040000020004" pitchFamily="2" charset="0"/>
              </a:rPr>
              <a:t>humour</a:t>
            </a:r>
            <a:r>
              <a:rPr lang="en-US" sz="1000" b="0" i="0" dirty="0">
                <a:solidFill>
                  <a:schemeClr val="accent2"/>
                </a:solidFill>
                <a:latin typeface="Gotham Book" panose="02000604040000020004" pitchFamily="2" charset="0"/>
              </a:rPr>
              <a:t>, </a:t>
            </a:r>
          </a:p>
        </p:txBody>
      </p:sp>
      <p:sp>
        <p:nvSpPr>
          <p:cNvPr id="61" name="TextBox 60">
            <a:extLst>
              <a:ext uri="{FF2B5EF4-FFF2-40B4-BE49-F238E27FC236}">
                <a16:creationId xmlns:a16="http://schemas.microsoft.com/office/drawing/2014/main" id="{4DDCD765-225B-4443-8D6A-931E20F754DF}"/>
              </a:ext>
            </a:extLst>
          </p:cNvPr>
          <p:cNvSpPr txBox="1"/>
          <p:nvPr userDrawn="1"/>
        </p:nvSpPr>
        <p:spPr>
          <a:xfrm>
            <a:off x="9334500" y="5351639"/>
            <a:ext cx="1996672" cy="305561"/>
          </a:xfrm>
          <a:prstGeom prst="rect">
            <a:avLst/>
          </a:prstGeom>
          <a:noFill/>
        </p:spPr>
        <p:txBody>
          <a:bodyPr wrap="square" lIns="0" rIns="0" bIns="0" rtlCol="0" anchor="t">
            <a:noAutofit/>
          </a:bodyPr>
          <a:lstStyle/>
          <a:p>
            <a:r>
              <a:rPr lang="en-GB" sz="1200" b="1" i="0" dirty="0">
                <a:solidFill>
                  <a:schemeClr val="accent2"/>
                </a:solidFill>
                <a:latin typeface="Gotham Bold" panose="02000604030000020004" pitchFamily="2" charset="0"/>
              </a:rPr>
              <a:t>POINT 01</a:t>
            </a:r>
            <a:endParaRPr lang="th-TH" sz="1200" b="1" i="0" dirty="0">
              <a:solidFill>
                <a:schemeClr val="accent2"/>
              </a:solidFill>
              <a:latin typeface="Gotham Bold" panose="02000604030000020004" pitchFamily="2" charset="0"/>
            </a:endParaRPr>
          </a:p>
        </p:txBody>
      </p:sp>
      <p:sp>
        <p:nvSpPr>
          <p:cNvPr id="63" name="Rectangle 62">
            <a:extLst>
              <a:ext uri="{FF2B5EF4-FFF2-40B4-BE49-F238E27FC236}">
                <a16:creationId xmlns:a16="http://schemas.microsoft.com/office/drawing/2014/main" id="{E0B9D56F-CA81-8A41-84E9-35FA26C083ED}"/>
              </a:ext>
            </a:extLst>
          </p:cNvPr>
          <p:cNvSpPr/>
          <p:nvPr userDrawn="1"/>
        </p:nvSpPr>
        <p:spPr>
          <a:xfrm>
            <a:off x="874713" y="3179599"/>
            <a:ext cx="1855693" cy="107578"/>
          </a:xfrm>
          <a:prstGeom prst="rect">
            <a:avLst/>
          </a:prstGeom>
          <a:solidFill>
            <a:schemeClr val="tx2"/>
          </a:solidFill>
          <a:ln w="12700">
            <a:miter lim="400000"/>
          </a:ln>
        </p:spPr>
        <p:txBody>
          <a:bodyPr lIns="45719" tIns="36000" rIns="45719" anchor="ctr"/>
          <a:lstStyle/>
          <a:p>
            <a:pPr algn="ctr">
              <a:lnSpc>
                <a:spcPct val="90000"/>
              </a:lnSpc>
              <a:spcBef>
                <a:spcPts val="1000"/>
              </a:spcBef>
              <a:defRPr sz="1200" b="1">
                <a:solidFill>
                  <a:schemeClr val="accent1"/>
                </a:solidFill>
                <a:latin typeface="+mn-lt"/>
                <a:ea typeface="+mn-ea"/>
                <a:cs typeface="+mn-cs"/>
                <a:sym typeface="Gotham"/>
              </a:defRPr>
            </a:pPr>
            <a:endParaRPr sz="1200">
              <a:solidFill>
                <a:schemeClr val="bg1"/>
              </a:solidFill>
            </a:endParaRPr>
          </a:p>
        </p:txBody>
      </p:sp>
      <p:sp>
        <p:nvSpPr>
          <p:cNvPr id="3" name="Text Placeholder 2">
            <a:extLst>
              <a:ext uri="{FF2B5EF4-FFF2-40B4-BE49-F238E27FC236}">
                <a16:creationId xmlns:a16="http://schemas.microsoft.com/office/drawing/2014/main" id="{19C882C4-DCF2-DE40-9691-E0937F428D1E}"/>
              </a:ext>
            </a:extLst>
          </p:cNvPr>
          <p:cNvSpPr>
            <a:spLocks noGrp="1"/>
          </p:cNvSpPr>
          <p:nvPr>
            <p:ph type="body" sz="quarter" idx="14"/>
          </p:nvPr>
        </p:nvSpPr>
        <p:spPr>
          <a:xfrm>
            <a:off x="874713" y="3627438"/>
            <a:ext cx="3021012" cy="2728912"/>
          </a:xfrm>
        </p:spPr>
        <p:txBody>
          <a:bodyPr>
            <a:normAutofit/>
          </a:bodyPr>
          <a:lstStyle>
            <a:lvl1pPr marL="0" indent="0">
              <a:buFontTx/>
              <a:buNone/>
              <a:defRPr sz="1400"/>
            </a:lvl1pPr>
            <a:lvl2pPr marL="144463" indent="0">
              <a:buFontTx/>
              <a:buNone/>
              <a:tabLst/>
              <a:defRPr sz="1400"/>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a:p>
            <a:pPr lvl="1"/>
            <a:r>
              <a:rPr lang="en-US" dirty="0"/>
              <a:t>Second level</a:t>
            </a:r>
          </a:p>
        </p:txBody>
      </p:sp>
      <p:sp>
        <p:nvSpPr>
          <p:cNvPr id="5" name="Text Placeholder 4">
            <a:extLst>
              <a:ext uri="{FF2B5EF4-FFF2-40B4-BE49-F238E27FC236}">
                <a16:creationId xmlns:a16="http://schemas.microsoft.com/office/drawing/2014/main" id="{E1F75696-92DA-524D-89AA-C23314B6D47B}"/>
              </a:ext>
            </a:extLst>
          </p:cNvPr>
          <p:cNvSpPr>
            <a:spLocks noGrp="1"/>
          </p:cNvSpPr>
          <p:nvPr>
            <p:ph type="body" sz="quarter" idx="15"/>
          </p:nvPr>
        </p:nvSpPr>
        <p:spPr>
          <a:xfrm>
            <a:off x="874713" y="948234"/>
            <a:ext cx="3021012" cy="560387"/>
          </a:xfrm>
        </p:spPr>
        <p:txBody>
          <a:bodyPr anchor="b"/>
          <a:lstStyle>
            <a:lvl1pPr marL="0" indent="0">
              <a:buFontTx/>
              <a:buNone/>
              <a:defRPr sz="1400"/>
            </a:lvl1pPr>
            <a:lvl2pPr marL="457200" indent="0">
              <a:buFontTx/>
              <a:buNone/>
              <a:defRPr sz="1400"/>
            </a:lvl2pPr>
          </a:lstStyle>
          <a:p>
            <a:pPr lvl="0"/>
            <a:r>
              <a:rPr lang="en-US" dirty="0"/>
              <a:t>Edit Master text styles</a:t>
            </a:r>
          </a:p>
        </p:txBody>
      </p:sp>
      <p:sp>
        <p:nvSpPr>
          <p:cNvPr id="7" name="Text Placeholder 6">
            <a:extLst>
              <a:ext uri="{FF2B5EF4-FFF2-40B4-BE49-F238E27FC236}">
                <a16:creationId xmlns:a16="http://schemas.microsoft.com/office/drawing/2014/main" id="{06DDA2AF-9005-284F-A8BA-D21C5CBA1833}"/>
              </a:ext>
            </a:extLst>
          </p:cNvPr>
          <p:cNvSpPr>
            <a:spLocks noGrp="1"/>
          </p:cNvSpPr>
          <p:nvPr>
            <p:ph type="body" sz="quarter" idx="16" hasCustomPrompt="1"/>
          </p:nvPr>
        </p:nvSpPr>
        <p:spPr>
          <a:xfrm>
            <a:off x="874713" y="1673225"/>
            <a:ext cx="3021012" cy="1403350"/>
          </a:xfrm>
        </p:spPr>
        <p:txBody>
          <a:bodyPr anchor="b">
            <a:normAutofit/>
          </a:bodyPr>
          <a:lstStyle>
            <a:lvl1pPr marL="0" indent="0">
              <a:buFontTx/>
              <a:buNone/>
              <a:defRPr sz="3200" b="1" i="0">
                <a:solidFill>
                  <a:schemeClr val="accent2"/>
                </a:solidFill>
                <a:latin typeface="Gotham Bold" panose="02000604030000020004" pitchFamily="2" charset="0"/>
              </a:defRPr>
            </a:lvl1pPr>
          </a:lstStyle>
          <a:p>
            <a:pPr lvl="0"/>
            <a:r>
              <a:rPr lang="en-US" dirty="0"/>
              <a:t>Click to edit </a:t>
            </a:r>
            <a:r>
              <a:rPr lang="en-US" dirty="0" err="1"/>
              <a:t>Headiing</a:t>
            </a:r>
            <a:endParaRPr lang="en-US" dirty="0"/>
          </a:p>
        </p:txBody>
      </p:sp>
    </p:spTree>
    <p:extLst>
      <p:ext uri="{BB962C8B-B14F-4D97-AF65-F5344CB8AC3E}">
        <p14:creationId xmlns:p14="http://schemas.microsoft.com/office/powerpoint/2010/main" val="2513188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ECCEDE-DCD5-5C49-8ECC-B2EF7103F2C1}"/>
              </a:ext>
            </a:extLst>
          </p:cNvPr>
          <p:cNvSpPr>
            <a:spLocks noGrp="1"/>
          </p:cNvSpPr>
          <p:nvPr>
            <p:ph type="pic" sz="quarter" idx="10" hasCustomPrompt="1"/>
          </p:nvPr>
        </p:nvSpPr>
        <p:spPr>
          <a:xfrm>
            <a:off x="0" y="0"/>
            <a:ext cx="12192000" cy="6858000"/>
          </a:xfrm>
        </p:spPr>
        <p:txBody>
          <a:bodyPr>
            <a:normAutofit/>
          </a:bodyPr>
          <a:lstStyle>
            <a:lvl1pPr>
              <a:defRPr sz="2000" b="0" i="0">
                <a:latin typeface="Gotham Book" panose="02000604040000020004" pitchFamily="2" charset="0"/>
              </a:defRPr>
            </a:lvl1pPr>
          </a:lstStyle>
          <a:p>
            <a:r>
              <a:rPr lang="en-US" dirty="0"/>
              <a:t>Click to add image</a:t>
            </a:r>
          </a:p>
        </p:txBody>
      </p:sp>
    </p:spTree>
    <p:extLst>
      <p:ext uri="{BB962C8B-B14F-4D97-AF65-F5344CB8AC3E}">
        <p14:creationId xmlns:p14="http://schemas.microsoft.com/office/powerpoint/2010/main" val="639095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image portrai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2/25/2021</a:t>
            </a:fld>
            <a:endParaRPr lang="en-US" dirty="0"/>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dirty="0"/>
          </a:p>
        </p:txBody>
      </p:sp>
      <p:sp>
        <p:nvSpPr>
          <p:cNvPr id="11" name="Title 10">
            <a:extLst>
              <a:ext uri="{FF2B5EF4-FFF2-40B4-BE49-F238E27FC236}">
                <a16:creationId xmlns:a16="http://schemas.microsoft.com/office/drawing/2014/main" id="{2FEBB79D-267F-7642-BA6A-59A5B02F1DCD}"/>
              </a:ext>
            </a:extLst>
          </p:cNvPr>
          <p:cNvSpPr>
            <a:spLocks noGrp="1"/>
          </p:cNvSpPr>
          <p:nvPr>
            <p:ph type="title" hasCustomPrompt="1"/>
          </p:nvPr>
        </p:nvSpPr>
        <p:spPr/>
        <p:txBody>
          <a:bodyPr>
            <a:normAutofit/>
          </a:bodyPr>
          <a:lstStyle>
            <a:lvl1pPr>
              <a:defRPr sz="3200"/>
            </a:lvl1pPr>
          </a:lstStyle>
          <a:p>
            <a:r>
              <a:rPr lang="en-US" dirty="0"/>
              <a:t>Click to edit title</a:t>
            </a:r>
          </a:p>
        </p:txBody>
      </p:sp>
      <p:sp>
        <p:nvSpPr>
          <p:cNvPr id="8" name="Picture Placeholder 5">
            <a:extLst>
              <a:ext uri="{FF2B5EF4-FFF2-40B4-BE49-F238E27FC236}">
                <a16:creationId xmlns:a16="http://schemas.microsoft.com/office/drawing/2014/main" id="{C55BB531-2FAD-994F-A2E3-7CB299C080E6}"/>
              </a:ext>
            </a:extLst>
          </p:cNvPr>
          <p:cNvSpPr>
            <a:spLocks noGrp="1" noChangeAspect="1"/>
          </p:cNvSpPr>
          <p:nvPr>
            <p:ph type="pic" sz="quarter" idx="13" hasCustomPrompt="1"/>
          </p:nvPr>
        </p:nvSpPr>
        <p:spPr>
          <a:xfrm>
            <a:off x="874713" y="1989138"/>
            <a:ext cx="3256355" cy="4125415"/>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dirty="0"/>
              <a:t>Add image here</a:t>
            </a:r>
          </a:p>
        </p:txBody>
      </p:sp>
      <p:sp>
        <p:nvSpPr>
          <p:cNvPr id="14" name="Picture Placeholder 5">
            <a:extLst>
              <a:ext uri="{FF2B5EF4-FFF2-40B4-BE49-F238E27FC236}">
                <a16:creationId xmlns:a16="http://schemas.microsoft.com/office/drawing/2014/main" id="{78ABDFBA-5710-AB4A-BA25-92E36B540A2C}"/>
              </a:ext>
            </a:extLst>
          </p:cNvPr>
          <p:cNvSpPr>
            <a:spLocks noGrp="1" noChangeAspect="1"/>
          </p:cNvSpPr>
          <p:nvPr>
            <p:ph type="pic" sz="quarter" idx="14" hasCustomPrompt="1"/>
          </p:nvPr>
        </p:nvSpPr>
        <p:spPr>
          <a:xfrm>
            <a:off x="4557516" y="1989138"/>
            <a:ext cx="3256355" cy="4125415"/>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dirty="0"/>
              <a:t>Add image here</a:t>
            </a:r>
          </a:p>
        </p:txBody>
      </p:sp>
      <p:sp>
        <p:nvSpPr>
          <p:cNvPr id="15" name="Picture Placeholder 5">
            <a:extLst>
              <a:ext uri="{FF2B5EF4-FFF2-40B4-BE49-F238E27FC236}">
                <a16:creationId xmlns:a16="http://schemas.microsoft.com/office/drawing/2014/main" id="{08B8689C-37A6-944B-8BD8-2729F9D6340D}"/>
              </a:ext>
            </a:extLst>
          </p:cNvPr>
          <p:cNvSpPr>
            <a:spLocks noGrp="1" noChangeAspect="1"/>
          </p:cNvSpPr>
          <p:nvPr>
            <p:ph type="pic" sz="quarter" idx="15" hasCustomPrompt="1"/>
          </p:nvPr>
        </p:nvSpPr>
        <p:spPr>
          <a:xfrm>
            <a:off x="8240319" y="1989138"/>
            <a:ext cx="3256355" cy="4125415"/>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dirty="0"/>
              <a:t>Add image here</a:t>
            </a:r>
          </a:p>
        </p:txBody>
      </p:sp>
    </p:spTree>
    <p:extLst>
      <p:ext uri="{BB962C8B-B14F-4D97-AF65-F5344CB8AC3E}">
        <p14:creationId xmlns:p14="http://schemas.microsoft.com/office/powerpoint/2010/main" val="10746468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4 image clust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2/25/2021</a:t>
            </a:fld>
            <a:endParaRPr lang="en-US" dirty="0"/>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dirty="0"/>
          </a:p>
        </p:txBody>
      </p:sp>
      <p:sp>
        <p:nvSpPr>
          <p:cNvPr id="9" name="Picture Placeholder 8">
            <a:extLst>
              <a:ext uri="{FF2B5EF4-FFF2-40B4-BE49-F238E27FC236}">
                <a16:creationId xmlns:a16="http://schemas.microsoft.com/office/drawing/2014/main" id="{0B897422-0615-194F-909B-82FE4004B9F1}"/>
              </a:ext>
            </a:extLst>
          </p:cNvPr>
          <p:cNvSpPr>
            <a:spLocks noGrp="1" noChangeAspect="1"/>
          </p:cNvSpPr>
          <p:nvPr>
            <p:ph type="pic" sz="quarter" idx="13" hasCustomPrompt="1"/>
          </p:nvPr>
        </p:nvSpPr>
        <p:spPr>
          <a:xfrm>
            <a:off x="695325" y="579863"/>
            <a:ext cx="5316264" cy="5698082"/>
          </a:xfrm>
          <a:solidFill>
            <a:schemeClr val="bg1">
              <a:lumMod val="95000"/>
            </a:schemeClr>
          </a:solidFill>
        </p:spPr>
        <p:txBody>
          <a:bodyPr>
            <a:normAutofit/>
          </a:bodyPr>
          <a:lstStyle>
            <a:lvl1pPr>
              <a:defRPr sz="2000" b="0" i="0">
                <a:latin typeface="Gotham Book" panose="02000604040000020004" pitchFamily="2" charset="0"/>
              </a:defRPr>
            </a:lvl1pPr>
          </a:lstStyle>
          <a:p>
            <a:r>
              <a:rPr lang="en-US" dirty="0"/>
              <a:t>Click to add image</a:t>
            </a:r>
          </a:p>
        </p:txBody>
      </p:sp>
      <p:sp>
        <p:nvSpPr>
          <p:cNvPr id="10" name="Picture Placeholder 8">
            <a:extLst>
              <a:ext uri="{FF2B5EF4-FFF2-40B4-BE49-F238E27FC236}">
                <a16:creationId xmlns:a16="http://schemas.microsoft.com/office/drawing/2014/main" id="{944794DA-9AB5-EB4A-BCF6-0258CFBFEB1E}"/>
              </a:ext>
            </a:extLst>
          </p:cNvPr>
          <p:cNvSpPr>
            <a:spLocks noGrp="1" noChangeAspect="1"/>
          </p:cNvSpPr>
          <p:nvPr>
            <p:ph type="pic" sz="quarter" idx="14" hasCustomPrompt="1"/>
          </p:nvPr>
        </p:nvSpPr>
        <p:spPr>
          <a:xfrm>
            <a:off x="6245816" y="579863"/>
            <a:ext cx="5250858" cy="3264848"/>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image</a:t>
            </a:r>
          </a:p>
          <a:p>
            <a:endParaRPr lang="en-US" dirty="0"/>
          </a:p>
        </p:txBody>
      </p:sp>
      <p:sp>
        <p:nvSpPr>
          <p:cNvPr id="8" name="Picture Placeholder 8">
            <a:extLst>
              <a:ext uri="{FF2B5EF4-FFF2-40B4-BE49-F238E27FC236}">
                <a16:creationId xmlns:a16="http://schemas.microsoft.com/office/drawing/2014/main" id="{D23B8686-A814-B444-B9A9-1EBC80BD15C7}"/>
              </a:ext>
            </a:extLst>
          </p:cNvPr>
          <p:cNvSpPr>
            <a:spLocks noGrp="1" noChangeAspect="1"/>
          </p:cNvSpPr>
          <p:nvPr>
            <p:ph type="pic" sz="quarter" idx="16" hasCustomPrompt="1"/>
          </p:nvPr>
        </p:nvSpPr>
        <p:spPr>
          <a:xfrm>
            <a:off x="9003473" y="4047893"/>
            <a:ext cx="2493202" cy="2230052"/>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image</a:t>
            </a:r>
          </a:p>
          <a:p>
            <a:endParaRPr lang="en-US" dirty="0"/>
          </a:p>
        </p:txBody>
      </p:sp>
      <p:sp>
        <p:nvSpPr>
          <p:cNvPr id="11" name="Picture Placeholder 8">
            <a:extLst>
              <a:ext uri="{FF2B5EF4-FFF2-40B4-BE49-F238E27FC236}">
                <a16:creationId xmlns:a16="http://schemas.microsoft.com/office/drawing/2014/main" id="{8B6E1EA7-42FB-7C47-9C8B-8B79464AB987}"/>
              </a:ext>
            </a:extLst>
          </p:cNvPr>
          <p:cNvSpPr>
            <a:spLocks noGrp="1" noChangeAspect="1"/>
          </p:cNvSpPr>
          <p:nvPr>
            <p:ph type="pic" sz="quarter" idx="17" hasCustomPrompt="1"/>
          </p:nvPr>
        </p:nvSpPr>
        <p:spPr>
          <a:xfrm>
            <a:off x="6245816" y="4047893"/>
            <a:ext cx="2523430" cy="2230052"/>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image</a:t>
            </a:r>
          </a:p>
          <a:p>
            <a:endParaRPr lang="en-US" dirty="0"/>
          </a:p>
        </p:txBody>
      </p:sp>
    </p:spTree>
    <p:extLst>
      <p:ext uri="{BB962C8B-B14F-4D97-AF65-F5344CB8AC3E}">
        <p14:creationId xmlns:p14="http://schemas.microsoft.com/office/powerpoint/2010/main" val="2502476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 cluster and heading/cont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2/25/2021</a:t>
            </a:fld>
            <a:endParaRPr lang="en-US" dirty="0"/>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dirty="0"/>
          </a:p>
        </p:txBody>
      </p:sp>
      <p:sp>
        <p:nvSpPr>
          <p:cNvPr id="11" name="Rectangle 10">
            <a:extLst>
              <a:ext uri="{FF2B5EF4-FFF2-40B4-BE49-F238E27FC236}">
                <a16:creationId xmlns:a16="http://schemas.microsoft.com/office/drawing/2014/main" id="{F76B1116-4E2E-7540-8B2A-1108EED1AFB6}"/>
              </a:ext>
            </a:extLst>
          </p:cNvPr>
          <p:cNvSpPr/>
          <p:nvPr userDrawn="1"/>
        </p:nvSpPr>
        <p:spPr>
          <a:xfrm>
            <a:off x="5332957" y="2085143"/>
            <a:ext cx="1816928" cy="159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p>
        </p:txBody>
      </p:sp>
      <p:sp>
        <p:nvSpPr>
          <p:cNvPr id="12" name="Rectangle 11">
            <a:extLst>
              <a:ext uri="{FF2B5EF4-FFF2-40B4-BE49-F238E27FC236}">
                <a16:creationId xmlns:a16="http://schemas.microsoft.com/office/drawing/2014/main" id="{1E5952ED-1CC2-C345-9902-6E4B62F53C67}"/>
              </a:ext>
            </a:extLst>
          </p:cNvPr>
          <p:cNvSpPr/>
          <p:nvPr userDrawn="1"/>
        </p:nvSpPr>
        <p:spPr>
          <a:xfrm>
            <a:off x="7326482" y="2085143"/>
            <a:ext cx="4170193" cy="40506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dirty="0"/>
          </a:p>
        </p:txBody>
      </p:sp>
      <p:sp>
        <p:nvSpPr>
          <p:cNvPr id="14" name="Rectangle 13">
            <a:extLst>
              <a:ext uri="{FF2B5EF4-FFF2-40B4-BE49-F238E27FC236}">
                <a16:creationId xmlns:a16="http://schemas.microsoft.com/office/drawing/2014/main" id="{AEC02E7E-38EF-9C4D-BB52-D150D8A1C748}"/>
              </a:ext>
            </a:extLst>
          </p:cNvPr>
          <p:cNvSpPr/>
          <p:nvPr userDrawn="1"/>
        </p:nvSpPr>
        <p:spPr>
          <a:xfrm>
            <a:off x="7514049" y="4127833"/>
            <a:ext cx="1855692" cy="107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th-TH" sz="2800">
              <a:solidFill>
                <a:schemeClr val="accent1"/>
              </a:solidFill>
            </a:endParaRPr>
          </a:p>
        </p:txBody>
      </p:sp>
      <p:sp>
        <p:nvSpPr>
          <p:cNvPr id="15" name="Text Placeholder 16">
            <a:extLst>
              <a:ext uri="{FF2B5EF4-FFF2-40B4-BE49-F238E27FC236}">
                <a16:creationId xmlns:a16="http://schemas.microsoft.com/office/drawing/2014/main" id="{DEA781BF-AAAE-284B-92E1-67BBDDCCEE77}"/>
              </a:ext>
            </a:extLst>
          </p:cNvPr>
          <p:cNvSpPr>
            <a:spLocks noGrp="1"/>
          </p:cNvSpPr>
          <p:nvPr>
            <p:ph type="body" sz="quarter" idx="12" hasCustomPrompt="1"/>
          </p:nvPr>
        </p:nvSpPr>
        <p:spPr>
          <a:xfrm>
            <a:off x="7514049" y="4456005"/>
            <a:ext cx="3622264" cy="1507474"/>
          </a:xfrm>
        </p:spPr>
        <p:txBody>
          <a:bodyPr>
            <a:noAutofit/>
          </a:bodyPr>
          <a:lstStyle>
            <a:lvl1pPr marL="0" indent="0" algn="l">
              <a:lnSpc>
                <a:spcPct val="130000"/>
              </a:lnSpc>
              <a:spcBef>
                <a:spcPts val="0"/>
              </a:spcBef>
              <a:buNone/>
              <a:defRPr sz="1100" b="0" baseline="0">
                <a:solidFill>
                  <a:schemeClr val="bg1"/>
                </a:solidFill>
                <a:latin typeface="+mn-lt"/>
              </a:defRPr>
            </a:lvl1pPr>
          </a:lstStyle>
          <a:p>
            <a:pPr lvl="0"/>
            <a:r>
              <a:rPr lang="en-US" dirty="0"/>
              <a:t>Content here</a:t>
            </a:r>
            <a:endParaRPr lang="th-TH" dirty="0"/>
          </a:p>
        </p:txBody>
      </p:sp>
      <p:sp>
        <p:nvSpPr>
          <p:cNvPr id="16" name="Text Placeholder 16">
            <a:extLst>
              <a:ext uri="{FF2B5EF4-FFF2-40B4-BE49-F238E27FC236}">
                <a16:creationId xmlns:a16="http://schemas.microsoft.com/office/drawing/2014/main" id="{A20356E5-897E-8A42-8090-00CBA3785653}"/>
              </a:ext>
            </a:extLst>
          </p:cNvPr>
          <p:cNvSpPr>
            <a:spLocks noGrp="1"/>
          </p:cNvSpPr>
          <p:nvPr>
            <p:ph type="body" sz="quarter" idx="13" hasCustomPrompt="1"/>
          </p:nvPr>
        </p:nvSpPr>
        <p:spPr>
          <a:xfrm>
            <a:off x="7514049" y="2391206"/>
            <a:ext cx="3622264" cy="329719"/>
          </a:xfrm>
        </p:spPr>
        <p:txBody>
          <a:bodyPr anchor="t">
            <a:noAutofit/>
          </a:bodyPr>
          <a:lstStyle>
            <a:lvl1pPr marL="0" indent="0" algn="l">
              <a:lnSpc>
                <a:spcPct val="100000"/>
              </a:lnSpc>
              <a:buNone/>
              <a:defRPr sz="1100" b="1" baseline="0">
                <a:solidFill>
                  <a:schemeClr val="bg1"/>
                </a:solidFill>
                <a:latin typeface="+mn-lt"/>
              </a:defRPr>
            </a:lvl1pPr>
          </a:lstStyle>
          <a:p>
            <a:pPr lvl="0"/>
            <a:r>
              <a:rPr lang="en-US" dirty="0"/>
              <a:t>Additional Content</a:t>
            </a:r>
            <a:endParaRPr lang="th-TH" dirty="0"/>
          </a:p>
        </p:txBody>
      </p:sp>
      <p:sp>
        <p:nvSpPr>
          <p:cNvPr id="17" name="Text Placeholder 16">
            <a:extLst>
              <a:ext uri="{FF2B5EF4-FFF2-40B4-BE49-F238E27FC236}">
                <a16:creationId xmlns:a16="http://schemas.microsoft.com/office/drawing/2014/main" id="{99C97856-E366-1A40-AFEB-D4A19F37D052}"/>
              </a:ext>
            </a:extLst>
          </p:cNvPr>
          <p:cNvSpPr>
            <a:spLocks noGrp="1"/>
          </p:cNvSpPr>
          <p:nvPr>
            <p:ph type="body" sz="quarter" idx="14" hasCustomPrompt="1"/>
          </p:nvPr>
        </p:nvSpPr>
        <p:spPr>
          <a:xfrm>
            <a:off x="7514049" y="2890611"/>
            <a:ext cx="3622264" cy="1067536"/>
          </a:xfrm>
        </p:spPr>
        <p:txBody>
          <a:bodyPr anchor="t">
            <a:noAutofit/>
          </a:bodyPr>
          <a:lstStyle>
            <a:lvl1pPr marL="0" indent="0" algn="l" defTabSz="914400" rtl="0" eaLnBrk="1" latinLnBrk="0" hangingPunct="1">
              <a:lnSpc>
                <a:spcPct val="100000"/>
              </a:lnSpc>
              <a:spcBef>
                <a:spcPct val="0"/>
              </a:spcBef>
              <a:buNone/>
              <a:defRPr lang="th-TH" sz="3200" b="1" i="0" kern="1200" spc="0" baseline="0" dirty="0">
                <a:solidFill>
                  <a:schemeClr val="bg1"/>
                </a:solidFill>
                <a:latin typeface="Gotham Bold" panose="02000604030000020004" pitchFamily="2" charset="0"/>
                <a:ea typeface="+mj-ea"/>
                <a:cs typeface="+mj-cs"/>
              </a:defRPr>
            </a:lvl1pPr>
          </a:lstStyle>
          <a:p>
            <a:pPr lvl="0"/>
            <a:r>
              <a:rPr lang="en-US" dirty="0"/>
              <a:t>Title here</a:t>
            </a:r>
          </a:p>
        </p:txBody>
      </p:sp>
      <p:sp>
        <p:nvSpPr>
          <p:cNvPr id="18" name="Picture Placeholder 5">
            <a:extLst>
              <a:ext uri="{FF2B5EF4-FFF2-40B4-BE49-F238E27FC236}">
                <a16:creationId xmlns:a16="http://schemas.microsoft.com/office/drawing/2014/main" id="{7893815B-FE46-634E-A523-4FE9DFD6CA6B}"/>
              </a:ext>
            </a:extLst>
          </p:cNvPr>
          <p:cNvSpPr>
            <a:spLocks noGrp="1" noChangeAspect="1"/>
          </p:cNvSpPr>
          <p:nvPr>
            <p:ph type="pic" sz="quarter" idx="10" hasCustomPrompt="1"/>
          </p:nvPr>
        </p:nvSpPr>
        <p:spPr>
          <a:xfrm>
            <a:off x="695325" y="333375"/>
            <a:ext cx="4461035" cy="3345776"/>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dirty="0"/>
              <a:t>Add image here</a:t>
            </a:r>
          </a:p>
        </p:txBody>
      </p:sp>
      <p:sp>
        <p:nvSpPr>
          <p:cNvPr id="19" name="Picture Placeholder 5">
            <a:extLst>
              <a:ext uri="{FF2B5EF4-FFF2-40B4-BE49-F238E27FC236}">
                <a16:creationId xmlns:a16="http://schemas.microsoft.com/office/drawing/2014/main" id="{266D8FAD-0B1E-6645-A536-E1FDEA0FFEA4}"/>
              </a:ext>
            </a:extLst>
          </p:cNvPr>
          <p:cNvSpPr>
            <a:spLocks noGrp="1" noChangeAspect="1"/>
          </p:cNvSpPr>
          <p:nvPr>
            <p:ph type="pic" sz="quarter" idx="15" hasCustomPrompt="1"/>
          </p:nvPr>
        </p:nvSpPr>
        <p:spPr>
          <a:xfrm>
            <a:off x="695326" y="3842071"/>
            <a:ext cx="6454560" cy="2293685"/>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dirty="0"/>
              <a:t>Add image here</a:t>
            </a:r>
          </a:p>
        </p:txBody>
      </p:sp>
      <p:sp>
        <p:nvSpPr>
          <p:cNvPr id="20" name="Picture Placeholder 5">
            <a:extLst>
              <a:ext uri="{FF2B5EF4-FFF2-40B4-BE49-F238E27FC236}">
                <a16:creationId xmlns:a16="http://schemas.microsoft.com/office/drawing/2014/main" id="{2F342496-5EBA-194F-B884-B3487EA424BA}"/>
              </a:ext>
            </a:extLst>
          </p:cNvPr>
          <p:cNvSpPr>
            <a:spLocks noGrp="1" noChangeAspect="1"/>
          </p:cNvSpPr>
          <p:nvPr>
            <p:ph type="pic" sz="quarter" idx="16" hasCustomPrompt="1"/>
          </p:nvPr>
        </p:nvSpPr>
        <p:spPr>
          <a:xfrm>
            <a:off x="7326482" y="344986"/>
            <a:ext cx="4170193" cy="1570471"/>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dirty="0"/>
              <a:t>Add image here</a:t>
            </a:r>
          </a:p>
        </p:txBody>
      </p:sp>
      <p:sp>
        <p:nvSpPr>
          <p:cNvPr id="21" name="Picture Placeholder 5">
            <a:extLst>
              <a:ext uri="{FF2B5EF4-FFF2-40B4-BE49-F238E27FC236}">
                <a16:creationId xmlns:a16="http://schemas.microsoft.com/office/drawing/2014/main" id="{FB3E6B2E-3E5A-4942-BA3C-CD8296E832FC}"/>
              </a:ext>
            </a:extLst>
          </p:cNvPr>
          <p:cNvSpPr>
            <a:spLocks noGrp="1" noChangeAspect="1"/>
          </p:cNvSpPr>
          <p:nvPr>
            <p:ph type="pic" sz="quarter" idx="17" hasCustomPrompt="1"/>
          </p:nvPr>
        </p:nvSpPr>
        <p:spPr>
          <a:xfrm>
            <a:off x="5332957" y="323367"/>
            <a:ext cx="1816928" cy="1588848"/>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dirty="0"/>
              <a:t>Add image here</a:t>
            </a:r>
          </a:p>
        </p:txBody>
      </p:sp>
    </p:spTree>
    <p:extLst>
      <p:ext uri="{BB962C8B-B14F-4D97-AF65-F5344CB8AC3E}">
        <p14:creationId xmlns:p14="http://schemas.microsoft.com/office/powerpoint/2010/main" val="4288899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 image and description">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2/25/2021</a:t>
            </a:fld>
            <a:endParaRPr lang="en-US" dirty="0"/>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dirty="0"/>
          </a:p>
        </p:txBody>
      </p:sp>
      <p:sp>
        <p:nvSpPr>
          <p:cNvPr id="17" name="Picture Placeholder 5">
            <a:extLst>
              <a:ext uri="{FF2B5EF4-FFF2-40B4-BE49-F238E27FC236}">
                <a16:creationId xmlns:a16="http://schemas.microsoft.com/office/drawing/2014/main" id="{B9D704FA-71F6-7B44-BFFB-9713486AE1C6}"/>
              </a:ext>
            </a:extLst>
          </p:cNvPr>
          <p:cNvSpPr>
            <a:spLocks noGrp="1" noChangeAspect="1"/>
          </p:cNvSpPr>
          <p:nvPr>
            <p:ph type="pic" sz="quarter" idx="14" hasCustomPrompt="1"/>
          </p:nvPr>
        </p:nvSpPr>
        <p:spPr>
          <a:xfrm>
            <a:off x="888419"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dirty="0"/>
              <a:t>Click to add image</a:t>
            </a:r>
          </a:p>
        </p:txBody>
      </p:sp>
      <p:sp>
        <p:nvSpPr>
          <p:cNvPr id="18" name="Picture Placeholder 5">
            <a:extLst>
              <a:ext uri="{FF2B5EF4-FFF2-40B4-BE49-F238E27FC236}">
                <a16:creationId xmlns:a16="http://schemas.microsoft.com/office/drawing/2014/main" id="{22330C18-A0F5-3241-B29C-140246DB954F}"/>
              </a:ext>
            </a:extLst>
          </p:cNvPr>
          <p:cNvSpPr>
            <a:spLocks noGrp="1" noChangeAspect="1"/>
          </p:cNvSpPr>
          <p:nvPr>
            <p:ph type="pic" sz="quarter" idx="15" hasCustomPrompt="1"/>
          </p:nvPr>
        </p:nvSpPr>
        <p:spPr>
          <a:xfrm>
            <a:off x="2642777"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dirty="0"/>
              <a:t>Click to add image</a:t>
            </a:r>
          </a:p>
        </p:txBody>
      </p:sp>
      <p:sp>
        <p:nvSpPr>
          <p:cNvPr id="19" name="Picture Placeholder 5">
            <a:extLst>
              <a:ext uri="{FF2B5EF4-FFF2-40B4-BE49-F238E27FC236}">
                <a16:creationId xmlns:a16="http://schemas.microsoft.com/office/drawing/2014/main" id="{727A628F-5816-B14E-A8FF-818D51536AF8}"/>
              </a:ext>
            </a:extLst>
          </p:cNvPr>
          <p:cNvSpPr>
            <a:spLocks noGrp="1" noChangeAspect="1"/>
          </p:cNvSpPr>
          <p:nvPr>
            <p:ph type="pic" sz="quarter" idx="16" hasCustomPrompt="1"/>
          </p:nvPr>
        </p:nvSpPr>
        <p:spPr>
          <a:xfrm>
            <a:off x="4397135"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dirty="0"/>
              <a:t>Click to add image</a:t>
            </a:r>
          </a:p>
        </p:txBody>
      </p:sp>
      <p:sp>
        <p:nvSpPr>
          <p:cNvPr id="20" name="Picture Placeholder 5">
            <a:extLst>
              <a:ext uri="{FF2B5EF4-FFF2-40B4-BE49-F238E27FC236}">
                <a16:creationId xmlns:a16="http://schemas.microsoft.com/office/drawing/2014/main" id="{2ECA5483-6075-C24A-8E63-959A96A67F0F}"/>
              </a:ext>
            </a:extLst>
          </p:cNvPr>
          <p:cNvSpPr>
            <a:spLocks noGrp="1" noChangeAspect="1"/>
          </p:cNvSpPr>
          <p:nvPr>
            <p:ph type="pic" sz="quarter" idx="17" hasCustomPrompt="1"/>
          </p:nvPr>
        </p:nvSpPr>
        <p:spPr>
          <a:xfrm>
            <a:off x="6151493"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dirty="0"/>
              <a:t>Click to add image</a:t>
            </a:r>
          </a:p>
        </p:txBody>
      </p:sp>
      <p:sp>
        <p:nvSpPr>
          <p:cNvPr id="21" name="Picture Placeholder 5">
            <a:extLst>
              <a:ext uri="{FF2B5EF4-FFF2-40B4-BE49-F238E27FC236}">
                <a16:creationId xmlns:a16="http://schemas.microsoft.com/office/drawing/2014/main" id="{B9DEBADD-44AA-E34E-8B90-96B2B8270D2E}"/>
              </a:ext>
            </a:extLst>
          </p:cNvPr>
          <p:cNvSpPr>
            <a:spLocks noGrp="1" noChangeAspect="1"/>
          </p:cNvSpPr>
          <p:nvPr>
            <p:ph type="pic" sz="quarter" idx="18" hasCustomPrompt="1"/>
          </p:nvPr>
        </p:nvSpPr>
        <p:spPr>
          <a:xfrm>
            <a:off x="7905851"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dirty="0"/>
              <a:t>Click to add image</a:t>
            </a:r>
          </a:p>
        </p:txBody>
      </p:sp>
      <p:sp>
        <p:nvSpPr>
          <p:cNvPr id="22" name="Picture Placeholder 5">
            <a:extLst>
              <a:ext uri="{FF2B5EF4-FFF2-40B4-BE49-F238E27FC236}">
                <a16:creationId xmlns:a16="http://schemas.microsoft.com/office/drawing/2014/main" id="{55BB111D-429B-8B48-9464-3BDB1F2F41A0}"/>
              </a:ext>
            </a:extLst>
          </p:cNvPr>
          <p:cNvSpPr>
            <a:spLocks noGrp="1" noChangeAspect="1"/>
          </p:cNvSpPr>
          <p:nvPr>
            <p:ph type="pic" sz="quarter" idx="19" hasCustomPrompt="1"/>
          </p:nvPr>
        </p:nvSpPr>
        <p:spPr>
          <a:xfrm>
            <a:off x="9660208"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dirty="0"/>
              <a:t>Click to add image</a:t>
            </a:r>
          </a:p>
        </p:txBody>
      </p:sp>
      <p:sp>
        <p:nvSpPr>
          <p:cNvPr id="23" name="Content Placeholder 31">
            <a:extLst>
              <a:ext uri="{FF2B5EF4-FFF2-40B4-BE49-F238E27FC236}">
                <a16:creationId xmlns:a16="http://schemas.microsoft.com/office/drawing/2014/main" id="{7DA3160F-884E-BE4E-A8B5-0D9713FCC1C0}"/>
              </a:ext>
            </a:extLst>
          </p:cNvPr>
          <p:cNvSpPr>
            <a:spLocks noGrp="1"/>
          </p:cNvSpPr>
          <p:nvPr>
            <p:ph sz="quarter" idx="20"/>
          </p:nvPr>
        </p:nvSpPr>
        <p:spPr>
          <a:xfrm>
            <a:off x="874711" y="4129838"/>
            <a:ext cx="1670788" cy="1999500"/>
          </a:xfrm>
        </p:spPr>
        <p:txBody>
          <a:bodyPr>
            <a:noAutofit/>
          </a:bodyPr>
          <a:lstStyle>
            <a:lvl1pPr marL="0" indent="0">
              <a:buFontTx/>
              <a:buNone/>
              <a:defRPr sz="1000"/>
            </a:lvl1pPr>
            <a:lvl2pPr marL="136525" indent="0" algn="l">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Master text styles</a:t>
            </a:r>
          </a:p>
          <a:p>
            <a:pPr lvl="1"/>
            <a:r>
              <a:rPr lang="en-US" dirty="0"/>
              <a:t>Second level</a:t>
            </a:r>
          </a:p>
        </p:txBody>
      </p:sp>
      <p:sp>
        <p:nvSpPr>
          <p:cNvPr id="24" name="Content Placeholder 31">
            <a:extLst>
              <a:ext uri="{FF2B5EF4-FFF2-40B4-BE49-F238E27FC236}">
                <a16:creationId xmlns:a16="http://schemas.microsoft.com/office/drawing/2014/main" id="{1EBBBA14-67D4-0F48-8199-4BF0240F5F7C}"/>
              </a:ext>
            </a:extLst>
          </p:cNvPr>
          <p:cNvSpPr>
            <a:spLocks noGrp="1"/>
          </p:cNvSpPr>
          <p:nvPr>
            <p:ph sz="quarter" idx="21"/>
          </p:nvPr>
        </p:nvSpPr>
        <p:spPr>
          <a:xfrm>
            <a:off x="2642777" y="4129838"/>
            <a:ext cx="1657080" cy="1999500"/>
          </a:xfrm>
        </p:spPr>
        <p:txBody>
          <a:bodyPr>
            <a:noAutofit/>
          </a:bodyPr>
          <a:lstStyle>
            <a:lvl1pPr marL="0" indent="0">
              <a:buFontTx/>
              <a:buNone/>
              <a:defRPr sz="1000"/>
            </a:lvl1pPr>
            <a:lvl2pPr marL="136525" indent="0">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Master text styles</a:t>
            </a:r>
          </a:p>
          <a:p>
            <a:pPr lvl="1"/>
            <a:r>
              <a:rPr lang="en-US" dirty="0"/>
              <a:t>Second level</a:t>
            </a:r>
          </a:p>
        </p:txBody>
      </p:sp>
      <p:sp>
        <p:nvSpPr>
          <p:cNvPr id="25" name="Content Placeholder 31">
            <a:extLst>
              <a:ext uri="{FF2B5EF4-FFF2-40B4-BE49-F238E27FC236}">
                <a16:creationId xmlns:a16="http://schemas.microsoft.com/office/drawing/2014/main" id="{8F9992DF-DE38-9F47-8284-F381DB4A9499}"/>
              </a:ext>
            </a:extLst>
          </p:cNvPr>
          <p:cNvSpPr>
            <a:spLocks noGrp="1"/>
          </p:cNvSpPr>
          <p:nvPr>
            <p:ph sz="quarter" idx="22"/>
          </p:nvPr>
        </p:nvSpPr>
        <p:spPr>
          <a:xfrm>
            <a:off x="4395943" y="4129838"/>
            <a:ext cx="1657350" cy="1999500"/>
          </a:xfrm>
        </p:spPr>
        <p:txBody>
          <a:bodyPr>
            <a:noAutofit/>
          </a:bodyPr>
          <a:lstStyle>
            <a:lvl1pPr marL="0" indent="0">
              <a:buFontTx/>
              <a:buNone/>
              <a:defRPr sz="1000"/>
            </a:lvl1pPr>
            <a:lvl2pPr marL="136525" indent="0">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Master text styles</a:t>
            </a:r>
          </a:p>
          <a:p>
            <a:pPr lvl="1"/>
            <a:r>
              <a:rPr lang="en-US" dirty="0"/>
              <a:t>Second level</a:t>
            </a:r>
          </a:p>
        </p:txBody>
      </p:sp>
      <p:sp>
        <p:nvSpPr>
          <p:cNvPr id="26" name="Content Placeholder 31">
            <a:extLst>
              <a:ext uri="{FF2B5EF4-FFF2-40B4-BE49-F238E27FC236}">
                <a16:creationId xmlns:a16="http://schemas.microsoft.com/office/drawing/2014/main" id="{F0F217B0-9B18-7646-B341-1D80E9A6D15D}"/>
              </a:ext>
            </a:extLst>
          </p:cNvPr>
          <p:cNvSpPr>
            <a:spLocks noGrp="1"/>
          </p:cNvSpPr>
          <p:nvPr>
            <p:ph sz="quarter" idx="23"/>
          </p:nvPr>
        </p:nvSpPr>
        <p:spPr>
          <a:xfrm>
            <a:off x="6149379" y="4129838"/>
            <a:ext cx="1659194" cy="1999500"/>
          </a:xfrm>
        </p:spPr>
        <p:txBody>
          <a:bodyPr>
            <a:noAutofit/>
          </a:bodyPr>
          <a:lstStyle>
            <a:lvl1pPr marL="0" indent="0">
              <a:buFontTx/>
              <a:buNone/>
              <a:defRPr sz="1000"/>
            </a:lvl1pPr>
            <a:lvl2pPr marL="136525" indent="0">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Master text styles</a:t>
            </a:r>
          </a:p>
          <a:p>
            <a:pPr lvl="1"/>
            <a:r>
              <a:rPr lang="en-US" dirty="0"/>
              <a:t>Second level</a:t>
            </a:r>
          </a:p>
        </p:txBody>
      </p:sp>
      <p:sp>
        <p:nvSpPr>
          <p:cNvPr id="27" name="Content Placeholder 31">
            <a:extLst>
              <a:ext uri="{FF2B5EF4-FFF2-40B4-BE49-F238E27FC236}">
                <a16:creationId xmlns:a16="http://schemas.microsoft.com/office/drawing/2014/main" id="{0C3FFF3A-AFEA-164A-B748-3EB28ED43584}"/>
              </a:ext>
            </a:extLst>
          </p:cNvPr>
          <p:cNvSpPr>
            <a:spLocks noGrp="1"/>
          </p:cNvSpPr>
          <p:nvPr>
            <p:ph sz="quarter" idx="24"/>
          </p:nvPr>
        </p:nvSpPr>
        <p:spPr>
          <a:xfrm>
            <a:off x="7903737" y="4129838"/>
            <a:ext cx="1659194" cy="1999500"/>
          </a:xfrm>
        </p:spPr>
        <p:txBody>
          <a:bodyPr>
            <a:noAutofit/>
          </a:bodyPr>
          <a:lstStyle>
            <a:lvl1pPr marL="0" indent="0">
              <a:buFontTx/>
              <a:buNone/>
              <a:defRPr sz="1000"/>
            </a:lvl1pPr>
            <a:lvl2pPr marL="136525" indent="0">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Master text styles</a:t>
            </a:r>
          </a:p>
          <a:p>
            <a:pPr lvl="1"/>
            <a:r>
              <a:rPr lang="en-US" dirty="0"/>
              <a:t>Second level</a:t>
            </a:r>
          </a:p>
        </p:txBody>
      </p:sp>
      <p:sp>
        <p:nvSpPr>
          <p:cNvPr id="28" name="Content Placeholder 31">
            <a:extLst>
              <a:ext uri="{FF2B5EF4-FFF2-40B4-BE49-F238E27FC236}">
                <a16:creationId xmlns:a16="http://schemas.microsoft.com/office/drawing/2014/main" id="{A5EACB40-C1B6-7249-8D22-A1E8E324977C}"/>
              </a:ext>
            </a:extLst>
          </p:cNvPr>
          <p:cNvSpPr>
            <a:spLocks noGrp="1"/>
          </p:cNvSpPr>
          <p:nvPr>
            <p:ph sz="quarter" idx="25"/>
          </p:nvPr>
        </p:nvSpPr>
        <p:spPr>
          <a:xfrm>
            <a:off x="9658095" y="4129838"/>
            <a:ext cx="1659193" cy="1999500"/>
          </a:xfrm>
        </p:spPr>
        <p:txBody>
          <a:bodyPr>
            <a:noAutofit/>
          </a:bodyPr>
          <a:lstStyle>
            <a:lvl1pPr marL="0" indent="0">
              <a:buFontTx/>
              <a:buNone/>
              <a:defRPr sz="1000"/>
            </a:lvl1pPr>
            <a:lvl2pPr marL="95250" indent="0">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Master text styles</a:t>
            </a:r>
          </a:p>
          <a:p>
            <a:pPr lvl="1"/>
            <a:r>
              <a:rPr lang="en-US" dirty="0"/>
              <a:t>Second level</a:t>
            </a:r>
          </a:p>
        </p:txBody>
      </p:sp>
      <p:sp>
        <p:nvSpPr>
          <p:cNvPr id="29" name="Title 37">
            <a:extLst>
              <a:ext uri="{FF2B5EF4-FFF2-40B4-BE49-F238E27FC236}">
                <a16:creationId xmlns:a16="http://schemas.microsoft.com/office/drawing/2014/main" id="{1C5A625B-237D-4140-8553-57A89A41A660}"/>
              </a:ext>
            </a:extLst>
          </p:cNvPr>
          <p:cNvSpPr>
            <a:spLocks noGrp="1"/>
          </p:cNvSpPr>
          <p:nvPr>
            <p:ph type="title" hasCustomPrompt="1"/>
          </p:nvPr>
        </p:nvSpPr>
        <p:spPr>
          <a:xfrm>
            <a:off x="874712" y="333375"/>
            <a:ext cx="7029025" cy="1260491"/>
          </a:xfrm>
        </p:spPr>
        <p:txBody>
          <a:bodyPr>
            <a:normAutofit/>
          </a:bodyPr>
          <a:lstStyle>
            <a:lvl1pPr>
              <a:defRPr sz="3200"/>
            </a:lvl1pPr>
          </a:lstStyle>
          <a:p>
            <a:r>
              <a:rPr lang="en-US" dirty="0"/>
              <a:t>Click to edit title</a:t>
            </a:r>
          </a:p>
        </p:txBody>
      </p:sp>
    </p:spTree>
    <p:extLst>
      <p:ext uri="{BB962C8B-B14F-4D97-AF65-F5344CB8AC3E}">
        <p14:creationId xmlns:p14="http://schemas.microsoft.com/office/powerpoint/2010/main" val="174954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2/25/2021</a:t>
            </a:fld>
            <a:endParaRPr lang="en-US" dirty="0"/>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dirty="0"/>
          </a:p>
        </p:txBody>
      </p:sp>
      <p:sp>
        <p:nvSpPr>
          <p:cNvPr id="11" name="Picture Placeholder 5">
            <a:extLst>
              <a:ext uri="{FF2B5EF4-FFF2-40B4-BE49-F238E27FC236}">
                <a16:creationId xmlns:a16="http://schemas.microsoft.com/office/drawing/2014/main" id="{E71A4EC4-20FD-764D-87DC-D7ACAAB232DC}"/>
              </a:ext>
            </a:extLst>
          </p:cNvPr>
          <p:cNvSpPr>
            <a:spLocks noGrp="1"/>
          </p:cNvSpPr>
          <p:nvPr>
            <p:ph type="pic" sz="quarter" idx="14" hasCustomPrompt="1"/>
          </p:nvPr>
        </p:nvSpPr>
        <p:spPr>
          <a:xfrm>
            <a:off x="695325" y="1428179"/>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dirty="0"/>
              <a:t>Click to add image</a:t>
            </a:r>
          </a:p>
        </p:txBody>
      </p:sp>
      <p:sp>
        <p:nvSpPr>
          <p:cNvPr id="12" name="Picture Placeholder 5">
            <a:extLst>
              <a:ext uri="{FF2B5EF4-FFF2-40B4-BE49-F238E27FC236}">
                <a16:creationId xmlns:a16="http://schemas.microsoft.com/office/drawing/2014/main" id="{435BEEFF-8F6F-A141-9934-18F5F11773E2}"/>
              </a:ext>
            </a:extLst>
          </p:cNvPr>
          <p:cNvSpPr>
            <a:spLocks noGrp="1"/>
          </p:cNvSpPr>
          <p:nvPr>
            <p:ph type="pic" sz="quarter" idx="15" hasCustomPrompt="1"/>
          </p:nvPr>
        </p:nvSpPr>
        <p:spPr>
          <a:xfrm>
            <a:off x="695325" y="3929210"/>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dirty="0"/>
              <a:t>Click to add image</a:t>
            </a:r>
          </a:p>
        </p:txBody>
      </p:sp>
      <p:sp>
        <p:nvSpPr>
          <p:cNvPr id="13" name="Picture Placeholder 5">
            <a:extLst>
              <a:ext uri="{FF2B5EF4-FFF2-40B4-BE49-F238E27FC236}">
                <a16:creationId xmlns:a16="http://schemas.microsoft.com/office/drawing/2014/main" id="{7F7DAD24-F015-B448-8B76-6B2928618282}"/>
              </a:ext>
            </a:extLst>
          </p:cNvPr>
          <p:cNvSpPr>
            <a:spLocks noGrp="1"/>
          </p:cNvSpPr>
          <p:nvPr>
            <p:ph type="pic" sz="quarter" idx="16" hasCustomPrompt="1"/>
          </p:nvPr>
        </p:nvSpPr>
        <p:spPr>
          <a:xfrm>
            <a:off x="4429012" y="1428179"/>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dirty="0"/>
              <a:t>Click to add image</a:t>
            </a:r>
          </a:p>
        </p:txBody>
      </p:sp>
      <p:sp>
        <p:nvSpPr>
          <p:cNvPr id="14" name="Picture Placeholder 5">
            <a:extLst>
              <a:ext uri="{FF2B5EF4-FFF2-40B4-BE49-F238E27FC236}">
                <a16:creationId xmlns:a16="http://schemas.microsoft.com/office/drawing/2014/main" id="{0E2B7707-D543-7D48-BB98-51D110AEAE37}"/>
              </a:ext>
            </a:extLst>
          </p:cNvPr>
          <p:cNvSpPr>
            <a:spLocks noGrp="1"/>
          </p:cNvSpPr>
          <p:nvPr>
            <p:ph type="pic" sz="quarter" idx="17" hasCustomPrompt="1"/>
          </p:nvPr>
        </p:nvSpPr>
        <p:spPr>
          <a:xfrm>
            <a:off x="4429012" y="3929210"/>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dirty="0"/>
              <a:t>Click to add image</a:t>
            </a:r>
          </a:p>
        </p:txBody>
      </p:sp>
      <p:sp>
        <p:nvSpPr>
          <p:cNvPr id="15" name="Picture Placeholder 5">
            <a:extLst>
              <a:ext uri="{FF2B5EF4-FFF2-40B4-BE49-F238E27FC236}">
                <a16:creationId xmlns:a16="http://schemas.microsoft.com/office/drawing/2014/main" id="{55B32590-C785-E348-B125-1715754486BD}"/>
              </a:ext>
            </a:extLst>
          </p:cNvPr>
          <p:cNvSpPr>
            <a:spLocks noGrp="1"/>
          </p:cNvSpPr>
          <p:nvPr>
            <p:ph type="pic" sz="quarter" idx="18" hasCustomPrompt="1"/>
          </p:nvPr>
        </p:nvSpPr>
        <p:spPr>
          <a:xfrm>
            <a:off x="8162699" y="1428179"/>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dirty="0"/>
              <a:t>Click to add image</a:t>
            </a:r>
          </a:p>
        </p:txBody>
      </p:sp>
      <p:sp>
        <p:nvSpPr>
          <p:cNvPr id="16" name="Picture Placeholder 5">
            <a:extLst>
              <a:ext uri="{FF2B5EF4-FFF2-40B4-BE49-F238E27FC236}">
                <a16:creationId xmlns:a16="http://schemas.microsoft.com/office/drawing/2014/main" id="{3E372A00-A2C4-634E-86FD-9DBE0EA6C01C}"/>
              </a:ext>
            </a:extLst>
          </p:cNvPr>
          <p:cNvSpPr>
            <a:spLocks noGrp="1"/>
          </p:cNvSpPr>
          <p:nvPr>
            <p:ph type="pic" sz="quarter" idx="19" hasCustomPrompt="1"/>
          </p:nvPr>
        </p:nvSpPr>
        <p:spPr>
          <a:xfrm>
            <a:off x="8162699" y="3929210"/>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dirty="0"/>
              <a:t>Click to add image</a:t>
            </a:r>
          </a:p>
        </p:txBody>
      </p:sp>
    </p:spTree>
    <p:extLst>
      <p:ext uri="{BB962C8B-B14F-4D97-AF65-F5344CB8AC3E}">
        <p14:creationId xmlns:p14="http://schemas.microsoft.com/office/powerpoint/2010/main" val="1352593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and list/Chart/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A68AB-7EFD-5D43-BD00-8C8CD0B1DC69}"/>
              </a:ext>
            </a:extLst>
          </p:cNvPr>
          <p:cNvSpPr>
            <a:spLocks noGrp="1"/>
          </p:cNvSpPr>
          <p:nvPr>
            <p:ph type="title" hasCustomPrompt="1"/>
          </p:nvPr>
        </p:nvSpPr>
        <p:spPr>
          <a:xfrm>
            <a:off x="874713" y="341087"/>
            <a:ext cx="6407435" cy="1251175"/>
          </a:xfrm>
        </p:spPr>
        <p:txBody>
          <a:bodyPr anchor="b"/>
          <a:lstStyle>
            <a:lvl1pPr>
              <a:defRPr sz="3200"/>
            </a:lvl1pPr>
          </a:lstStyle>
          <a:p>
            <a:r>
              <a:rPr lang="en-US" dirty="0"/>
              <a:t>Click to edit heading</a:t>
            </a:r>
          </a:p>
        </p:txBody>
      </p:sp>
      <p:sp>
        <p:nvSpPr>
          <p:cNvPr id="3" name="Content Placeholder 2">
            <a:extLst>
              <a:ext uri="{FF2B5EF4-FFF2-40B4-BE49-F238E27FC236}">
                <a16:creationId xmlns:a16="http://schemas.microsoft.com/office/drawing/2014/main" id="{2295DAA1-74DC-8243-9A72-213691177907}"/>
              </a:ext>
            </a:extLst>
          </p:cNvPr>
          <p:cNvSpPr>
            <a:spLocks noGrp="1"/>
          </p:cNvSpPr>
          <p:nvPr>
            <p:ph idx="1"/>
          </p:nvPr>
        </p:nvSpPr>
        <p:spPr>
          <a:xfrm>
            <a:off x="5243513" y="1997076"/>
            <a:ext cx="6088855" cy="3871912"/>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A39FBA8-199E-C243-904E-28C5D0E64C06}"/>
              </a:ext>
            </a:extLst>
          </p:cNvPr>
          <p:cNvSpPr>
            <a:spLocks noGrp="1"/>
          </p:cNvSpPr>
          <p:nvPr>
            <p:ph type="body" sz="half" idx="2" hasCustomPrompt="1"/>
          </p:nvPr>
        </p:nvSpPr>
        <p:spPr>
          <a:xfrm>
            <a:off x="874714" y="1989138"/>
            <a:ext cx="4061618" cy="3879850"/>
          </a:xfrm>
        </p:spPr>
        <p:txBody>
          <a:bodyPr/>
          <a:lstStyle>
            <a:lvl1pPr marL="0" indent="0">
              <a:buNone/>
              <a:defRPr sz="1600" b="0" i="0">
                <a:latin typeface="Gotham Book" panose="0200060404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5" name="Date Placeholder 4">
            <a:extLst>
              <a:ext uri="{FF2B5EF4-FFF2-40B4-BE49-F238E27FC236}">
                <a16:creationId xmlns:a16="http://schemas.microsoft.com/office/drawing/2014/main" id="{73796F1E-CE86-BB4C-A07C-3D54679E04E3}"/>
              </a:ext>
            </a:extLst>
          </p:cNvPr>
          <p:cNvSpPr>
            <a:spLocks noGrp="1"/>
          </p:cNvSpPr>
          <p:nvPr>
            <p:ph type="dt" sz="half" idx="10"/>
          </p:nvPr>
        </p:nvSpPr>
        <p:spPr/>
        <p:txBody>
          <a:bodyPr/>
          <a:lstStyle/>
          <a:p>
            <a:fld id="{CB4625B5-9D39-B743-81F3-A2814805E14F}" type="datetimeFigureOut">
              <a:rPr lang="en-US" smtClean="0"/>
              <a:t>2/25/2021</a:t>
            </a:fld>
            <a:endParaRPr lang="en-US"/>
          </a:p>
        </p:txBody>
      </p:sp>
      <p:sp>
        <p:nvSpPr>
          <p:cNvPr id="6" name="Footer Placeholder 5">
            <a:extLst>
              <a:ext uri="{FF2B5EF4-FFF2-40B4-BE49-F238E27FC236}">
                <a16:creationId xmlns:a16="http://schemas.microsoft.com/office/drawing/2014/main" id="{AA6D71AE-F38B-C148-A72A-7AA4F6A61A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B148E3-4992-9545-B503-E4F13ED657B3}"/>
              </a:ext>
            </a:extLst>
          </p:cNvPr>
          <p:cNvSpPr>
            <a:spLocks noGrp="1"/>
          </p:cNvSpPr>
          <p:nvPr>
            <p:ph type="sldNum" sz="quarter" idx="12"/>
          </p:nvPr>
        </p:nvSpPr>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4207924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20FBD-4BCE-434E-A128-23D87FFF58C7}"/>
              </a:ext>
            </a:extLst>
          </p:cNvPr>
          <p:cNvSpPr>
            <a:spLocks noGrp="1"/>
          </p:cNvSpPr>
          <p:nvPr>
            <p:ph type="title" hasCustomPrompt="1"/>
          </p:nvPr>
        </p:nvSpPr>
        <p:spPr>
          <a:xfrm>
            <a:off x="874713" y="333375"/>
            <a:ext cx="7735887" cy="1260491"/>
          </a:xfrm>
        </p:spPr>
        <p:txBody>
          <a:bodyPr>
            <a:normAutofit/>
          </a:bodyPr>
          <a:lstStyle>
            <a:lvl1pPr>
              <a:defRPr sz="3200"/>
            </a:lvl1pPr>
          </a:lstStyle>
          <a:p>
            <a:r>
              <a:rPr lang="en-US" dirty="0"/>
              <a:t>Click to edit heading</a:t>
            </a:r>
          </a:p>
        </p:txBody>
      </p:sp>
      <p:sp>
        <p:nvSpPr>
          <p:cNvPr id="3" name="Content Placeholder 2">
            <a:extLst>
              <a:ext uri="{FF2B5EF4-FFF2-40B4-BE49-F238E27FC236}">
                <a16:creationId xmlns:a16="http://schemas.microsoft.com/office/drawing/2014/main" id="{02F0F5CD-B687-B24D-AC6A-932C504701BA}"/>
              </a:ext>
            </a:extLst>
          </p:cNvPr>
          <p:cNvSpPr>
            <a:spLocks noGrp="1"/>
          </p:cNvSpPr>
          <p:nvPr>
            <p:ph idx="1" hasCustomPrompt="1"/>
          </p:nvPr>
        </p:nvSpPr>
        <p:spPr>
          <a:xfrm>
            <a:off x="874713" y="1989137"/>
            <a:ext cx="6094799" cy="4123277"/>
          </a:xfrm>
        </p:spPr>
        <p:txBody>
          <a:bodyPr/>
          <a:lstStyle>
            <a:lvl1pPr marL="0" indent="0">
              <a:lnSpc>
                <a:spcPct val="150000"/>
              </a:lnSpc>
              <a:buFontTx/>
              <a:buNone/>
              <a:defRPr sz="1600" b="0" i="0">
                <a:latin typeface="Gotham Book" panose="02000604040000020004" pitchFamily="2" charset="0"/>
              </a:defRPr>
            </a:lvl1pPr>
            <a:lvl2pPr marL="457200" indent="0">
              <a:buFontTx/>
              <a:buNone/>
              <a:defRPr sz="1600"/>
            </a:lvl2pPr>
            <a:lvl3pPr marL="914400" indent="0">
              <a:buFontTx/>
              <a:buNone/>
              <a:defRPr sz="1600"/>
            </a:lvl3pPr>
            <a:lvl4pPr marL="1371600" indent="0">
              <a:buFontTx/>
              <a:buNone/>
              <a:defRPr sz="1400"/>
            </a:lvl4pPr>
            <a:lvl5pPr marL="1828800" indent="0">
              <a:buFontTx/>
              <a:buNone/>
              <a:defRPr sz="1400"/>
            </a:lvl5pPr>
          </a:lstStyle>
          <a:p>
            <a:pPr lvl="0"/>
            <a:r>
              <a:rPr lang="en-US" dirty="0"/>
              <a:t>Click to edit sub heading</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14934C8-DD4D-BC42-99F4-F02DB190162C}"/>
              </a:ext>
            </a:extLst>
          </p:cNvPr>
          <p:cNvSpPr>
            <a:spLocks noGrp="1"/>
          </p:cNvSpPr>
          <p:nvPr>
            <p:ph type="dt" sz="half" idx="10"/>
          </p:nvPr>
        </p:nvSpPr>
        <p:spPr/>
        <p:txBody>
          <a:bodyPr/>
          <a:lstStyle/>
          <a:p>
            <a:fld id="{CB4625B5-9D39-B743-81F3-A2814805E14F}" type="datetimeFigureOut">
              <a:rPr lang="en-US" smtClean="0"/>
              <a:t>2/25/2021</a:t>
            </a:fld>
            <a:endParaRPr lang="en-US"/>
          </a:p>
        </p:txBody>
      </p:sp>
      <p:sp>
        <p:nvSpPr>
          <p:cNvPr id="5" name="Footer Placeholder 4">
            <a:extLst>
              <a:ext uri="{FF2B5EF4-FFF2-40B4-BE49-F238E27FC236}">
                <a16:creationId xmlns:a16="http://schemas.microsoft.com/office/drawing/2014/main" id="{936BBEFE-2430-504C-99B5-5A3286AE20AC}"/>
              </a:ext>
            </a:extLst>
          </p:cNvPr>
          <p:cNvSpPr>
            <a:spLocks noGrp="1"/>
          </p:cNvSpPr>
          <p:nvPr>
            <p:ph type="ftr" sz="quarter" idx="11"/>
          </p:nvPr>
        </p:nvSpPr>
        <p:spPr>
          <a:xfrm>
            <a:off x="4128294" y="6356350"/>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289BD4B4-570A-CF4A-8A21-336E10433EA6}"/>
              </a:ext>
            </a:extLst>
          </p:cNvPr>
          <p:cNvSpPr>
            <a:spLocks noGrp="1"/>
          </p:cNvSpPr>
          <p:nvPr>
            <p:ph type="sldNum" sz="quarter" idx="12"/>
          </p:nvPr>
        </p:nvSpPr>
        <p:spPr>
          <a:xfrm>
            <a:off x="8610600" y="6356350"/>
            <a:ext cx="2886074" cy="365125"/>
          </a:xfrm>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4057604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934D09B-E1D7-E843-905A-ABA989DCCFA2}"/>
              </a:ext>
            </a:extLst>
          </p:cNvPr>
          <p:cNvSpPr>
            <a:spLocks noGrp="1"/>
          </p:cNvSpPr>
          <p:nvPr>
            <p:ph type="pic" idx="1" hasCustomPrompt="1"/>
          </p:nvPr>
        </p:nvSpPr>
        <p:spPr>
          <a:xfrm>
            <a:off x="5183187" y="1989138"/>
            <a:ext cx="6313487" cy="4140200"/>
          </a:xfrm>
          <a:solidFill>
            <a:schemeClr val="bg1">
              <a:lumMod val="95000"/>
            </a:schemeClr>
          </a:solidFill>
        </p:spPr>
        <p:txBody>
          <a:bodyPr>
            <a:normAutofit/>
          </a:bodyPr>
          <a:lstStyle>
            <a:lvl1pPr marL="0" indent="0">
              <a:buNone/>
              <a:defRPr sz="1800" b="0" i="0">
                <a:latin typeface="Gotham Book" panose="02000604040000020004"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a:t>
            </a:r>
          </a:p>
        </p:txBody>
      </p:sp>
      <p:sp>
        <p:nvSpPr>
          <p:cNvPr id="5" name="Date Placeholder 4">
            <a:extLst>
              <a:ext uri="{FF2B5EF4-FFF2-40B4-BE49-F238E27FC236}">
                <a16:creationId xmlns:a16="http://schemas.microsoft.com/office/drawing/2014/main" id="{EBDB1BDC-0701-2F41-A41D-1CEFD024EC83}"/>
              </a:ext>
            </a:extLst>
          </p:cNvPr>
          <p:cNvSpPr>
            <a:spLocks noGrp="1"/>
          </p:cNvSpPr>
          <p:nvPr>
            <p:ph type="dt" sz="half" idx="10"/>
          </p:nvPr>
        </p:nvSpPr>
        <p:spPr/>
        <p:txBody>
          <a:bodyPr/>
          <a:lstStyle/>
          <a:p>
            <a:fld id="{CB4625B5-9D39-B743-81F3-A2814805E14F}" type="datetimeFigureOut">
              <a:rPr lang="en-US" smtClean="0"/>
              <a:t>2/25/2021</a:t>
            </a:fld>
            <a:endParaRPr lang="en-US"/>
          </a:p>
        </p:txBody>
      </p:sp>
      <p:sp>
        <p:nvSpPr>
          <p:cNvPr id="6" name="Footer Placeholder 5">
            <a:extLst>
              <a:ext uri="{FF2B5EF4-FFF2-40B4-BE49-F238E27FC236}">
                <a16:creationId xmlns:a16="http://schemas.microsoft.com/office/drawing/2014/main" id="{5763B795-25BE-5741-9353-C28715D1C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8351AA-302C-2041-9DDD-15B7592F3F03}"/>
              </a:ext>
            </a:extLst>
          </p:cNvPr>
          <p:cNvSpPr>
            <a:spLocks noGrp="1"/>
          </p:cNvSpPr>
          <p:nvPr>
            <p:ph type="sldNum" sz="quarter" idx="12"/>
          </p:nvPr>
        </p:nvSpPr>
        <p:spPr/>
        <p:txBody>
          <a:bodyPr/>
          <a:lstStyle/>
          <a:p>
            <a:fld id="{182ED1F7-0DAF-604F-AAD0-0B909AFF8955}" type="slidenum">
              <a:rPr lang="en-US" smtClean="0"/>
              <a:t>‹#›</a:t>
            </a:fld>
            <a:endParaRPr lang="en-US"/>
          </a:p>
        </p:txBody>
      </p:sp>
      <p:sp>
        <p:nvSpPr>
          <p:cNvPr id="8" name="Title 1">
            <a:extLst>
              <a:ext uri="{FF2B5EF4-FFF2-40B4-BE49-F238E27FC236}">
                <a16:creationId xmlns:a16="http://schemas.microsoft.com/office/drawing/2014/main" id="{9A14EEE5-B4A5-6C44-81D9-F9F63DD716AD}"/>
              </a:ext>
            </a:extLst>
          </p:cNvPr>
          <p:cNvSpPr>
            <a:spLocks noGrp="1"/>
          </p:cNvSpPr>
          <p:nvPr>
            <p:ph type="title" hasCustomPrompt="1"/>
          </p:nvPr>
        </p:nvSpPr>
        <p:spPr>
          <a:xfrm>
            <a:off x="874712" y="326574"/>
            <a:ext cx="6919459" cy="1265689"/>
          </a:xfrm>
        </p:spPr>
        <p:txBody>
          <a:bodyPr anchor="b"/>
          <a:lstStyle>
            <a:lvl1pPr>
              <a:defRPr sz="3200"/>
            </a:lvl1pPr>
          </a:lstStyle>
          <a:p>
            <a:r>
              <a:rPr lang="en-US" dirty="0"/>
              <a:t>Click to edit heading</a:t>
            </a:r>
          </a:p>
        </p:txBody>
      </p:sp>
      <p:sp>
        <p:nvSpPr>
          <p:cNvPr id="9" name="Text Placeholder 3">
            <a:extLst>
              <a:ext uri="{FF2B5EF4-FFF2-40B4-BE49-F238E27FC236}">
                <a16:creationId xmlns:a16="http://schemas.microsoft.com/office/drawing/2014/main" id="{4AF3474B-FFD9-CE42-91E1-D59AF481AE7D}"/>
              </a:ext>
            </a:extLst>
          </p:cNvPr>
          <p:cNvSpPr>
            <a:spLocks noGrp="1"/>
          </p:cNvSpPr>
          <p:nvPr>
            <p:ph type="body" sz="half" idx="2" hasCustomPrompt="1"/>
          </p:nvPr>
        </p:nvSpPr>
        <p:spPr>
          <a:xfrm>
            <a:off x="874713" y="1989138"/>
            <a:ext cx="3957867" cy="4140200"/>
          </a:xfrm>
        </p:spPr>
        <p:txBody>
          <a:bodyPr/>
          <a:lstStyle>
            <a:lvl1pPr marL="0" indent="0">
              <a:buNone/>
              <a:defRPr sz="1600" b="0" i="0">
                <a:latin typeface="Gotham Book" panose="0200060404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Tree>
    <p:extLst>
      <p:ext uri="{BB962C8B-B14F-4D97-AF65-F5344CB8AC3E}">
        <p14:creationId xmlns:p14="http://schemas.microsoft.com/office/powerpoint/2010/main" val="3490679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28A8D7-35D4-784B-9ECA-1761744F6688}"/>
              </a:ext>
            </a:extLst>
          </p:cNvPr>
          <p:cNvSpPr/>
          <p:nvPr userDrawn="1"/>
        </p:nvSpPr>
        <p:spPr>
          <a:xfrm>
            <a:off x="0" y="0"/>
            <a:ext cx="12192000" cy="68580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rmAutofit/>
          </a:bodyPr>
          <a:lstStyle/>
          <a:p>
            <a:pPr marL="0" marR="0" indent="0" algn="l" defTabSz="914400" rtl="0" fontAlgn="auto" latinLnBrk="0" hangingPunct="0">
              <a:lnSpc>
                <a:spcPct val="90000"/>
              </a:lnSpc>
              <a:spcBef>
                <a:spcPts val="0"/>
              </a:spcBef>
              <a:spcAft>
                <a:spcPts val="0"/>
              </a:spcAft>
              <a:buClrTx/>
              <a:buSzTx/>
              <a:buFontTx/>
              <a:buNone/>
              <a:tabLst/>
            </a:pPr>
            <a:endParaRPr kumimoji="0" lang="en-US" sz="4700" b="1" i="0" u="none" strike="noStrike" cap="none" spc="0" normalizeH="0" baseline="0" dirty="0">
              <a:ln>
                <a:noFill/>
              </a:ln>
              <a:solidFill>
                <a:srgbClr val="5AAA60"/>
              </a:solidFill>
              <a:effectLst/>
              <a:uFillTx/>
              <a:latin typeface="+mn-lt"/>
              <a:ea typeface="+mn-ea"/>
              <a:cs typeface="+mn-cs"/>
              <a:sym typeface="Gotham"/>
            </a:endParaRPr>
          </a:p>
        </p:txBody>
      </p:sp>
      <p:sp>
        <p:nvSpPr>
          <p:cNvPr id="8" name="Title 1">
            <a:extLst>
              <a:ext uri="{FF2B5EF4-FFF2-40B4-BE49-F238E27FC236}">
                <a16:creationId xmlns:a16="http://schemas.microsoft.com/office/drawing/2014/main" id="{7E51C4F6-85DD-B846-8F99-E4249FBF3546}"/>
              </a:ext>
            </a:extLst>
          </p:cNvPr>
          <p:cNvSpPr>
            <a:spLocks noGrp="1"/>
          </p:cNvSpPr>
          <p:nvPr>
            <p:ph type="title" hasCustomPrompt="1"/>
          </p:nvPr>
        </p:nvSpPr>
        <p:spPr>
          <a:xfrm>
            <a:off x="695325" y="333375"/>
            <a:ext cx="10909299" cy="5795963"/>
          </a:xfrm>
        </p:spPr>
        <p:txBody>
          <a:bodyPr anchor="ctr">
            <a:normAutofit/>
          </a:bodyPr>
          <a:lstStyle>
            <a:lvl1pPr algn="ctr">
              <a:defRPr sz="6600">
                <a:solidFill>
                  <a:schemeClr val="bg1"/>
                </a:solidFill>
              </a:defRPr>
            </a:lvl1pPr>
          </a:lstStyle>
          <a:p>
            <a:r>
              <a:rPr lang="en-US" dirty="0"/>
              <a:t>Thank you</a:t>
            </a:r>
          </a:p>
        </p:txBody>
      </p:sp>
    </p:spTree>
    <p:extLst>
      <p:ext uri="{BB962C8B-B14F-4D97-AF65-F5344CB8AC3E}">
        <p14:creationId xmlns:p14="http://schemas.microsoft.com/office/powerpoint/2010/main" val="10805336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62998A-B206-624B-A746-DF3D06756E43}"/>
              </a:ext>
            </a:extLst>
          </p:cNvPr>
          <p:cNvSpPr/>
          <p:nvPr userDrawn="1"/>
        </p:nvSpPr>
        <p:spPr>
          <a:xfrm>
            <a:off x="0" y="0"/>
            <a:ext cx="12192000" cy="68580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rmAutofit/>
          </a:bodyPr>
          <a:lstStyle/>
          <a:p>
            <a:pPr marL="0" marR="0" indent="0" algn="l" defTabSz="914400" rtl="0" fontAlgn="auto" latinLnBrk="0" hangingPunct="0">
              <a:lnSpc>
                <a:spcPct val="90000"/>
              </a:lnSpc>
              <a:spcBef>
                <a:spcPts val="0"/>
              </a:spcBef>
              <a:spcAft>
                <a:spcPts val="0"/>
              </a:spcAft>
              <a:buClrTx/>
              <a:buSzTx/>
              <a:buFontTx/>
              <a:buNone/>
              <a:tabLst/>
            </a:pPr>
            <a:endParaRPr kumimoji="0" lang="en-US" sz="4700" b="1" i="0" u="none" strike="noStrike" cap="none" spc="0" normalizeH="0" baseline="0">
              <a:ln>
                <a:noFill/>
              </a:ln>
              <a:solidFill>
                <a:srgbClr val="5AAA60"/>
              </a:solidFill>
              <a:effectLst/>
              <a:uFillTx/>
              <a:latin typeface="+mn-lt"/>
              <a:ea typeface="+mn-ea"/>
              <a:cs typeface="+mn-cs"/>
              <a:sym typeface="Gotham"/>
            </a:endParaRPr>
          </a:p>
        </p:txBody>
      </p:sp>
      <p:pic>
        <p:nvPicPr>
          <p:cNvPr id="5" name="Picture 4">
            <a:extLst>
              <a:ext uri="{FF2B5EF4-FFF2-40B4-BE49-F238E27FC236}">
                <a16:creationId xmlns:a16="http://schemas.microsoft.com/office/drawing/2014/main" id="{FA6804DC-BD74-F143-9F32-69B30B1D8DB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70731" y="2295289"/>
            <a:ext cx="5450537" cy="2267422"/>
          </a:xfrm>
          <a:prstGeom prst="rect">
            <a:avLst/>
          </a:prstGeom>
        </p:spPr>
      </p:pic>
    </p:spTree>
    <p:extLst>
      <p:ext uri="{BB962C8B-B14F-4D97-AF65-F5344CB8AC3E}">
        <p14:creationId xmlns:p14="http://schemas.microsoft.com/office/powerpoint/2010/main" val="2519178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28A8D7-35D4-784B-9ECA-1761744F6688}"/>
              </a:ext>
            </a:extLst>
          </p:cNvPr>
          <p:cNvSpPr/>
          <p:nvPr userDrawn="1"/>
        </p:nvSpPr>
        <p:spPr>
          <a:xfrm>
            <a:off x="0" y="0"/>
            <a:ext cx="12192000" cy="68580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rmAutofit/>
          </a:bodyPr>
          <a:lstStyle/>
          <a:p>
            <a:pPr marL="0" marR="0" indent="0" algn="l" defTabSz="914400" rtl="0" fontAlgn="auto" latinLnBrk="0" hangingPunct="0">
              <a:lnSpc>
                <a:spcPct val="90000"/>
              </a:lnSpc>
              <a:spcBef>
                <a:spcPts val="0"/>
              </a:spcBef>
              <a:spcAft>
                <a:spcPts val="0"/>
              </a:spcAft>
              <a:buClrTx/>
              <a:buSzTx/>
              <a:buFontTx/>
              <a:buNone/>
              <a:tabLst/>
            </a:pPr>
            <a:endParaRPr kumimoji="0" lang="en-US" sz="4700" b="1" i="0" u="none" strike="noStrike" cap="none" spc="0" normalizeH="0" baseline="0" dirty="0">
              <a:ln>
                <a:noFill/>
              </a:ln>
              <a:solidFill>
                <a:srgbClr val="5AAA60"/>
              </a:solidFill>
              <a:effectLst/>
              <a:uFillTx/>
              <a:latin typeface="+mn-lt"/>
              <a:ea typeface="+mn-ea"/>
              <a:cs typeface="+mn-cs"/>
              <a:sym typeface="Gotham"/>
            </a:endParaRPr>
          </a:p>
        </p:txBody>
      </p:sp>
      <p:pic>
        <p:nvPicPr>
          <p:cNvPr id="6" name="Picture 5">
            <a:extLst>
              <a:ext uri="{FF2B5EF4-FFF2-40B4-BE49-F238E27FC236}">
                <a16:creationId xmlns:a16="http://schemas.microsoft.com/office/drawing/2014/main" id="{937A2C33-E647-6849-8C56-44C82377AF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4713" y="564841"/>
            <a:ext cx="3007113" cy="982587"/>
          </a:xfrm>
          <a:prstGeom prst="rect">
            <a:avLst/>
          </a:prstGeom>
        </p:spPr>
      </p:pic>
      <p:sp>
        <p:nvSpPr>
          <p:cNvPr id="7" name="TextBox 6">
            <a:extLst>
              <a:ext uri="{FF2B5EF4-FFF2-40B4-BE49-F238E27FC236}">
                <a16:creationId xmlns:a16="http://schemas.microsoft.com/office/drawing/2014/main" id="{DF61537F-2615-7B4A-A3B0-0CBEE5DBED1A}"/>
              </a:ext>
            </a:extLst>
          </p:cNvPr>
          <p:cNvSpPr txBox="1"/>
          <p:nvPr userDrawn="1"/>
        </p:nvSpPr>
        <p:spPr>
          <a:xfrm>
            <a:off x="833148" y="4407642"/>
            <a:ext cx="2976134"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b">
            <a:spAutoFit/>
          </a:bodyPr>
          <a:lstStyle/>
          <a:p>
            <a:r>
              <a:rPr kumimoji="0" lang="en-AU" sz="1600" b="0" i="0" u="none" strike="noStrike" cap="none" spc="0" normalizeH="0" baseline="0" dirty="0">
                <a:ln>
                  <a:noFill/>
                </a:ln>
                <a:solidFill>
                  <a:schemeClr val="bg1"/>
                </a:solidFill>
                <a:effectLst/>
                <a:uFillTx/>
                <a:latin typeface="Gotham Medium" panose="02000604030000020004" pitchFamily="2" charset="0"/>
                <a:ea typeface="Montserrat Light"/>
                <a:cs typeface="Montserrat Light"/>
                <a:sym typeface="Montserrat Light"/>
              </a:rPr>
              <a:t>Outdoor Media Association</a:t>
            </a:r>
          </a:p>
          <a:p>
            <a:r>
              <a:rPr kumimoji="0" lang="en-AU" sz="1600" b="0" i="0" u="none" strike="noStrike" cap="none" spc="0" normalizeH="0" baseline="0" dirty="0">
                <a:ln>
                  <a:noFill/>
                </a:ln>
                <a:solidFill>
                  <a:schemeClr val="bg1"/>
                </a:solidFill>
                <a:effectLst/>
                <a:uFillTx/>
                <a:latin typeface="Gotham Book" panose="02000604040000020004" pitchFamily="2" charset="0"/>
                <a:ea typeface="Montserrat Light"/>
                <a:cs typeface="Montserrat Light"/>
                <a:sym typeface="Montserrat Light"/>
              </a:rPr>
              <a:t>Suite 504, 80 William Street</a:t>
            </a:r>
            <a:br>
              <a:rPr kumimoji="0" lang="en-AU" sz="1600" b="0" i="0" u="none" strike="noStrike" cap="none" spc="0" normalizeH="0" baseline="0" dirty="0">
                <a:ln>
                  <a:noFill/>
                </a:ln>
                <a:solidFill>
                  <a:schemeClr val="bg1"/>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dirty="0">
                <a:ln>
                  <a:noFill/>
                </a:ln>
                <a:solidFill>
                  <a:schemeClr val="bg1"/>
                </a:solidFill>
                <a:effectLst/>
                <a:uFillTx/>
                <a:latin typeface="Gotham Book" panose="02000604040000020004" pitchFamily="2" charset="0"/>
                <a:ea typeface="Montserrat Light"/>
                <a:cs typeface="Montserrat Light"/>
                <a:sym typeface="Montserrat Light"/>
              </a:rPr>
              <a:t>East Sydney NSW 2011 </a:t>
            </a:r>
            <a:br>
              <a:rPr kumimoji="0" lang="en-AU" sz="1600" b="0" i="0" u="none" strike="noStrike" cap="none" spc="0" normalizeH="0" baseline="0" dirty="0">
                <a:ln>
                  <a:noFill/>
                </a:ln>
                <a:solidFill>
                  <a:schemeClr val="bg1"/>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dirty="0">
                <a:ln>
                  <a:noFill/>
                </a:ln>
                <a:solidFill>
                  <a:schemeClr val="bg1"/>
                </a:solidFill>
                <a:effectLst/>
                <a:uFillTx/>
                <a:latin typeface="Gotham Book" panose="02000604040000020004" pitchFamily="2" charset="0"/>
                <a:ea typeface="Montserrat Light"/>
                <a:cs typeface="Montserrat Light"/>
                <a:sym typeface="Montserrat Light"/>
              </a:rPr>
              <a:t>T Office  02 9357 9900</a:t>
            </a:r>
            <a:br>
              <a:rPr kumimoji="0" lang="en-AU" sz="1600" b="0" i="0" u="none" strike="noStrike" cap="none" spc="0" normalizeH="0" baseline="0" dirty="0">
                <a:ln>
                  <a:noFill/>
                </a:ln>
                <a:solidFill>
                  <a:schemeClr val="bg1"/>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dirty="0">
                <a:ln>
                  <a:noFill/>
                </a:ln>
                <a:solidFill>
                  <a:schemeClr val="bg1"/>
                </a:solidFill>
                <a:effectLst/>
                <a:uFillTx/>
                <a:latin typeface="Gotham Book" panose="02000604040000020004" pitchFamily="2" charset="0"/>
                <a:ea typeface="Montserrat Light"/>
                <a:cs typeface="Montserrat Light"/>
                <a:sym typeface="Montserrat Light"/>
              </a:rPr>
              <a:t>F 02 8356 9500 </a:t>
            </a:r>
            <a:br>
              <a:rPr kumimoji="0" lang="en-AU" sz="1600" b="0" i="0" u="none" strike="noStrike" cap="none" spc="0" normalizeH="0" baseline="0" dirty="0">
                <a:ln>
                  <a:noFill/>
                </a:ln>
                <a:solidFill>
                  <a:schemeClr val="bg1"/>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dirty="0" err="1">
                <a:ln>
                  <a:noFill/>
                </a:ln>
                <a:solidFill>
                  <a:schemeClr val="bg1"/>
                </a:solidFill>
                <a:effectLst/>
                <a:uFillTx/>
                <a:latin typeface="Gotham Book" panose="02000604040000020004" pitchFamily="2" charset="0"/>
                <a:ea typeface="Montserrat Light"/>
                <a:cs typeface="Montserrat Light"/>
                <a:sym typeface="Montserrat Light"/>
              </a:rPr>
              <a:t>info@oma.org.au</a:t>
            </a:r>
            <a:br>
              <a:rPr kumimoji="0" lang="en-AU" sz="1600" b="0" i="0" u="none" strike="noStrike" cap="none" spc="0" normalizeH="0" baseline="0" dirty="0">
                <a:ln>
                  <a:noFill/>
                </a:ln>
                <a:solidFill>
                  <a:schemeClr val="bg1"/>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dirty="0" err="1">
                <a:ln>
                  <a:noFill/>
                </a:ln>
                <a:solidFill>
                  <a:schemeClr val="bg1"/>
                </a:solidFill>
                <a:effectLst/>
                <a:uFillTx/>
                <a:latin typeface="Gotham Book" panose="02000604040000020004" pitchFamily="2" charset="0"/>
                <a:ea typeface="Montserrat Light"/>
                <a:cs typeface="Montserrat Light"/>
                <a:sym typeface="Montserrat Light"/>
              </a:rPr>
              <a:t>www.oma.org.au</a:t>
            </a:r>
            <a:endParaRPr kumimoji="0" lang="en-AU" sz="1600" b="0" i="0" u="none" strike="noStrike" cap="none" spc="0" normalizeH="0" baseline="0" dirty="0">
              <a:ln>
                <a:noFill/>
              </a:ln>
              <a:solidFill>
                <a:schemeClr val="bg1"/>
              </a:solidFill>
              <a:effectLst/>
              <a:uFillTx/>
              <a:latin typeface="Gotham Book" panose="02000604040000020004" pitchFamily="2" charset="0"/>
              <a:ea typeface="Montserrat Light"/>
              <a:cs typeface="Montserrat Light"/>
              <a:sym typeface="Montserrat Light"/>
            </a:endParaRPr>
          </a:p>
        </p:txBody>
      </p:sp>
    </p:spTree>
    <p:extLst>
      <p:ext uri="{BB962C8B-B14F-4D97-AF65-F5344CB8AC3E}">
        <p14:creationId xmlns:p14="http://schemas.microsoft.com/office/powerpoint/2010/main" val="2501343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6566C31-339A-DD42-9A9F-12FD3131EFD9}"/>
              </a:ext>
            </a:extLst>
          </p:cNvPr>
          <p:cNvSpPr txBox="1"/>
          <p:nvPr userDrawn="1"/>
        </p:nvSpPr>
        <p:spPr>
          <a:xfrm>
            <a:off x="874713" y="4407642"/>
            <a:ext cx="3522720"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b">
            <a:spAutoFit/>
          </a:bodyPr>
          <a:lstStyle/>
          <a:p>
            <a:r>
              <a:rPr kumimoji="0" lang="en-AU" sz="1600" b="0" i="0" u="none" strike="noStrike" cap="none" spc="0" normalizeH="0" baseline="0" dirty="0">
                <a:ln>
                  <a:noFill/>
                </a:ln>
                <a:solidFill>
                  <a:schemeClr val="accent2"/>
                </a:solidFill>
                <a:effectLst/>
                <a:uFillTx/>
                <a:latin typeface="Gotham Medium" panose="02000604030000020004" pitchFamily="2" charset="0"/>
                <a:ea typeface="Montserrat Light"/>
                <a:cs typeface="Montserrat Light"/>
                <a:sym typeface="Montserrat Light"/>
              </a:rPr>
              <a:t>Outdoor Media Association</a:t>
            </a:r>
          </a:p>
          <a:p>
            <a:r>
              <a:rPr kumimoji="0" lang="en-AU" sz="1600" b="0" i="0" u="none" strike="noStrike" cap="none" spc="0" normalizeH="0" baseline="0" dirty="0">
                <a:ln>
                  <a:noFill/>
                </a:ln>
                <a:solidFill>
                  <a:schemeClr val="accent2"/>
                </a:solidFill>
                <a:effectLst/>
                <a:uFillTx/>
                <a:latin typeface="Gotham Book" panose="02000604040000020004" pitchFamily="2" charset="0"/>
                <a:ea typeface="Montserrat Light"/>
                <a:cs typeface="Montserrat Light"/>
                <a:sym typeface="Montserrat Light"/>
              </a:rPr>
              <a:t>Suite 504, 80 William Street</a:t>
            </a:r>
            <a:br>
              <a:rPr kumimoji="0" lang="en-AU" sz="1600" b="0" i="0" u="none" strike="noStrike" cap="none" spc="0" normalizeH="0" baseline="0" dirty="0">
                <a:ln>
                  <a:noFill/>
                </a:ln>
                <a:solidFill>
                  <a:schemeClr val="accent2"/>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dirty="0">
                <a:ln>
                  <a:noFill/>
                </a:ln>
                <a:solidFill>
                  <a:schemeClr val="accent2"/>
                </a:solidFill>
                <a:effectLst/>
                <a:uFillTx/>
                <a:latin typeface="Gotham Book" panose="02000604040000020004" pitchFamily="2" charset="0"/>
                <a:ea typeface="Montserrat Light"/>
                <a:cs typeface="Montserrat Light"/>
                <a:sym typeface="Montserrat Light"/>
              </a:rPr>
              <a:t>East Sydney NSW 2011 </a:t>
            </a:r>
            <a:br>
              <a:rPr kumimoji="0" lang="en-AU" sz="1600" b="0" i="0" u="none" strike="noStrike" cap="none" spc="0" normalizeH="0" baseline="0" dirty="0">
                <a:ln>
                  <a:noFill/>
                </a:ln>
                <a:solidFill>
                  <a:schemeClr val="accent2"/>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dirty="0">
                <a:ln>
                  <a:noFill/>
                </a:ln>
                <a:solidFill>
                  <a:schemeClr val="accent2"/>
                </a:solidFill>
                <a:effectLst/>
                <a:uFillTx/>
                <a:latin typeface="Gotham Book" panose="02000604040000020004" pitchFamily="2" charset="0"/>
                <a:ea typeface="Montserrat Light"/>
                <a:cs typeface="Montserrat Light"/>
                <a:sym typeface="Montserrat Light"/>
              </a:rPr>
              <a:t>T Office  02 9357 9900</a:t>
            </a:r>
            <a:br>
              <a:rPr kumimoji="0" lang="en-AU" sz="1600" b="0" i="0" u="none" strike="noStrike" cap="none" spc="0" normalizeH="0" baseline="0" dirty="0">
                <a:ln>
                  <a:noFill/>
                </a:ln>
                <a:solidFill>
                  <a:schemeClr val="accent2"/>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dirty="0">
                <a:ln>
                  <a:noFill/>
                </a:ln>
                <a:solidFill>
                  <a:schemeClr val="accent2"/>
                </a:solidFill>
                <a:effectLst/>
                <a:uFillTx/>
                <a:latin typeface="Gotham Book" panose="02000604040000020004" pitchFamily="2" charset="0"/>
                <a:ea typeface="Montserrat Light"/>
                <a:cs typeface="Montserrat Light"/>
                <a:sym typeface="Montserrat Light"/>
              </a:rPr>
              <a:t>F 02 8356 9500 </a:t>
            </a:r>
            <a:br>
              <a:rPr kumimoji="0" lang="en-AU" sz="1600" b="0" i="0" u="none" strike="noStrike" cap="none" spc="0" normalizeH="0" baseline="0" dirty="0">
                <a:ln>
                  <a:noFill/>
                </a:ln>
                <a:solidFill>
                  <a:schemeClr val="accent2"/>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dirty="0" err="1">
                <a:ln>
                  <a:noFill/>
                </a:ln>
                <a:solidFill>
                  <a:schemeClr val="accent2"/>
                </a:solidFill>
                <a:effectLst/>
                <a:uFillTx/>
                <a:latin typeface="Gotham Book" panose="02000604040000020004" pitchFamily="2" charset="0"/>
                <a:ea typeface="Montserrat Light"/>
                <a:cs typeface="Montserrat Light"/>
                <a:sym typeface="Montserrat Light"/>
              </a:rPr>
              <a:t>info@oma.org.au</a:t>
            </a:r>
            <a:br>
              <a:rPr kumimoji="0" lang="en-AU" sz="1600" b="0" i="0" u="none" strike="noStrike" cap="none" spc="0" normalizeH="0" baseline="0" dirty="0">
                <a:ln>
                  <a:noFill/>
                </a:ln>
                <a:solidFill>
                  <a:schemeClr val="accent2"/>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dirty="0" err="1">
                <a:ln>
                  <a:noFill/>
                </a:ln>
                <a:solidFill>
                  <a:schemeClr val="accent2"/>
                </a:solidFill>
                <a:effectLst/>
                <a:uFillTx/>
                <a:latin typeface="Gotham Book" panose="02000604040000020004" pitchFamily="2" charset="0"/>
                <a:ea typeface="Montserrat Light"/>
                <a:cs typeface="Montserrat Light"/>
                <a:sym typeface="Montserrat Light"/>
              </a:rPr>
              <a:t>www.oma.org.au</a:t>
            </a:r>
            <a:endParaRPr kumimoji="0" lang="en-AU" sz="1600" b="0" i="0" u="none" strike="noStrike" cap="none" spc="0" normalizeH="0" baseline="0" dirty="0">
              <a:ln>
                <a:noFill/>
              </a:ln>
              <a:solidFill>
                <a:schemeClr val="accent2"/>
              </a:solidFill>
              <a:effectLst/>
              <a:uFillTx/>
              <a:latin typeface="Gotham Book" panose="02000604040000020004" pitchFamily="2" charset="0"/>
              <a:ea typeface="Montserrat Light"/>
              <a:cs typeface="Montserrat Light"/>
              <a:sym typeface="Montserrat Light"/>
            </a:endParaRPr>
          </a:p>
        </p:txBody>
      </p:sp>
    </p:spTree>
    <p:extLst>
      <p:ext uri="{BB962C8B-B14F-4D97-AF65-F5344CB8AC3E}">
        <p14:creationId xmlns:p14="http://schemas.microsoft.com/office/powerpoint/2010/main" val="486475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0E2D4-2C81-1840-BA9B-D96A3DEBAA93}"/>
              </a:ext>
            </a:extLst>
          </p:cNvPr>
          <p:cNvSpPr>
            <a:spLocks noGrp="1"/>
          </p:cNvSpPr>
          <p:nvPr>
            <p:ph type="title"/>
          </p:nvPr>
        </p:nvSpPr>
        <p:spPr>
          <a:xfrm>
            <a:off x="874714" y="1709738"/>
            <a:ext cx="7492452" cy="2852737"/>
          </a:xfrm>
        </p:spPr>
        <p:txBody>
          <a:bodyPr anchor="b"/>
          <a:lstStyle>
            <a:lvl1pPr>
              <a:defRPr sz="6000"/>
            </a:lvl1pPr>
          </a:lstStyle>
          <a:p>
            <a:r>
              <a:rPr lang="en-US" dirty="0"/>
              <a:t>Click to edit</a:t>
            </a:r>
          </a:p>
        </p:txBody>
      </p:sp>
      <p:sp>
        <p:nvSpPr>
          <p:cNvPr id="3" name="Text Placeholder 2">
            <a:extLst>
              <a:ext uri="{FF2B5EF4-FFF2-40B4-BE49-F238E27FC236}">
                <a16:creationId xmlns:a16="http://schemas.microsoft.com/office/drawing/2014/main" id="{4FCB87BC-B2D5-1948-830C-416E2376B51C}"/>
              </a:ext>
            </a:extLst>
          </p:cNvPr>
          <p:cNvSpPr>
            <a:spLocks noGrp="1"/>
          </p:cNvSpPr>
          <p:nvPr>
            <p:ph type="body" idx="1" hasCustomPrompt="1"/>
          </p:nvPr>
        </p:nvSpPr>
        <p:spPr>
          <a:xfrm>
            <a:off x="874714" y="4676553"/>
            <a:ext cx="8101012" cy="1500187"/>
          </a:xfrm>
        </p:spPr>
        <p:txBody>
          <a:bodyPr/>
          <a:lstStyle>
            <a:lvl1pPr marL="0" indent="0">
              <a:lnSpc>
                <a:spcPct val="110000"/>
              </a:lnSpc>
              <a:spcBef>
                <a:spcPts val="0"/>
              </a:spcBef>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 text</a:t>
            </a:r>
          </a:p>
        </p:txBody>
      </p:sp>
    </p:spTree>
    <p:extLst>
      <p:ext uri="{BB962C8B-B14F-4D97-AF65-F5344CB8AC3E}">
        <p14:creationId xmlns:p14="http://schemas.microsoft.com/office/powerpoint/2010/main" val="2993372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 green over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0E2D4-2C81-1840-BA9B-D96A3DEBAA93}"/>
              </a:ext>
            </a:extLst>
          </p:cNvPr>
          <p:cNvSpPr>
            <a:spLocks noGrp="1"/>
          </p:cNvSpPr>
          <p:nvPr>
            <p:ph type="title" hasCustomPrompt="1"/>
          </p:nvPr>
        </p:nvSpPr>
        <p:spPr>
          <a:xfrm>
            <a:off x="874714" y="1709738"/>
            <a:ext cx="7492452" cy="2852737"/>
          </a:xfrm>
        </p:spPr>
        <p:txBody>
          <a:bodyPr anchor="b"/>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4FCB87BC-B2D5-1948-830C-416E2376B51C}"/>
              </a:ext>
            </a:extLst>
          </p:cNvPr>
          <p:cNvSpPr>
            <a:spLocks noGrp="1"/>
          </p:cNvSpPr>
          <p:nvPr>
            <p:ph type="body" idx="1" hasCustomPrompt="1"/>
          </p:nvPr>
        </p:nvSpPr>
        <p:spPr>
          <a:xfrm>
            <a:off x="874714" y="4589463"/>
            <a:ext cx="8101012" cy="1500187"/>
          </a:xfrm>
        </p:spPr>
        <p:txBody>
          <a:bodyPr/>
          <a:lstStyle>
            <a:lvl1pPr marL="0" indent="0">
              <a:lnSpc>
                <a:spcPct val="110000"/>
              </a:lnSpc>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 text</a:t>
            </a:r>
          </a:p>
        </p:txBody>
      </p:sp>
    </p:spTree>
    <p:extLst>
      <p:ext uri="{BB962C8B-B14F-4D97-AF65-F5344CB8AC3E}">
        <p14:creationId xmlns:p14="http://schemas.microsoft.com/office/powerpoint/2010/main" val="3496930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5AC3AC-A486-6443-874F-2B8AC9F098B5}"/>
              </a:ext>
            </a:extLst>
          </p:cNvPr>
          <p:cNvSpPr>
            <a:spLocks noChangeAspect="1"/>
          </p:cNvSpPr>
          <p:nvPr userDrawn="1"/>
        </p:nvSpPr>
        <p:spPr>
          <a:xfrm>
            <a:off x="-261256" y="0"/>
            <a:ext cx="12453256"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dirty="0"/>
          </a:p>
        </p:txBody>
      </p:sp>
      <p:sp>
        <p:nvSpPr>
          <p:cNvPr id="5" name="Title 1">
            <a:extLst>
              <a:ext uri="{FF2B5EF4-FFF2-40B4-BE49-F238E27FC236}">
                <a16:creationId xmlns:a16="http://schemas.microsoft.com/office/drawing/2014/main" id="{CF8D2AAA-EB4A-9D45-8888-0289E3D3A16A}"/>
              </a:ext>
            </a:extLst>
          </p:cNvPr>
          <p:cNvSpPr>
            <a:spLocks noGrp="1"/>
          </p:cNvSpPr>
          <p:nvPr>
            <p:ph type="title" hasCustomPrompt="1"/>
          </p:nvPr>
        </p:nvSpPr>
        <p:spPr>
          <a:xfrm>
            <a:off x="874714" y="1709738"/>
            <a:ext cx="7492452" cy="2852737"/>
          </a:xfrm>
        </p:spPr>
        <p:txBody>
          <a:bodyPr anchor="b"/>
          <a:lstStyle>
            <a:lvl1pPr>
              <a:defRPr sz="6000">
                <a:solidFill>
                  <a:schemeClr val="bg1"/>
                </a:solidFill>
              </a:defRPr>
            </a:lvl1pPr>
          </a:lstStyle>
          <a:p>
            <a:r>
              <a:rPr lang="en-US" dirty="0"/>
              <a:t>Click to edit title</a:t>
            </a:r>
          </a:p>
        </p:txBody>
      </p:sp>
      <p:sp>
        <p:nvSpPr>
          <p:cNvPr id="6" name="Text Placeholder 2">
            <a:extLst>
              <a:ext uri="{FF2B5EF4-FFF2-40B4-BE49-F238E27FC236}">
                <a16:creationId xmlns:a16="http://schemas.microsoft.com/office/drawing/2014/main" id="{0ECDBDB3-DEB5-8041-806F-C5339BF32583}"/>
              </a:ext>
            </a:extLst>
          </p:cNvPr>
          <p:cNvSpPr>
            <a:spLocks noGrp="1"/>
          </p:cNvSpPr>
          <p:nvPr>
            <p:ph type="body" idx="1" hasCustomPrompt="1"/>
          </p:nvPr>
        </p:nvSpPr>
        <p:spPr>
          <a:xfrm>
            <a:off x="874714" y="4589463"/>
            <a:ext cx="8101012" cy="1500187"/>
          </a:xfrm>
        </p:spPr>
        <p:txBody>
          <a:bodyPr/>
          <a:lstStyle>
            <a:lvl1pPr marL="0" indent="0">
              <a:lnSpc>
                <a:spcPct val="110000"/>
              </a:lnSpc>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 text</a:t>
            </a:r>
          </a:p>
        </p:txBody>
      </p:sp>
    </p:spTree>
    <p:extLst>
      <p:ext uri="{BB962C8B-B14F-4D97-AF65-F5344CB8AC3E}">
        <p14:creationId xmlns:p14="http://schemas.microsoft.com/office/powerpoint/2010/main" val="202493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6E1B-0CBF-EE40-AC84-0D595E612834}"/>
              </a:ext>
            </a:extLst>
          </p:cNvPr>
          <p:cNvSpPr>
            <a:spLocks noGrp="1"/>
          </p:cNvSpPr>
          <p:nvPr>
            <p:ph type="title" hasCustomPrompt="1"/>
          </p:nvPr>
        </p:nvSpPr>
        <p:spPr>
          <a:xfrm>
            <a:off x="874712" y="266700"/>
            <a:ext cx="7735887" cy="1325563"/>
          </a:xfrm>
        </p:spPr>
        <p:txBody>
          <a:bodyPr>
            <a:normAutofit/>
          </a:bodyPr>
          <a:lstStyle>
            <a:lvl1pPr>
              <a:defRPr sz="3200"/>
            </a:lvl1pPr>
          </a:lstStyle>
          <a:p>
            <a:r>
              <a:rPr lang="en-US" dirty="0"/>
              <a:t>Click to edit heading</a:t>
            </a:r>
          </a:p>
        </p:txBody>
      </p:sp>
      <p:sp>
        <p:nvSpPr>
          <p:cNvPr id="3" name="Text Placeholder 2">
            <a:extLst>
              <a:ext uri="{FF2B5EF4-FFF2-40B4-BE49-F238E27FC236}">
                <a16:creationId xmlns:a16="http://schemas.microsoft.com/office/drawing/2014/main" id="{5BA445AA-7B94-E24E-9740-493729384C13}"/>
              </a:ext>
            </a:extLst>
          </p:cNvPr>
          <p:cNvSpPr>
            <a:spLocks noGrp="1"/>
          </p:cNvSpPr>
          <p:nvPr>
            <p:ph type="body" idx="1" hasCustomPrompt="1"/>
          </p:nvPr>
        </p:nvSpPr>
        <p:spPr>
          <a:xfrm>
            <a:off x="874714" y="1989138"/>
            <a:ext cx="4992236" cy="565882"/>
          </a:xfrm>
        </p:spPr>
        <p:txBody>
          <a:bodyPr anchor="t">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 Heading</a:t>
            </a:r>
          </a:p>
        </p:txBody>
      </p:sp>
      <p:sp>
        <p:nvSpPr>
          <p:cNvPr id="4" name="Content Placeholder 3">
            <a:extLst>
              <a:ext uri="{FF2B5EF4-FFF2-40B4-BE49-F238E27FC236}">
                <a16:creationId xmlns:a16="http://schemas.microsoft.com/office/drawing/2014/main" id="{0E46258E-5CA3-DD42-A38E-243CCE03CD18}"/>
              </a:ext>
            </a:extLst>
          </p:cNvPr>
          <p:cNvSpPr>
            <a:spLocks noGrp="1"/>
          </p:cNvSpPr>
          <p:nvPr>
            <p:ph sz="half" idx="2" hasCustomPrompt="1"/>
          </p:nvPr>
        </p:nvSpPr>
        <p:spPr>
          <a:xfrm>
            <a:off x="874712" y="2651351"/>
            <a:ext cx="4992237" cy="3477987"/>
          </a:xfrm>
        </p:spPr>
        <p:txBody>
          <a:bodyPr/>
          <a:lstStyle>
            <a:lvl1pPr>
              <a:defRPr sz="1800"/>
            </a:lvl1pPr>
            <a:lvl2pPr>
              <a:defRPr sz="1600"/>
            </a:lvl2pPr>
            <a:lvl3pPr>
              <a:defRPr sz="1600"/>
            </a:lvl3pPr>
            <a:lvl4pPr>
              <a:defRPr sz="1400"/>
            </a:lvl4pPr>
            <a:lvl5pPr>
              <a:defRPr sz="1400"/>
            </a:lvl5p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7827097-1122-1244-B3FD-C2C76516FA0C}"/>
              </a:ext>
            </a:extLst>
          </p:cNvPr>
          <p:cNvSpPr>
            <a:spLocks noGrp="1"/>
          </p:cNvSpPr>
          <p:nvPr>
            <p:ph type="body" sz="quarter" idx="3" hasCustomPrompt="1"/>
          </p:nvPr>
        </p:nvSpPr>
        <p:spPr>
          <a:xfrm>
            <a:off x="6172199" y="1989138"/>
            <a:ext cx="5324475" cy="515936"/>
          </a:xfrm>
        </p:spPr>
        <p:txBody>
          <a:bodyPr anchor="t">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 Heading</a:t>
            </a:r>
          </a:p>
        </p:txBody>
      </p:sp>
      <p:sp>
        <p:nvSpPr>
          <p:cNvPr id="6" name="Content Placeholder 5">
            <a:extLst>
              <a:ext uri="{FF2B5EF4-FFF2-40B4-BE49-F238E27FC236}">
                <a16:creationId xmlns:a16="http://schemas.microsoft.com/office/drawing/2014/main" id="{022E4538-171D-814A-A542-7C8EE1AD21B3}"/>
              </a:ext>
            </a:extLst>
          </p:cNvPr>
          <p:cNvSpPr>
            <a:spLocks noGrp="1"/>
          </p:cNvSpPr>
          <p:nvPr>
            <p:ph sz="quarter" idx="4" hasCustomPrompt="1"/>
          </p:nvPr>
        </p:nvSpPr>
        <p:spPr>
          <a:xfrm>
            <a:off x="6172200" y="2651351"/>
            <a:ext cx="5324474" cy="3477987"/>
          </a:xfrm>
        </p:spPr>
        <p:txBody>
          <a:bodyPr/>
          <a:lstStyle>
            <a:lvl1pPr>
              <a:defRPr sz="1800"/>
            </a:lvl1pPr>
            <a:lvl2pPr>
              <a:defRPr sz="1600"/>
            </a:lvl2pPr>
            <a:lvl3pPr>
              <a:defRPr sz="1600"/>
            </a:lvl3pPr>
            <a:lvl4pPr>
              <a:defRPr sz="1400"/>
            </a:lvl4pPr>
            <a:lvl5pPr>
              <a:defRPr sz="1400"/>
            </a:lvl5p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440790F-B2A3-214B-9B2B-3FC02DBE1444}"/>
              </a:ext>
            </a:extLst>
          </p:cNvPr>
          <p:cNvSpPr>
            <a:spLocks noGrp="1"/>
          </p:cNvSpPr>
          <p:nvPr>
            <p:ph type="dt" sz="half" idx="10"/>
          </p:nvPr>
        </p:nvSpPr>
        <p:spPr/>
        <p:txBody>
          <a:bodyPr/>
          <a:lstStyle/>
          <a:p>
            <a:fld id="{CB4625B5-9D39-B743-81F3-A2814805E14F}" type="datetimeFigureOut">
              <a:rPr lang="en-US" smtClean="0"/>
              <a:t>2/25/2021</a:t>
            </a:fld>
            <a:endParaRPr lang="en-US"/>
          </a:p>
        </p:txBody>
      </p:sp>
      <p:sp>
        <p:nvSpPr>
          <p:cNvPr id="8" name="Footer Placeholder 7">
            <a:extLst>
              <a:ext uri="{FF2B5EF4-FFF2-40B4-BE49-F238E27FC236}">
                <a16:creationId xmlns:a16="http://schemas.microsoft.com/office/drawing/2014/main" id="{04304866-E65D-4D45-B401-F1F9F7E7EE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C3DA59-1846-D848-B6FC-30F7701EC3B5}"/>
              </a:ext>
            </a:extLst>
          </p:cNvPr>
          <p:cNvSpPr>
            <a:spLocks noGrp="1"/>
          </p:cNvSpPr>
          <p:nvPr>
            <p:ph type="sldNum" sz="quarter" idx="12"/>
          </p:nvPr>
        </p:nvSpPr>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2390443909"/>
      </p:ext>
    </p:extLst>
  </p:cSld>
  <p:clrMapOvr>
    <a:masterClrMapping/>
  </p:clrMapOvr>
  <p:extLst>
    <p:ext uri="{DCECCB84-F9BA-43D5-87BE-67443E8EF086}">
      <p15:sldGuideLst xmlns:p15="http://schemas.microsoft.com/office/powerpoint/2012/main">
        <p15:guide id="1" pos="66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34CC-AF08-0948-9A92-E493A041596A}"/>
              </a:ext>
            </a:extLst>
          </p:cNvPr>
          <p:cNvSpPr>
            <a:spLocks noGrp="1"/>
          </p:cNvSpPr>
          <p:nvPr>
            <p:ph type="title" hasCustomPrompt="1"/>
          </p:nvPr>
        </p:nvSpPr>
        <p:spPr>
          <a:xfrm>
            <a:off x="874713" y="333375"/>
            <a:ext cx="7735887" cy="1260491"/>
          </a:xfrm>
        </p:spPr>
        <p:txBody>
          <a:bodyPr>
            <a:normAutofit/>
          </a:bodyPr>
          <a:lstStyle>
            <a:lvl1pPr>
              <a:defRPr sz="3200"/>
            </a:lvl1pPr>
          </a:lstStyle>
          <a:p>
            <a:r>
              <a:rPr lang="en-US" dirty="0"/>
              <a:t>Click to edit heading</a:t>
            </a:r>
          </a:p>
        </p:txBody>
      </p:sp>
      <p:sp>
        <p:nvSpPr>
          <p:cNvPr id="3" name="Date Placeholder 2">
            <a:extLst>
              <a:ext uri="{FF2B5EF4-FFF2-40B4-BE49-F238E27FC236}">
                <a16:creationId xmlns:a16="http://schemas.microsoft.com/office/drawing/2014/main" id="{A5E83AD0-19C2-7B4E-8DC6-BE6E2F083C0D}"/>
              </a:ext>
            </a:extLst>
          </p:cNvPr>
          <p:cNvSpPr>
            <a:spLocks noGrp="1"/>
          </p:cNvSpPr>
          <p:nvPr>
            <p:ph type="dt" sz="half" idx="10"/>
          </p:nvPr>
        </p:nvSpPr>
        <p:spPr/>
        <p:txBody>
          <a:bodyPr/>
          <a:lstStyle/>
          <a:p>
            <a:fld id="{CB4625B5-9D39-B743-81F3-A2814805E14F}" type="datetimeFigureOut">
              <a:rPr lang="en-US" smtClean="0"/>
              <a:t>2/25/2021</a:t>
            </a:fld>
            <a:endParaRPr lang="en-US"/>
          </a:p>
        </p:txBody>
      </p:sp>
      <p:sp>
        <p:nvSpPr>
          <p:cNvPr id="4" name="Footer Placeholder 3">
            <a:extLst>
              <a:ext uri="{FF2B5EF4-FFF2-40B4-BE49-F238E27FC236}">
                <a16:creationId xmlns:a16="http://schemas.microsoft.com/office/drawing/2014/main" id="{036EF103-C21D-F842-A275-86D528B31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A65331-24B9-BC48-BFFC-1B322824AA71}"/>
              </a:ext>
            </a:extLst>
          </p:cNvPr>
          <p:cNvSpPr>
            <a:spLocks noGrp="1"/>
          </p:cNvSpPr>
          <p:nvPr>
            <p:ph type="sldNum" sz="quarter" idx="12"/>
          </p:nvPr>
        </p:nvSpPr>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2638387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anel - 1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34CC-AF08-0948-9A92-E493A041596A}"/>
              </a:ext>
            </a:extLst>
          </p:cNvPr>
          <p:cNvSpPr>
            <a:spLocks noGrp="1"/>
          </p:cNvSpPr>
          <p:nvPr>
            <p:ph type="title" hasCustomPrompt="1"/>
          </p:nvPr>
        </p:nvSpPr>
        <p:spPr>
          <a:xfrm>
            <a:off x="874713" y="333375"/>
            <a:ext cx="7735887" cy="1260491"/>
          </a:xfrm>
        </p:spPr>
        <p:txBody>
          <a:bodyPr>
            <a:normAutofit/>
          </a:bodyPr>
          <a:lstStyle>
            <a:lvl1pPr>
              <a:lnSpc>
                <a:spcPct val="110000"/>
              </a:lnSpc>
              <a:defRPr sz="3200"/>
            </a:lvl1pPr>
          </a:lstStyle>
          <a:p>
            <a:r>
              <a:rPr lang="en-US" dirty="0"/>
              <a:t>Click to edit heading</a:t>
            </a:r>
          </a:p>
        </p:txBody>
      </p:sp>
      <p:sp>
        <p:nvSpPr>
          <p:cNvPr id="3" name="Date Placeholder 2">
            <a:extLst>
              <a:ext uri="{FF2B5EF4-FFF2-40B4-BE49-F238E27FC236}">
                <a16:creationId xmlns:a16="http://schemas.microsoft.com/office/drawing/2014/main" id="{A5E83AD0-19C2-7B4E-8DC6-BE6E2F083C0D}"/>
              </a:ext>
            </a:extLst>
          </p:cNvPr>
          <p:cNvSpPr>
            <a:spLocks noGrp="1"/>
          </p:cNvSpPr>
          <p:nvPr>
            <p:ph type="dt" sz="half" idx="10"/>
          </p:nvPr>
        </p:nvSpPr>
        <p:spPr/>
        <p:txBody>
          <a:bodyPr/>
          <a:lstStyle/>
          <a:p>
            <a:fld id="{CB4625B5-9D39-B743-81F3-A2814805E14F}" type="datetimeFigureOut">
              <a:rPr lang="en-US" smtClean="0"/>
              <a:t>2/25/2021</a:t>
            </a:fld>
            <a:endParaRPr lang="en-US"/>
          </a:p>
        </p:txBody>
      </p:sp>
      <p:sp>
        <p:nvSpPr>
          <p:cNvPr id="4" name="Footer Placeholder 3">
            <a:extLst>
              <a:ext uri="{FF2B5EF4-FFF2-40B4-BE49-F238E27FC236}">
                <a16:creationId xmlns:a16="http://schemas.microsoft.com/office/drawing/2014/main" id="{036EF103-C21D-F842-A275-86D528B31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A65331-24B9-BC48-BFFC-1B322824AA71}"/>
              </a:ext>
            </a:extLst>
          </p:cNvPr>
          <p:cNvSpPr>
            <a:spLocks noGrp="1"/>
          </p:cNvSpPr>
          <p:nvPr>
            <p:ph type="sldNum" sz="quarter" idx="12"/>
          </p:nvPr>
        </p:nvSpPr>
        <p:spPr/>
        <p:txBody>
          <a:bodyPr/>
          <a:lstStyle/>
          <a:p>
            <a:fld id="{182ED1F7-0DAF-604F-AAD0-0B909AFF8955}" type="slidenum">
              <a:rPr lang="en-US" smtClean="0"/>
              <a:t>‹#›</a:t>
            </a:fld>
            <a:endParaRPr lang="en-US"/>
          </a:p>
        </p:txBody>
      </p:sp>
      <p:sp>
        <p:nvSpPr>
          <p:cNvPr id="7" name="Text Placeholder 6">
            <a:extLst>
              <a:ext uri="{FF2B5EF4-FFF2-40B4-BE49-F238E27FC236}">
                <a16:creationId xmlns:a16="http://schemas.microsoft.com/office/drawing/2014/main" id="{7BF25158-D1EC-F348-9011-51D907DBC953}"/>
              </a:ext>
            </a:extLst>
          </p:cNvPr>
          <p:cNvSpPr>
            <a:spLocks noGrp="1"/>
          </p:cNvSpPr>
          <p:nvPr>
            <p:ph type="body" sz="quarter" idx="13" hasCustomPrompt="1"/>
          </p:nvPr>
        </p:nvSpPr>
        <p:spPr>
          <a:xfrm>
            <a:off x="874713" y="1989138"/>
            <a:ext cx="10261601" cy="4140199"/>
          </a:xfrm>
        </p:spPr>
        <p:txBody>
          <a:bodyPr>
            <a:normAutofit/>
          </a:bodyPr>
          <a:lstStyle>
            <a:lvl1pPr marL="0" indent="0">
              <a:lnSpc>
                <a:spcPct val="110000"/>
              </a:lnSpc>
              <a:spcBef>
                <a:spcPts val="600"/>
              </a:spcBef>
              <a:spcAft>
                <a:spcPts val="600"/>
              </a:spcAft>
              <a:buFontTx/>
              <a:buNone/>
              <a:defRPr sz="1400" b="0" i="0">
                <a:latin typeface="Gotham Book" panose="02000604040000020004" pitchFamily="2" charset="0"/>
              </a:defRPr>
            </a:lvl1pPr>
            <a:lvl2pPr marL="457200" indent="0">
              <a:lnSpc>
                <a:spcPct val="110000"/>
              </a:lnSpc>
              <a:spcBef>
                <a:spcPts val="600"/>
              </a:spcBef>
              <a:spcAft>
                <a:spcPts val="600"/>
              </a:spcAft>
              <a:buFontTx/>
              <a:buNone/>
              <a:defRPr sz="1400"/>
            </a:lvl2pPr>
            <a:lvl3pPr marL="914400" indent="0">
              <a:buFontTx/>
              <a:buNone/>
              <a:defRPr/>
            </a:lvl3pPr>
            <a:lvl4pPr marL="1371600" indent="0">
              <a:buFontTx/>
              <a:buNone/>
              <a:defRPr/>
            </a:lvl4pPr>
            <a:lvl5pPr marL="1828800" indent="0">
              <a:buFontTx/>
              <a:buNone/>
              <a:defRPr/>
            </a:lvl5pPr>
          </a:lstStyle>
          <a:p>
            <a:pPr lvl="0"/>
            <a:r>
              <a:rPr lang="en-US" dirty="0"/>
              <a:t>Single column</a:t>
            </a:r>
          </a:p>
          <a:p>
            <a:pPr lvl="1"/>
            <a:r>
              <a:rPr lang="en-US" dirty="0"/>
              <a:t>Second level</a:t>
            </a:r>
          </a:p>
        </p:txBody>
      </p:sp>
    </p:spTree>
    <p:extLst>
      <p:ext uri="{BB962C8B-B14F-4D97-AF65-F5344CB8AC3E}">
        <p14:creationId xmlns:p14="http://schemas.microsoft.com/office/powerpoint/2010/main" val="2631480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06D771-A1A8-5C4F-BFFF-670F3BF049C0}"/>
              </a:ext>
            </a:extLst>
          </p:cNvPr>
          <p:cNvSpPr>
            <a:spLocks noGrp="1"/>
          </p:cNvSpPr>
          <p:nvPr>
            <p:ph type="title"/>
          </p:nvPr>
        </p:nvSpPr>
        <p:spPr>
          <a:xfrm>
            <a:off x="874713" y="333375"/>
            <a:ext cx="7735887" cy="1260491"/>
          </a:xfrm>
          <a:prstGeom prst="rect">
            <a:avLst/>
          </a:prstGeom>
        </p:spPr>
        <p:txBody>
          <a:bodyPr vert="horz" lIns="0" tIns="0" rIns="0" bIns="0" rtlCol="0" anchor="b">
            <a:normAutofit/>
          </a:bodyPr>
          <a:lstStyle/>
          <a:p>
            <a:r>
              <a:rPr lang="en-US" dirty="0"/>
              <a:t>Click to edit title</a:t>
            </a:r>
          </a:p>
        </p:txBody>
      </p:sp>
      <p:sp>
        <p:nvSpPr>
          <p:cNvPr id="3" name="Text Placeholder 2">
            <a:extLst>
              <a:ext uri="{FF2B5EF4-FFF2-40B4-BE49-F238E27FC236}">
                <a16:creationId xmlns:a16="http://schemas.microsoft.com/office/drawing/2014/main" id="{DB13BF7F-11F6-1C4D-99CF-CE562BB3F0AF}"/>
              </a:ext>
            </a:extLst>
          </p:cNvPr>
          <p:cNvSpPr>
            <a:spLocks noGrp="1"/>
          </p:cNvSpPr>
          <p:nvPr>
            <p:ph type="body" idx="1"/>
          </p:nvPr>
        </p:nvSpPr>
        <p:spPr>
          <a:xfrm>
            <a:off x="874713" y="1989137"/>
            <a:ext cx="10621962" cy="4140201"/>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3C0A62-22C4-9744-AECC-3519B6958B94}"/>
              </a:ext>
            </a:extLst>
          </p:cNvPr>
          <p:cNvSpPr>
            <a:spLocks noGrp="1"/>
          </p:cNvSpPr>
          <p:nvPr>
            <p:ph type="dt" sz="half" idx="2"/>
          </p:nvPr>
        </p:nvSpPr>
        <p:spPr>
          <a:xfrm>
            <a:off x="874713" y="6356350"/>
            <a:ext cx="2886075" cy="365125"/>
          </a:xfrm>
          <a:prstGeom prst="rect">
            <a:avLst/>
          </a:prstGeom>
        </p:spPr>
        <p:txBody>
          <a:bodyPr vert="horz" lIns="91440" tIns="45720" rIns="91440" bIns="45720" rtlCol="0" anchor="ctr"/>
          <a:lstStyle>
            <a:lvl1pPr algn="l">
              <a:defRPr sz="1200" b="0" i="0">
                <a:solidFill>
                  <a:schemeClr val="tx1">
                    <a:tint val="75000"/>
                  </a:schemeClr>
                </a:solidFill>
                <a:latin typeface="Gotham Book" panose="02000604040000020004" pitchFamily="2" charset="0"/>
              </a:defRPr>
            </a:lvl1pPr>
          </a:lstStyle>
          <a:p>
            <a:fld id="{CB4625B5-9D39-B743-81F3-A2814805E14F}" type="datetimeFigureOut">
              <a:rPr lang="en-US" smtClean="0"/>
              <a:pPr/>
              <a:t>2/25/2021</a:t>
            </a:fld>
            <a:endParaRPr lang="en-US" dirty="0"/>
          </a:p>
        </p:txBody>
      </p:sp>
      <p:sp>
        <p:nvSpPr>
          <p:cNvPr id="5" name="Footer Placeholder 4">
            <a:extLst>
              <a:ext uri="{FF2B5EF4-FFF2-40B4-BE49-F238E27FC236}">
                <a16:creationId xmlns:a16="http://schemas.microsoft.com/office/drawing/2014/main" id="{8CF717E9-455A-F348-8C78-C71CE2020400}"/>
              </a:ext>
            </a:extLst>
          </p:cNvPr>
          <p:cNvSpPr>
            <a:spLocks noGrp="1"/>
          </p:cNvSpPr>
          <p:nvPr>
            <p:ph type="ftr" sz="quarter" idx="3"/>
          </p:nvPr>
        </p:nvSpPr>
        <p:spPr>
          <a:xfrm>
            <a:off x="4128294"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Gotham Book" panose="02000604040000020004" pitchFamily="2" charset="0"/>
              </a:defRPr>
            </a:lvl1pPr>
          </a:lstStyle>
          <a:p>
            <a:endParaRPr lang="en-US" dirty="0"/>
          </a:p>
        </p:txBody>
      </p:sp>
      <p:sp>
        <p:nvSpPr>
          <p:cNvPr id="6" name="Slide Number Placeholder 5">
            <a:extLst>
              <a:ext uri="{FF2B5EF4-FFF2-40B4-BE49-F238E27FC236}">
                <a16:creationId xmlns:a16="http://schemas.microsoft.com/office/drawing/2014/main" id="{38C0806C-1593-2F4B-AA00-85AC9AF61E70}"/>
              </a:ext>
            </a:extLst>
          </p:cNvPr>
          <p:cNvSpPr>
            <a:spLocks noGrp="1"/>
          </p:cNvSpPr>
          <p:nvPr>
            <p:ph type="sldNum" sz="quarter" idx="4"/>
          </p:nvPr>
        </p:nvSpPr>
        <p:spPr>
          <a:xfrm>
            <a:off x="8610600" y="6356350"/>
            <a:ext cx="2886074" cy="365125"/>
          </a:xfrm>
          <a:prstGeom prst="rect">
            <a:avLst/>
          </a:prstGeom>
        </p:spPr>
        <p:txBody>
          <a:bodyPr vert="horz" lIns="91440" tIns="45720" rIns="91440" bIns="45720" rtlCol="0" anchor="ctr"/>
          <a:lstStyle>
            <a:lvl1pPr algn="r">
              <a:defRPr sz="1200" b="0" i="0">
                <a:solidFill>
                  <a:schemeClr val="tx1">
                    <a:tint val="75000"/>
                  </a:schemeClr>
                </a:solidFill>
                <a:latin typeface="Gotham Book" panose="02000604040000020004" pitchFamily="2" charset="0"/>
              </a:defRPr>
            </a:lvl1pPr>
          </a:lstStyle>
          <a:p>
            <a:fld id="{182ED1F7-0DAF-604F-AAD0-0B909AFF8955}" type="slidenum">
              <a:rPr lang="en-US" smtClean="0"/>
              <a:pPr/>
              <a:t>‹#›</a:t>
            </a:fld>
            <a:endParaRPr lang="en-US" dirty="0"/>
          </a:p>
        </p:txBody>
      </p:sp>
      <p:pic>
        <p:nvPicPr>
          <p:cNvPr id="8" name="Picture 7">
            <a:extLst>
              <a:ext uri="{FF2B5EF4-FFF2-40B4-BE49-F238E27FC236}">
                <a16:creationId xmlns:a16="http://schemas.microsoft.com/office/drawing/2014/main" id="{1E0D8443-8AE0-3344-A4A4-7509A7050738}"/>
              </a:ext>
            </a:extLst>
          </p:cNvPr>
          <p:cNvPicPr>
            <a:picLocks noChangeAspect="1"/>
          </p:cNvPicPr>
          <p:nvPr userDrawn="1"/>
        </p:nvPicPr>
        <p:blipFill>
          <a:blip r:embed="rId36" cstate="email">
            <a:extLst>
              <a:ext uri="{28A0092B-C50C-407E-A947-70E740481C1C}">
                <a14:useLocalDpi xmlns:a14="http://schemas.microsoft.com/office/drawing/2010/main"/>
              </a:ext>
            </a:extLst>
          </a:blip>
          <a:stretch>
            <a:fillRect/>
          </a:stretch>
        </p:blipFill>
        <p:spPr>
          <a:xfrm>
            <a:off x="9094516" y="0"/>
            <a:ext cx="2581547" cy="1073923"/>
          </a:xfrm>
          <a:prstGeom prst="rect">
            <a:avLst/>
          </a:prstGeom>
        </p:spPr>
      </p:pic>
    </p:spTree>
    <p:extLst>
      <p:ext uri="{BB962C8B-B14F-4D97-AF65-F5344CB8AC3E}">
        <p14:creationId xmlns:p14="http://schemas.microsoft.com/office/powerpoint/2010/main" val="237909441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719" r:id="rId5"/>
    <p:sldLayoutId id="2147483682" r:id="rId6"/>
    <p:sldLayoutId id="2147483684" r:id="rId7"/>
    <p:sldLayoutId id="2147483685" r:id="rId8"/>
    <p:sldLayoutId id="2147483715" r:id="rId9"/>
    <p:sldLayoutId id="2147483716" r:id="rId10"/>
    <p:sldLayoutId id="2147483717" r:id="rId11"/>
    <p:sldLayoutId id="2147483686" r:id="rId12"/>
    <p:sldLayoutId id="2147483687" r:id="rId13"/>
    <p:sldLayoutId id="2147483696" r:id="rId14"/>
    <p:sldLayoutId id="2147483694" r:id="rId15"/>
    <p:sldLayoutId id="2147483703" r:id="rId16"/>
    <p:sldLayoutId id="2147483697" r:id="rId17"/>
    <p:sldLayoutId id="2147483718" r:id="rId18"/>
    <p:sldLayoutId id="2147483688" r:id="rId19"/>
    <p:sldLayoutId id="2147483689" r:id="rId20"/>
    <p:sldLayoutId id="2147483714" r:id="rId21"/>
    <p:sldLayoutId id="2147483711" r:id="rId22"/>
    <p:sldLayoutId id="2147483698" r:id="rId23"/>
    <p:sldLayoutId id="2147483708" r:id="rId24"/>
    <p:sldLayoutId id="2147483676" r:id="rId25"/>
    <p:sldLayoutId id="2147483709" r:id="rId26"/>
    <p:sldLayoutId id="2147483706" r:id="rId27"/>
    <p:sldLayoutId id="2147483707" r:id="rId28"/>
    <p:sldLayoutId id="2147483690" r:id="rId29"/>
    <p:sldLayoutId id="2147483691" r:id="rId30"/>
    <p:sldLayoutId id="2147483705" r:id="rId31"/>
    <p:sldLayoutId id="2147483700" r:id="rId32"/>
    <p:sldLayoutId id="2147483701" r:id="rId33"/>
    <p:sldLayoutId id="2147483702" r:id="rId34"/>
  </p:sldLayoutIdLst>
  <p:txStyles>
    <p:titleStyle>
      <a:lvl1pPr algn="l" defTabSz="914400" rtl="0" eaLnBrk="1" latinLnBrk="0" hangingPunct="1">
        <a:lnSpc>
          <a:spcPct val="110000"/>
        </a:lnSpc>
        <a:spcBef>
          <a:spcPct val="0"/>
        </a:spcBef>
        <a:buNone/>
        <a:defRPr sz="3200" b="1" i="0" kern="1200">
          <a:solidFill>
            <a:schemeClr val="accent2"/>
          </a:solidFill>
          <a:latin typeface="Gotham Bold" panose="0200060403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Gotham Medium" panose="02000604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otham Book" panose="02000604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otham Book" panose="02000604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Gotham Book" panose="02000604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Gotham Book" panose="02000604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 userDrawn="1">
          <p15:clr>
            <a:srgbClr val="F26B43"/>
          </p15:clr>
        </p15:guide>
        <p15:guide id="2" pos="7355" userDrawn="1">
          <p15:clr>
            <a:srgbClr val="F26B43"/>
          </p15:clr>
        </p15:guide>
        <p15:guide id="4" orient="horz" pos="3861">
          <p15:clr>
            <a:srgbClr val="F26B43"/>
          </p15:clr>
        </p15:guide>
        <p15:guide id="7" pos="5881" userDrawn="1">
          <p15:clr>
            <a:srgbClr val="F26B43"/>
          </p15:clr>
        </p15:guide>
        <p15:guide id="8" orient="horz" pos="210">
          <p15:clr>
            <a:srgbClr val="F26B43"/>
          </p15:clr>
        </p15:guide>
        <p15:guide id="9" orient="horz" pos="1003">
          <p15:clr>
            <a:srgbClr val="F26B43"/>
          </p15:clr>
        </p15:guide>
        <p15:guide id="10" orient="horz" pos="1253" userDrawn="1">
          <p15:clr>
            <a:srgbClr val="F26B43"/>
          </p15:clr>
        </p15:guide>
        <p15:guide id="11" orient="horz" pos="663" userDrawn="1">
          <p15:clr>
            <a:srgbClr val="F26B43"/>
          </p15:clr>
        </p15:guide>
        <p15:guide id="14" pos="438" userDrawn="1">
          <p15:clr>
            <a:srgbClr val="F26B43"/>
          </p15:clr>
        </p15:guide>
        <p15:guide id="15" pos="7242" userDrawn="1">
          <p15:clr>
            <a:srgbClr val="F26B43"/>
          </p15:clr>
        </p15:guide>
        <p15:guide id="16" orient="horz" pos="193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hyperlink" Target="https://www.prnewswire.com/news-releases/consumer-research-shows-heightened-receptivity-to-out-of-home-messaging-especially-in-big-urban-areas-301226044.html"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prnewswire.com/news-releases/consumer-research-shows-heightened-receptivity-to-out-of-home-messaging-especially-in-big-urban-areas-301226044.html"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www.prnewswire.com/news-releases/consumer-research-shows-heightened-receptivity-to-out-of-home-messaging-especially-in-big-urban-areas-301226044.html"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prnewswire.com/news-releases/consumer-research-shows-heightened-receptivity-to-out-of-home-messaging-especially-in-big-urban-areas-301226044.html" TargetMode="External"/><Relationship Id="rId1" Type="http://schemas.openxmlformats.org/officeDocument/2006/relationships/slideLayout" Target="../slideLayouts/slideLayout8.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hyperlink" Target="https://www.prnewswire.com/news-releases/consumer-research-shows-heightened-receptivity-to-out-of-home-messaging-especially-in-big-urban-areas-301226044.html"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s://www.oma.org.au/anatomy-out-home" TargetMode="External"/><Relationship Id="rId2" Type="http://schemas.openxmlformats.org/officeDocument/2006/relationships/slideLayout" Target="../slideLayouts/slideLayout3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1E9087-65F0-4B73-B720-0CE87E3882E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15666496" cy="8812406"/>
          </a:xfrm>
          <a:prstGeom prst="rect">
            <a:avLst/>
          </a:prstGeom>
        </p:spPr>
      </p:pic>
      <p:sp>
        <p:nvSpPr>
          <p:cNvPr id="11" name="Rectangle 10">
            <a:extLst>
              <a:ext uri="{FF2B5EF4-FFF2-40B4-BE49-F238E27FC236}">
                <a16:creationId xmlns:a16="http://schemas.microsoft.com/office/drawing/2014/main" id="{BD5758B5-5781-AA41-BFA4-F29CB9533B83}"/>
              </a:ext>
            </a:extLst>
          </p:cNvPr>
          <p:cNvSpPr>
            <a:spLocks noChangeAspect="1"/>
          </p:cNvSpPr>
          <p:nvPr/>
        </p:nvSpPr>
        <p:spPr>
          <a:xfrm>
            <a:off x="250964" y="-1"/>
            <a:ext cx="4502066" cy="5633357"/>
          </a:xfrm>
          <a:prstGeom prst="rect">
            <a:avLst/>
          </a:prstGeom>
          <a:solidFill>
            <a:schemeClr val="accent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ED501CB6-00ED-6B46-BED9-248D8DFA75C4}"/>
              </a:ext>
            </a:extLst>
          </p:cNvPr>
          <p:cNvSpPr>
            <a:spLocks noGrp="1"/>
          </p:cNvSpPr>
          <p:nvPr>
            <p:ph type="ctrTitle"/>
          </p:nvPr>
        </p:nvSpPr>
        <p:spPr>
          <a:xfrm>
            <a:off x="526086" y="1855696"/>
            <a:ext cx="4142967" cy="2579209"/>
          </a:xfrm>
        </p:spPr>
        <p:txBody>
          <a:bodyPr anchor="b">
            <a:noAutofit/>
          </a:bodyPr>
          <a:lstStyle>
            <a:lvl1pPr algn="l">
              <a:defRPr sz="4400" b="1" i="0">
                <a:solidFill>
                  <a:schemeClr val="bg1"/>
                </a:solidFill>
                <a:latin typeface="Gotham Bold" panose="02000604030000020004" pitchFamily="2" charset="0"/>
              </a:defRPr>
            </a:lvl1pPr>
          </a:lstStyle>
          <a:p>
            <a:br>
              <a:rPr lang="en-US" sz="3600" dirty="0"/>
            </a:br>
            <a:r>
              <a:rPr lang="en-US" sz="3600" dirty="0"/>
              <a:t>Research </a:t>
            </a:r>
            <a:br>
              <a:rPr lang="en-US" sz="3600" dirty="0"/>
            </a:br>
            <a:r>
              <a:rPr lang="en-US" sz="3600" dirty="0"/>
              <a:t>reveals new opportunities for Out of Home</a:t>
            </a:r>
          </a:p>
        </p:txBody>
      </p:sp>
      <p:sp>
        <p:nvSpPr>
          <p:cNvPr id="13" name="Subtitle 2">
            <a:extLst>
              <a:ext uri="{FF2B5EF4-FFF2-40B4-BE49-F238E27FC236}">
                <a16:creationId xmlns:a16="http://schemas.microsoft.com/office/drawing/2014/main" id="{F48CB742-8F14-814F-BB8A-C039035E671C}"/>
              </a:ext>
            </a:extLst>
          </p:cNvPr>
          <p:cNvSpPr>
            <a:spLocks noGrp="1"/>
          </p:cNvSpPr>
          <p:nvPr>
            <p:ph type="subTitle" idx="1"/>
          </p:nvPr>
        </p:nvSpPr>
        <p:spPr>
          <a:xfrm>
            <a:off x="526086" y="4876338"/>
            <a:ext cx="3826669" cy="609593"/>
          </a:xfrm>
        </p:spPr>
        <p:txBody>
          <a:bodyPr/>
          <a:lstStyle>
            <a:lvl1pPr marL="0" indent="0" algn="l">
              <a:buNone/>
              <a:defRPr sz="2400" b="0" i="0">
                <a:solidFill>
                  <a:schemeClr val="tx1"/>
                </a:solidFill>
                <a:latin typeface="Gotham Medium" panose="02000604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solidFill>
                  <a:schemeClr val="bg1"/>
                </a:solidFill>
              </a:rPr>
              <a:t>February 2021</a:t>
            </a:r>
          </a:p>
        </p:txBody>
      </p:sp>
      <p:cxnSp>
        <p:nvCxnSpPr>
          <p:cNvPr id="14" name="Straight Connector 13">
            <a:extLst>
              <a:ext uri="{FF2B5EF4-FFF2-40B4-BE49-F238E27FC236}">
                <a16:creationId xmlns:a16="http://schemas.microsoft.com/office/drawing/2014/main" id="{B0B499F3-AE75-5646-A17E-79E67C050447}"/>
              </a:ext>
            </a:extLst>
          </p:cNvPr>
          <p:cNvCxnSpPr>
            <a:cxnSpLocks/>
          </p:cNvCxnSpPr>
          <p:nvPr/>
        </p:nvCxnSpPr>
        <p:spPr>
          <a:xfrm>
            <a:off x="526086" y="4689356"/>
            <a:ext cx="2092845" cy="0"/>
          </a:xfrm>
          <a:prstGeom prst="line">
            <a:avLst/>
          </a:prstGeom>
          <a:ln w="76200">
            <a:solidFill>
              <a:schemeClr val="bg1"/>
            </a:solidFill>
          </a:ln>
        </p:spPr>
        <p:style>
          <a:lnRef idx="3">
            <a:schemeClr val="accent2"/>
          </a:lnRef>
          <a:fillRef idx="0">
            <a:schemeClr val="accent2"/>
          </a:fillRef>
          <a:effectRef idx="2">
            <a:schemeClr val="accent2"/>
          </a:effectRef>
          <a:fontRef idx="minor">
            <a:schemeClr val="tx1"/>
          </a:fontRef>
        </p:style>
      </p:cxnSp>
      <p:pic>
        <p:nvPicPr>
          <p:cNvPr id="9" name="Picture 8">
            <a:extLst>
              <a:ext uri="{FF2B5EF4-FFF2-40B4-BE49-F238E27FC236}">
                <a16:creationId xmlns:a16="http://schemas.microsoft.com/office/drawing/2014/main" id="{D1C81133-100D-124F-A737-D172A8A0D3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10453" y="0"/>
            <a:ext cx="2581547" cy="1073923"/>
          </a:xfrm>
          <a:prstGeom prst="rect">
            <a:avLst/>
          </a:prstGeom>
        </p:spPr>
      </p:pic>
      <p:pic>
        <p:nvPicPr>
          <p:cNvPr id="10" name="Picture 9" descr="AnatomyOfOoh.png">
            <a:extLst>
              <a:ext uri="{FF2B5EF4-FFF2-40B4-BE49-F238E27FC236}">
                <a16:creationId xmlns:a16="http://schemas.microsoft.com/office/drawing/2014/main" id="{38C83070-7124-43E0-8EA5-5424C6770C7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2516" y="176305"/>
            <a:ext cx="2276174" cy="1426036"/>
          </a:xfrm>
          <a:prstGeom prst="rect">
            <a:avLst/>
          </a:prstGeom>
        </p:spPr>
      </p:pic>
    </p:spTree>
    <p:custDataLst>
      <p:tags r:id="rId1"/>
    </p:custDataLst>
    <p:extLst>
      <p:ext uri="{BB962C8B-B14F-4D97-AF65-F5344CB8AC3E}">
        <p14:creationId xmlns:p14="http://schemas.microsoft.com/office/powerpoint/2010/main" val="764473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185E7A1-CDB5-4904-A084-450F129524DE}"/>
              </a:ext>
            </a:extLst>
          </p:cNvPr>
          <p:cNvSpPr>
            <a:spLocks noGrp="1"/>
          </p:cNvSpPr>
          <p:nvPr>
            <p:ph type="body" sz="quarter" idx="20"/>
          </p:nvPr>
        </p:nvSpPr>
        <p:spPr>
          <a:xfrm>
            <a:off x="5383596" y="1624530"/>
            <a:ext cx="6694104" cy="1233579"/>
          </a:xfrm>
        </p:spPr>
        <p:txBody>
          <a:bodyPr>
            <a:noAutofit/>
          </a:bodyPr>
          <a:lstStyle/>
          <a:p>
            <a:pPr defTabSz="1219170">
              <a:lnSpc>
                <a:spcPct val="100000"/>
              </a:lnSpc>
              <a:spcBef>
                <a:spcPts val="0"/>
              </a:spcBef>
            </a:pPr>
            <a:r>
              <a:rPr lang="en-US" dirty="0">
                <a:solidFill>
                  <a:srgbClr val="FFC30B"/>
                </a:solidFill>
              </a:rPr>
              <a:t>Results of new OOH </a:t>
            </a:r>
          </a:p>
          <a:p>
            <a:pPr defTabSz="1219170">
              <a:lnSpc>
                <a:spcPct val="100000"/>
              </a:lnSpc>
              <a:spcBef>
                <a:spcPts val="0"/>
              </a:spcBef>
            </a:pPr>
            <a:r>
              <a:rPr lang="en-US" dirty="0">
                <a:solidFill>
                  <a:srgbClr val="FFC30B"/>
                </a:solidFill>
              </a:rPr>
              <a:t>consumer research</a:t>
            </a:r>
            <a:endParaRPr lang="en-AU" dirty="0">
              <a:solidFill>
                <a:srgbClr val="FFC30B"/>
              </a:solidFill>
            </a:endParaRPr>
          </a:p>
        </p:txBody>
      </p:sp>
      <p:pic>
        <p:nvPicPr>
          <p:cNvPr id="3" name="Picture 2">
            <a:extLst>
              <a:ext uri="{FF2B5EF4-FFF2-40B4-BE49-F238E27FC236}">
                <a16:creationId xmlns:a16="http://schemas.microsoft.com/office/drawing/2014/main" id="{6F9C9DDA-7B6A-4C35-88A0-2FF72CB8167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3080" y="0"/>
            <a:ext cx="4911674" cy="6071225"/>
          </a:xfrm>
          <a:prstGeom prst="rect">
            <a:avLst/>
          </a:prstGeom>
        </p:spPr>
      </p:pic>
      <p:sp>
        <p:nvSpPr>
          <p:cNvPr id="5" name="Text Placeholder 4">
            <a:extLst>
              <a:ext uri="{FF2B5EF4-FFF2-40B4-BE49-F238E27FC236}">
                <a16:creationId xmlns:a16="http://schemas.microsoft.com/office/drawing/2014/main" id="{7D86697C-298B-4E55-B52F-50233A6CEF2E}"/>
              </a:ext>
            </a:extLst>
          </p:cNvPr>
          <p:cNvSpPr>
            <a:spLocks noGrp="1"/>
          </p:cNvSpPr>
          <p:nvPr>
            <p:ph type="body" sz="quarter" idx="21"/>
          </p:nvPr>
        </p:nvSpPr>
        <p:spPr>
          <a:xfrm>
            <a:off x="6089364" y="1461811"/>
            <a:ext cx="5282568" cy="325438"/>
          </a:xfrm>
        </p:spPr>
        <p:txBody>
          <a:bodyPr/>
          <a:lstStyle/>
          <a:p>
            <a:r>
              <a:rPr lang="en-AU" b="1" dirty="0">
                <a:solidFill>
                  <a:srgbClr val="003D69"/>
                </a:solidFill>
                <a:latin typeface="Gotham Bold" pitchFamily="50" charset="0"/>
                <a:cs typeface="Gotham Bold" pitchFamily="50" charset="0"/>
              </a:rPr>
              <a:t>Background</a:t>
            </a:r>
          </a:p>
        </p:txBody>
      </p:sp>
      <p:sp>
        <p:nvSpPr>
          <p:cNvPr id="9" name="TextBox 8">
            <a:extLst>
              <a:ext uri="{FF2B5EF4-FFF2-40B4-BE49-F238E27FC236}">
                <a16:creationId xmlns:a16="http://schemas.microsoft.com/office/drawing/2014/main" id="{D6749B6A-7F0C-4DE1-BD14-0610E6BF1772}"/>
              </a:ext>
            </a:extLst>
          </p:cNvPr>
          <p:cNvSpPr txBox="1"/>
          <p:nvPr/>
        </p:nvSpPr>
        <p:spPr>
          <a:xfrm>
            <a:off x="5882185" y="3281488"/>
            <a:ext cx="6059606" cy="3785652"/>
          </a:xfrm>
          <a:prstGeom prst="rect">
            <a:avLst/>
          </a:prstGeom>
          <a:noFill/>
        </p:spPr>
        <p:txBody>
          <a:bodyPr wrap="square" rtlCol="0">
            <a:spAutoFit/>
          </a:bodyPr>
          <a:lstStyle/>
          <a:p>
            <a:pPr algn="ctr"/>
            <a:r>
              <a:rPr lang="en-US" sz="1600" dirty="0">
                <a:solidFill>
                  <a:srgbClr val="003D69"/>
                </a:solidFill>
                <a:latin typeface="Gotham Book" pitchFamily="50" charset="0"/>
                <a:cs typeface="Gotham Book" pitchFamily="50" charset="0"/>
              </a:rPr>
              <a:t>The </a:t>
            </a:r>
            <a:r>
              <a:rPr lang="en-US" sz="1600" i="1" dirty="0">
                <a:solidFill>
                  <a:srgbClr val="003D69"/>
                </a:solidFill>
                <a:latin typeface="Gotham Book" pitchFamily="50" charset="0"/>
                <a:cs typeface="Gotham Book" pitchFamily="50" charset="0"/>
              </a:rPr>
              <a:t>Consumer Insights and Intent </a:t>
            </a:r>
            <a:r>
              <a:rPr lang="en-AU" sz="1600" i="1" dirty="0">
                <a:solidFill>
                  <a:srgbClr val="003D69"/>
                </a:solidFill>
                <a:latin typeface="Gotham Book" pitchFamily="50" charset="0"/>
                <a:cs typeface="Gotham Book" pitchFamily="50" charset="0"/>
              </a:rPr>
              <a:t>– Q1 OOH Opportunities</a:t>
            </a:r>
            <a:r>
              <a:rPr lang="en-US" sz="1600" i="1" dirty="0">
                <a:solidFill>
                  <a:srgbClr val="003D69"/>
                </a:solidFill>
                <a:latin typeface="Gotham Book" pitchFamily="50" charset="0"/>
                <a:cs typeface="Gotham Book" pitchFamily="50" charset="0"/>
              </a:rPr>
              <a:t> </a:t>
            </a:r>
            <a:r>
              <a:rPr lang="en-US" sz="1600" dirty="0">
                <a:solidFill>
                  <a:srgbClr val="003D69"/>
                </a:solidFill>
                <a:latin typeface="Gotham Book" pitchFamily="50" charset="0"/>
                <a:cs typeface="Gotham Book" pitchFamily="50" charset="0"/>
              </a:rPr>
              <a:t>study</a:t>
            </a:r>
            <a:r>
              <a:rPr lang="en-US" sz="1600" i="1" dirty="0">
                <a:solidFill>
                  <a:srgbClr val="003D69"/>
                </a:solidFill>
                <a:latin typeface="Gotham Book" pitchFamily="50" charset="0"/>
                <a:cs typeface="Gotham Book" pitchFamily="50" charset="0"/>
              </a:rPr>
              <a:t> </a:t>
            </a:r>
            <a:r>
              <a:rPr lang="en-US" sz="1600" dirty="0">
                <a:solidFill>
                  <a:srgbClr val="003D69"/>
                </a:solidFill>
                <a:latin typeface="Gotham Book" pitchFamily="50" charset="0"/>
                <a:cs typeface="Gotham Book" pitchFamily="50" charset="0"/>
              </a:rPr>
              <a:t>aimed to find the opportunities unique to Out of Home (OOH) advertising out of the pandemic. The research looked at three key areas: mobility trends, the impact and influence of OOH during the pandemic, and the implications of digital transformation.</a:t>
            </a:r>
          </a:p>
          <a:p>
            <a:pPr algn="ctr"/>
            <a:endParaRPr lang="en-US" sz="1600" dirty="0">
              <a:solidFill>
                <a:srgbClr val="003D69"/>
              </a:solidFill>
              <a:latin typeface="Gotham Book" pitchFamily="50" charset="0"/>
              <a:cs typeface="Gotham Book" pitchFamily="50" charset="0"/>
            </a:endParaRPr>
          </a:p>
          <a:p>
            <a:pPr algn="ctr"/>
            <a:r>
              <a:rPr lang="en-US" sz="1600" dirty="0">
                <a:solidFill>
                  <a:srgbClr val="003D69"/>
                </a:solidFill>
                <a:latin typeface="Gotham Book" pitchFamily="50" charset="0"/>
                <a:cs typeface="Gotham Book" pitchFamily="50" charset="0"/>
              </a:rPr>
              <a:t>The results of the survey, commissioned by the Out of Home Advertising Association of America (OAAA) and The Harris Poll, confirmed that consumers are still noticing OOH, engage with OOH messages, and are influenced by OOH on the path to purchase.</a:t>
            </a:r>
          </a:p>
          <a:p>
            <a:pPr algn="ctr"/>
            <a:endParaRPr lang="en-US" sz="1600" dirty="0">
              <a:solidFill>
                <a:srgbClr val="003D69"/>
              </a:solidFill>
              <a:latin typeface="Gotham Book" pitchFamily="50" charset="0"/>
              <a:cs typeface="Gotham Book" pitchFamily="50" charset="0"/>
            </a:endParaRPr>
          </a:p>
          <a:p>
            <a:pPr algn="ctr"/>
            <a:endParaRPr lang="en-US" sz="1600" dirty="0">
              <a:solidFill>
                <a:srgbClr val="003D69"/>
              </a:solidFill>
              <a:latin typeface="Gotham Book" pitchFamily="50" charset="0"/>
              <a:cs typeface="Gotham Book" pitchFamily="50" charset="0"/>
            </a:endParaRPr>
          </a:p>
          <a:p>
            <a:pPr algn="ctr"/>
            <a:endParaRPr lang="en-US" sz="1600" dirty="0">
              <a:solidFill>
                <a:srgbClr val="003D69"/>
              </a:solidFill>
              <a:latin typeface="Gotham Book" pitchFamily="50" charset="0"/>
              <a:cs typeface="Gotham Book" pitchFamily="50" charset="0"/>
            </a:endParaRPr>
          </a:p>
        </p:txBody>
      </p:sp>
      <p:sp>
        <p:nvSpPr>
          <p:cNvPr id="7" name="Rectangle 6">
            <a:extLst>
              <a:ext uri="{FF2B5EF4-FFF2-40B4-BE49-F238E27FC236}">
                <a16:creationId xmlns:a16="http://schemas.microsoft.com/office/drawing/2014/main" id="{3B13AF25-37FC-4D77-A024-4C6CDB27BED9}"/>
              </a:ext>
            </a:extLst>
          </p:cNvPr>
          <p:cNvSpPr/>
          <p:nvPr/>
        </p:nvSpPr>
        <p:spPr>
          <a:xfrm>
            <a:off x="416400" y="6578801"/>
            <a:ext cx="10111621" cy="215444"/>
          </a:xfrm>
          <a:prstGeom prst="rect">
            <a:avLst/>
          </a:prstGeom>
        </p:spPr>
        <p:txBody>
          <a:bodyPr wrap="square">
            <a:spAutoFit/>
          </a:bodyPr>
          <a:lstStyle/>
          <a:p>
            <a:pPr lvl="0">
              <a:defRPr/>
            </a:pPr>
            <a:r>
              <a:rPr lang="en-AU" sz="800" dirty="0">
                <a:solidFill>
                  <a:srgbClr val="003D69"/>
                </a:solidFill>
                <a:latin typeface="Gotham Book" pitchFamily="50" charset="0"/>
                <a:cs typeface="Gotham Book" pitchFamily="50" charset="0"/>
              </a:rPr>
              <a:t>For more information about the study, </a:t>
            </a:r>
            <a:r>
              <a:rPr lang="en-AU" sz="800" dirty="0">
                <a:solidFill>
                  <a:srgbClr val="003D69"/>
                </a:solidFill>
                <a:latin typeface="Gotham Book" pitchFamily="50" charset="0"/>
                <a:cs typeface="Gotham Book" pitchFamily="50" charset="0"/>
                <a:hlinkClick r:id="rId4"/>
              </a:rPr>
              <a:t>click here</a:t>
            </a:r>
            <a:r>
              <a:rPr lang="en-AU" sz="800" dirty="0">
                <a:solidFill>
                  <a:srgbClr val="003D69"/>
                </a:solidFill>
                <a:latin typeface="Gotham Book" pitchFamily="50" charset="0"/>
                <a:cs typeface="Gotham Book" pitchFamily="50" charset="0"/>
              </a:rPr>
              <a:t>.</a:t>
            </a:r>
            <a:endParaRPr lang="en-US" sz="800" dirty="0">
              <a:solidFill>
                <a:schemeClr val="accent4">
                  <a:lumMod val="75000"/>
                </a:schemeClr>
              </a:solidFill>
              <a:latin typeface="Gotham Book" pitchFamily="50" charset="0"/>
              <a:cs typeface="Gotham Book" pitchFamily="50" charset="0"/>
            </a:endParaRPr>
          </a:p>
        </p:txBody>
      </p:sp>
    </p:spTree>
    <p:extLst>
      <p:ext uri="{BB962C8B-B14F-4D97-AF65-F5344CB8AC3E}">
        <p14:creationId xmlns:p14="http://schemas.microsoft.com/office/powerpoint/2010/main" val="1942583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E4D45-42CD-42C7-B634-C5A7231BB0F4}"/>
              </a:ext>
            </a:extLst>
          </p:cNvPr>
          <p:cNvSpPr>
            <a:spLocks noGrp="1"/>
          </p:cNvSpPr>
          <p:nvPr>
            <p:ph type="title"/>
          </p:nvPr>
        </p:nvSpPr>
        <p:spPr>
          <a:xfrm>
            <a:off x="544641" y="418807"/>
            <a:ext cx="8441097" cy="549275"/>
          </a:xfrm>
        </p:spPr>
        <p:txBody>
          <a:bodyPr anchor="t">
            <a:noAutofit/>
          </a:bodyPr>
          <a:lstStyle/>
          <a:p>
            <a:r>
              <a:rPr lang="en-AU" sz="3600" dirty="0">
                <a:solidFill>
                  <a:srgbClr val="646260"/>
                </a:solidFill>
                <a:latin typeface="Gotham Bold" pitchFamily="50" charset="0"/>
                <a:cs typeface="Gotham Bold" pitchFamily="50" charset="0"/>
              </a:rPr>
              <a:t>OOH is driving awareness and influence in larger urban areas</a:t>
            </a:r>
          </a:p>
        </p:txBody>
      </p:sp>
      <p:sp>
        <p:nvSpPr>
          <p:cNvPr id="8" name="TextBox 7">
            <a:extLst>
              <a:ext uri="{FF2B5EF4-FFF2-40B4-BE49-F238E27FC236}">
                <a16:creationId xmlns:a16="http://schemas.microsoft.com/office/drawing/2014/main" id="{F68365E5-04E4-4F69-8ECF-7C41A1B36A2B}"/>
              </a:ext>
            </a:extLst>
          </p:cNvPr>
          <p:cNvSpPr txBox="1"/>
          <p:nvPr/>
        </p:nvSpPr>
        <p:spPr>
          <a:xfrm>
            <a:off x="343675" y="6596003"/>
            <a:ext cx="10751044" cy="215444"/>
          </a:xfrm>
          <a:prstGeom prst="rect">
            <a:avLst/>
          </a:prstGeom>
          <a:noFill/>
        </p:spPr>
        <p:txBody>
          <a:bodyPr wrap="square" rtlCol="0">
            <a:spAutoFit/>
          </a:bodyPr>
          <a:lstStyle/>
          <a:p>
            <a:r>
              <a:rPr lang="en-US" sz="800" dirty="0">
                <a:solidFill>
                  <a:srgbClr val="003D69"/>
                </a:solidFill>
                <a:latin typeface="Gotham Book" pitchFamily="50" charset="0"/>
                <a:cs typeface="Gotham Book" pitchFamily="50" charset="0"/>
              </a:rPr>
              <a:t>Source: Consumer Insights and Intents </a:t>
            </a:r>
            <a:r>
              <a:rPr lang="en-AU" sz="800" dirty="0">
                <a:solidFill>
                  <a:srgbClr val="003D69"/>
                </a:solidFill>
                <a:latin typeface="Gotham Book" pitchFamily="50" charset="0"/>
                <a:cs typeface="Gotham Book" pitchFamily="50" charset="0"/>
              </a:rPr>
              <a:t>– Q1 OOH Opportunities study by OAAA and The Harris Poll, 2021. </a:t>
            </a:r>
            <a:r>
              <a:rPr lang="en-AU" sz="800" dirty="0">
                <a:solidFill>
                  <a:srgbClr val="003D69"/>
                </a:solidFill>
                <a:latin typeface="Gotham Book" pitchFamily="50" charset="0"/>
                <a:cs typeface="Gotham Book" pitchFamily="50" charset="0"/>
                <a:hlinkClick r:id="rId2">
                  <a:extLst>
                    <a:ext uri="{A12FA001-AC4F-418D-AE19-62706E023703}">
                      <ahyp:hlinkClr xmlns:ahyp="http://schemas.microsoft.com/office/drawing/2018/hyperlinkcolor" val="tx"/>
                    </a:ext>
                  </a:extLst>
                </a:hlinkClick>
              </a:rPr>
              <a:t>More info</a:t>
            </a:r>
            <a:r>
              <a:rPr lang="en-AU" sz="800" dirty="0">
                <a:solidFill>
                  <a:srgbClr val="003D69"/>
                </a:solidFill>
                <a:latin typeface="Gotham Book" pitchFamily="50" charset="0"/>
                <a:cs typeface="Gotham Book" pitchFamily="50" charset="0"/>
              </a:rPr>
              <a:t>.</a:t>
            </a:r>
          </a:p>
        </p:txBody>
      </p:sp>
      <p:sp>
        <p:nvSpPr>
          <p:cNvPr id="13" name="TextBox 12">
            <a:extLst>
              <a:ext uri="{FF2B5EF4-FFF2-40B4-BE49-F238E27FC236}">
                <a16:creationId xmlns:a16="http://schemas.microsoft.com/office/drawing/2014/main" id="{2BF358D7-5AB1-43BC-BEBF-9EF6F83705B5}"/>
              </a:ext>
            </a:extLst>
          </p:cNvPr>
          <p:cNvSpPr txBox="1"/>
          <p:nvPr/>
        </p:nvSpPr>
        <p:spPr>
          <a:xfrm>
            <a:off x="415554" y="5017666"/>
            <a:ext cx="3049869" cy="830997"/>
          </a:xfrm>
          <a:prstGeom prst="rect">
            <a:avLst/>
          </a:prstGeom>
          <a:noFill/>
        </p:spPr>
        <p:txBody>
          <a:bodyPr wrap="square" rtlCol="0">
            <a:spAutoFit/>
          </a:bodyPr>
          <a:lstStyle/>
          <a:p>
            <a:pPr algn="ctr"/>
            <a:r>
              <a:rPr lang="en-AU" sz="1600" dirty="0">
                <a:solidFill>
                  <a:srgbClr val="003D69"/>
                </a:solidFill>
                <a:latin typeface="Gotham Book" pitchFamily="50" charset="0"/>
                <a:cs typeface="Gotham Book" pitchFamily="50" charset="0"/>
              </a:rPr>
              <a:t>Said that OOH informed them of a new business in their area.</a:t>
            </a:r>
          </a:p>
        </p:txBody>
      </p:sp>
      <p:sp>
        <p:nvSpPr>
          <p:cNvPr id="15" name="TextBox 14">
            <a:extLst>
              <a:ext uri="{FF2B5EF4-FFF2-40B4-BE49-F238E27FC236}">
                <a16:creationId xmlns:a16="http://schemas.microsoft.com/office/drawing/2014/main" id="{C9C54056-F7CB-4F74-ACB5-E9E622F16343}"/>
              </a:ext>
            </a:extLst>
          </p:cNvPr>
          <p:cNvSpPr txBox="1"/>
          <p:nvPr/>
        </p:nvSpPr>
        <p:spPr>
          <a:xfrm>
            <a:off x="4313852" y="5017666"/>
            <a:ext cx="3434381" cy="830997"/>
          </a:xfrm>
          <a:prstGeom prst="rect">
            <a:avLst/>
          </a:prstGeom>
          <a:noFill/>
        </p:spPr>
        <p:txBody>
          <a:bodyPr wrap="square" rtlCol="0">
            <a:spAutoFit/>
          </a:bodyPr>
          <a:lstStyle/>
          <a:p>
            <a:pPr algn="ctr"/>
            <a:r>
              <a:rPr lang="en-AU" sz="1600" dirty="0">
                <a:solidFill>
                  <a:srgbClr val="003D69"/>
                </a:solidFill>
                <a:latin typeface="Gotham Book" pitchFamily="50" charset="0"/>
                <a:cs typeface="Gotham Book" pitchFamily="50" charset="0"/>
              </a:rPr>
              <a:t>Said that OOH helped them discover a new brand.</a:t>
            </a:r>
          </a:p>
          <a:p>
            <a:pPr algn="ctr"/>
            <a:endParaRPr lang="en-AU" sz="1600" dirty="0">
              <a:solidFill>
                <a:srgbClr val="003D69"/>
              </a:solidFill>
              <a:latin typeface="Gotham Book" pitchFamily="50" charset="0"/>
              <a:cs typeface="Gotham Book" pitchFamily="50" charset="0"/>
            </a:endParaRPr>
          </a:p>
        </p:txBody>
      </p:sp>
      <p:sp>
        <p:nvSpPr>
          <p:cNvPr id="17" name="TextBox 16">
            <a:extLst>
              <a:ext uri="{FF2B5EF4-FFF2-40B4-BE49-F238E27FC236}">
                <a16:creationId xmlns:a16="http://schemas.microsoft.com/office/drawing/2014/main" id="{53874A24-9B50-4E23-AFF5-D5D90BF78954}"/>
              </a:ext>
            </a:extLst>
          </p:cNvPr>
          <p:cNvSpPr txBox="1"/>
          <p:nvPr/>
        </p:nvSpPr>
        <p:spPr>
          <a:xfrm>
            <a:off x="8570090" y="4975838"/>
            <a:ext cx="2942249" cy="830997"/>
          </a:xfrm>
          <a:prstGeom prst="rect">
            <a:avLst/>
          </a:prstGeom>
          <a:noFill/>
        </p:spPr>
        <p:txBody>
          <a:bodyPr wrap="square" rtlCol="0">
            <a:spAutoFit/>
          </a:bodyPr>
          <a:lstStyle/>
          <a:p>
            <a:pPr algn="ctr"/>
            <a:r>
              <a:rPr lang="en-US" sz="1600" dirty="0">
                <a:solidFill>
                  <a:srgbClr val="003D69"/>
                </a:solidFill>
                <a:latin typeface="Gotham Book" pitchFamily="50" charset="0"/>
                <a:cs typeface="Gotham Book" pitchFamily="50" charset="0"/>
              </a:rPr>
              <a:t>Said OOH influenced their decision to buy a product or service.</a:t>
            </a:r>
            <a:endParaRPr lang="en-AU" sz="1600" dirty="0">
              <a:solidFill>
                <a:srgbClr val="003D69"/>
              </a:solidFill>
              <a:latin typeface="Gotham Book" pitchFamily="50" charset="0"/>
              <a:cs typeface="Gotham Book" pitchFamily="50" charset="0"/>
            </a:endParaRPr>
          </a:p>
        </p:txBody>
      </p:sp>
      <p:grpSp>
        <p:nvGrpSpPr>
          <p:cNvPr id="31" name="Group 30">
            <a:extLst>
              <a:ext uri="{FF2B5EF4-FFF2-40B4-BE49-F238E27FC236}">
                <a16:creationId xmlns:a16="http://schemas.microsoft.com/office/drawing/2014/main" id="{BC4F615F-560F-4F8D-9122-CB29F9C9434F}"/>
              </a:ext>
            </a:extLst>
          </p:cNvPr>
          <p:cNvGrpSpPr/>
          <p:nvPr/>
        </p:nvGrpSpPr>
        <p:grpSpPr>
          <a:xfrm>
            <a:off x="219456" y="3065542"/>
            <a:ext cx="11567024" cy="1862048"/>
            <a:chOff x="419405" y="3065542"/>
            <a:chExt cx="11380960" cy="1862048"/>
          </a:xfrm>
        </p:grpSpPr>
        <p:grpSp>
          <p:nvGrpSpPr>
            <p:cNvPr id="18" name="Group 17">
              <a:extLst>
                <a:ext uri="{FF2B5EF4-FFF2-40B4-BE49-F238E27FC236}">
                  <a16:creationId xmlns:a16="http://schemas.microsoft.com/office/drawing/2014/main" id="{5F87BEFA-DD49-4A13-B4B9-2129DEB2219C}"/>
                </a:ext>
              </a:extLst>
            </p:cNvPr>
            <p:cNvGrpSpPr/>
            <p:nvPr/>
          </p:nvGrpSpPr>
          <p:grpSpPr>
            <a:xfrm>
              <a:off x="419405" y="3065542"/>
              <a:ext cx="3434382" cy="1862048"/>
              <a:chOff x="419405" y="3065542"/>
              <a:chExt cx="3434382" cy="1862048"/>
            </a:xfrm>
          </p:grpSpPr>
          <p:sp>
            <p:nvSpPr>
              <p:cNvPr id="23" name="TextBox 22">
                <a:extLst>
                  <a:ext uri="{FF2B5EF4-FFF2-40B4-BE49-F238E27FC236}">
                    <a16:creationId xmlns:a16="http://schemas.microsoft.com/office/drawing/2014/main" id="{33A22FE8-C762-4DCB-8C72-CB3E41EBE0CE}"/>
                  </a:ext>
                </a:extLst>
              </p:cNvPr>
              <p:cNvSpPr txBox="1"/>
              <p:nvPr/>
            </p:nvSpPr>
            <p:spPr>
              <a:xfrm>
                <a:off x="541626" y="3065542"/>
                <a:ext cx="3142256" cy="1862048"/>
              </a:xfrm>
              <a:prstGeom prst="rect">
                <a:avLst/>
              </a:prstGeom>
              <a:noFill/>
            </p:spPr>
            <p:txBody>
              <a:bodyPr wrap="square" rtlCol="0">
                <a:spAutoFit/>
              </a:bodyPr>
              <a:lstStyle/>
              <a:p>
                <a:pPr algn="ctr"/>
                <a:r>
                  <a:rPr lang="en-AU" sz="11500" spc="-300" dirty="0">
                    <a:solidFill>
                      <a:schemeClr val="accent1">
                        <a:lumMod val="60000"/>
                        <a:lumOff val="40000"/>
                      </a:schemeClr>
                    </a:solidFill>
                    <a:latin typeface="Gotham Bold" pitchFamily="50" charset="0"/>
                    <a:cs typeface="Gotham Bold" pitchFamily="50" charset="0"/>
                  </a:rPr>
                  <a:t>26</a:t>
                </a:r>
                <a:r>
                  <a:rPr lang="en-AU" sz="6000" dirty="0">
                    <a:solidFill>
                      <a:schemeClr val="accent1">
                        <a:lumMod val="60000"/>
                        <a:lumOff val="40000"/>
                      </a:schemeClr>
                    </a:solidFill>
                    <a:latin typeface="Gotham Bold" pitchFamily="50" charset="0"/>
                    <a:cs typeface="Gotham Bold" pitchFamily="50" charset="0"/>
                  </a:rPr>
                  <a:t>%</a:t>
                </a:r>
                <a:endParaRPr lang="en-AU" sz="8000" dirty="0">
                  <a:solidFill>
                    <a:schemeClr val="accent1">
                      <a:lumMod val="60000"/>
                      <a:lumOff val="40000"/>
                    </a:schemeClr>
                  </a:solidFill>
                  <a:latin typeface="Gotham Bold" pitchFamily="50" charset="0"/>
                  <a:cs typeface="Gotham Bold" pitchFamily="50" charset="0"/>
                </a:endParaRPr>
              </a:p>
            </p:txBody>
          </p:sp>
          <p:cxnSp>
            <p:nvCxnSpPr>
              <p:cNvPr id="24" name="Straight Connector 23">
                <a:extLst>
                  <a:ext uri="{FF2B5EF4-FFF2-40B4-BE49-F238E27FC236}">
                    <a16:creationId xmlns:a16="http://schemas.microsoft.com/office/drawing/2014/main" id="{AB639070-1A1B-4174-A480-140998F7CC5C}"/>
                  </a:ext>
                </a:extLst>
              </p:cNvPr>
              <p:cNvCxnSpPr>
                <a:cxnSpLocks/>
              </p:cNvCxnSpPr>
              <p:nvPr/>
            </p:nvCxnSpPr>
            <p:spPr>
              <a:xfrm>
                <a:off x="419405" y="4753854"/>
                <a:ext cx="3434382" cy="0"/>
              </a:xfrm>
              <a:prstGeom prst="line">
                <a:avLst/>
              </a:prstGeom>
              <a:ln w="76200">
                <a:solidFill>
                  <a:srgbClr val="FFCC66"/>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F3E01EA9-3FA6-4F43-8AB0-ED0F9A918F06}"/>
                </a:ext>
              </a:extLst>
            </p:cNvPr>
            <p:cNvGrpSpPr/>
            <p:nvPr/>
          </p:nvGrpSpPr>
          <p:grpSpPr>
            <a:xfrm>
              <a:off x="4392694" y="3065542"/>
              <a:ext cx="3434382" cy="1862048"/>
              <a:chOff x="4378809" y="3065542"/>
              <a:chExt cx="3434382" cy="1862048"/>
            </a:xfrm>
          </p:grpSpPr>
          <p:sp>
            <p:nvSpPr>
              <p:cNvPr id="25" name="TextBox 24">
                <a:extLst>
                  <a:ext uri="{FF2B5EF4-FFF2-40B4-BE49-F238E27FC236}">
                    <a16:creationId xmlns:a16="http://schemas.microsoft.com/office/drawing/2014/main" id="{7516D689-09BE-4FB6-852F-FA314E2B1905}"/>
                  </a:ext>
                </a:extLst>
              </p:cNvPr>
              <p:cNvSpPr txBox="1"/>
              <p:nvPr/>
            </p:nvSpPr>
            <p:spPr>
              <a:xfrm>
                <a:off x="4648505" y="3065542"/>
                <a:ext cx="2811710" cy="1862048"/>
              </a:xfrm>
              <a:prstGeom prst="rect">
                <a:avLst/>
              </a:prstGeom>
              <a:noFill/>
            </p:spPr>
            <p:txBody>
              <a:bodyPr wrap="square" rtlCol="0">
                <a:spAutoFit/>
              </a:bodyPr>
              <a:lstStyle/>
              <a:p>
                <a:pPr algn="ctr"/>
                <a:r>
                  <a:rPr lang="en-AU" sz="11500" dirty="0">
                    <a:solidFill>
                      <a:schemeClr val="accent1">
                        <a:lumMod val="60000"/>
                        <a:lumOff val="40000"/>
                      </a:schemeClr>
                    </a:solidFill>
                    <a:latin typeface="Gotham Bold" pitchFamily="50" charset="0"/>
                    <a:cs typeface="Gotham Bold" pitchFamily="50" charset="0"/>
                  </a:rPr>
                  <a:t>33</a:t>
                </a:r>
                <a:r>
                  <a:rPr lang="en-AU" sz="6000" dirty="0">
                    <a:solidFill>
                      <a:schemeClr val="accent1">
                        <a:lumMod val="60000"/>
                        <a:lumOff val="40000"/>
                      </a:schemeClr>
                    </a:solidFill>
                    <a:latin typeface="Gotham Bold" pitchFamily="50" charset="0"/>
                    <a:cs typeface="Gotham Bold" pitchFamily="50" charset="0"/>
                  </a:rPr>
                  <a:t>%</a:t>
                </a:r>
                <a:endParaRPr lang="en-AU" sz="8000" dirty="0">
                  <a:solidFill>
                    <a:schemeClr val="accent1">
                      <a:lumMod val="60000"/>
                      <a:lumOff val="40000"/>
                    </a:schemeClr>
                  </a:solidFill>
                  <a:latin typeface="Gotham Bold" pitchFamily="50" charset="0"/>
                  <a:cs typeface="Gotham Bold" pitchFamily="50" charset="0"/>
                </a:endParaRPr>
              </a:p>
            </p:txBody>
          </p:sp>
          <p:cxnSp>
            <p:nvCxnSpPr>
              <p:cNvPr id="26" name="Straight Connector 25">
                <a:extLst>
                  <a:ext uri="{FF2B5EF4-FFF2-40B4-BE49-F238E27FC236}">
                    <a16:creationId xmlns:a16="http://schemas.microsoft.com/office/drawing/2014/main" id="{C9745B84-47F4-4B37-BA66-6E7668803900}"/>
                  </a:ext>
                </a:extLst>
              </p:cNvPr>
              <p:cNvCxnSpPr>
                <a:cxnSpLocks/>
              </p:cNvCxnSpPr>
              <p:nvPr/>
            </p:nvCxnSpPr>
            <p:spPr>
              <a:xfrm>
                <a:off x="4378809" y="4753854"/>
                <a:ext cx="3434382" cy="0"/>
              </a:xfrm>
              <a:prstGeom prst="line">
                <a:avLst/>
              </a:prstGeom>
              <a:ln w="76200">
                <a:solidFill>
                  <a:srgbClr val="FFCC66"/>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255FC406-6397-4D6C-B474-C616BE73C703}"/>
                </a:ext>
              </a:extLst>
            </p:cNvPr>
            <p:cNvGrpSpPr/>
            <p:nvPr/>
          </p:nvGrpSpPr>
          <p:grpSpPr>
            <a:xfrm>
              <a:off x="8365983" y="3065542"/>
              <a:ext cx="3434382" cy="1862048"/>
              <a:chOff x="8365983" y="3065542"/>
              <a:chExt cx="3434382" cy="1862048"/>
            </a:xfrm>
          </p:grpSpPr>
          <p:sp>
            <p:nvSpPr>
              <p:cNvPr id="27" name="TextBox 26">
                <a:extLst>
                  <a:ext uri="{FF2B5EF4-FFF2-40B4-BE49-F238E27FC236}">
                    <a16:creationId xmlns:a16="http://schemas.microsoft.com/office/drawing/2014/main" id="{B34B9F3A-5FCA-46B7-A541-CA1FEB16E01D}"/>
                  </a:ext>
                </a:extLst>
              </p:cNvPr>
              <p:cNvSpPr txBox="1"/>
              <p:nvPr/>
            </p:nvSpPr>
            <p:spPr>
              <a:xfrm>
                <a:off x="8535890" y="3065542"/>
                <a:ext cx="3058672" cy="1862048"/>
              </a:xfrm>
              <a:prstGeom prst="rect">
                <a:avLst/>
              </a:prstGeom>
              <a:noFill/>
            </p:spPr>
            <p:txBody>
              <a:bodyPr wrap="square" rtlCol="0">
                <a:spAutoFit/>
              </a:bodyPr>
              <a:lstStyle/>
              <a:p>
                <a:pPr algn="ctr"/>
                <a:r>
                  <a:rPr lang="en-AU" sz="11500" dirty="0">
                    <a:solidFill>
                      <a:schemeClr val="accent1">
                        <a:lumMod val="60000"/>
                        <a:lumOff val="40000"/>
                      </a:schemeClr>
                    </a:solidFill>
                    <a:latin typeface="Gotham Bold" pitchFamily="50" charset="0"/>
                    <a:cs typeface="Gotham Bold" pitchFamily="50" charset="0"/>
                  </a:rPr>
                  <a:t>34</a:t>
                </a:r>
                <a:r>
                  <a:rPr lang="en-AU" sz="6000" dirty="0">
                    <a:solidFill>
                      <a:schemeClr val="accent1">
                        <a:lumMod val="60000"/>
                        <a:lumOff val="40000"/>
                      </a:schemeClr>
                    </a:solidFill>
                    <a:latin typeface="Gotham Bold" pitchFamily="50" charset="0"/>
                    <a:cs typeface="Gotham Bold" pitchFamily="50" charset="0"/>
                  </a:rPr>
                  <a:t>%</a:t>
                </a:r>
                <a:endParaRPr lang="en-AU" sz="8000" dirty="0">
                  <a:solidFill>
                    <a:schemeClr val="accent1">
                      <a:lumMod val="60000"/>
                      <a:lumOff val="40000"/>
                    </a:schemeClr>
                  </a:solidFill>
                  <a:latin typeface="Gotham Bold" pitchFamily="50" charset="0"/>
                  <a:cs typeface="Gotham Bold" pitchFamily="50" charset="0"/>
                </a:endParaRPr>
              </a:p>
            </p:txBody>
          </p:sp>
          <p:cxnSp>
            <p:nvCxnSpPr>
              <p:cNvPr id="28" name="Straight Connector 27">
                <a:extLst>
                  <a:ext uri="{FF2B5EF4-FFF2-40B4-BE49-F238E27FC236}">
                    <a16:creationId xmlns:a16="http://schemas.microsoft.com/office/drawing/2014/main" id="{E07F94B2-99E1-43C2-84E1-70E9F2617814}"/>
                  </a:ext>
                </a:extLst>
              </p:cNvPr>
              <p:cNvCxnSpPr>
                <a:cxnSpLocks/>
              </p:cNvCxnSpPr>
              <p:nvPr/>
            </p:nvCxnSpPr>
            <p:spPr>
              <a:xfrm>
                <a:off x="8365983" y="4753854"/>
                <a:ext cx="3434382" cy="0"/>
              </a:xfrm>
              <a:prstGeom prst="line">
                <a:avLst/>
              </a:prstGeom>
              <a:ln w="76200">
                <a:solidFill>
                  <a:srgbClr val="FFCC66"/>
                </a:solidFill>
              </a:ln>
            </p:spPr>
            <p:style>
              <a:lnRef idx="1">
                <a:schemeClr val="accent1"/>
              </a:lnRef>
              <a:fillRef idx="0">
                <a:schemeClr val="accent1"/>
              </a:fillRef>
              <a:effectRef idx="0">
                <a:schemeClr val="accent1"/>
              </a:effectRef>
              <a:fontRef idx="minor">
                <a:schemeClr val="tx1"/>
              </a:fontRef>
            </p:style>
          </p:cxnSp>
        </p:grpSp>
      </p:grpSp>
      <p:sp>
        <p:nvSpPr>
          <p:cNvPr id="3" name="TextBox 2">
            <a:extLst>
              <a:ext uri="{FF2B5EF4-FFF2-40B4-BE49-F238E27FC236}">
                <a16:creationId xmlns:a16="http://schemas.microsoft.com/office/drawing/2014/main" id="{A1D42F90-8F2B-4241-A1F0-EB8CB607EE8C}"/>
              </a:ext>
            </a:extLst>
          </p:cNvPr>
          <p:cNvSpPr txBox="1"/>
          <p:nvPr/>
        </p:nvSpPr>
        <p:spPr>
          <a:xfrm>
            <a:off x="343674" y="2060369"/>
            <a:ext cx="10226789" cy="707886"/>
          </a:xfrm>
          <a:prstGeom prst="rect">
            <a:avLst/>
          </a:prstGeom>
          <a:noFill/>
        </p:spPr>
        <p:txBody>
          <a:bodyPr wrap="square" rtlCol="0">
            <a:spAutoFit/>
          </a:bodyPr>
          <a:lstStyle/>
          <a:p>
            <a:r>
              <a:rPr lang="en-US" sz="2000" dirty="0">
                <a:solidFill>
                  <a:srgbClr val="003D69"/>
                </a:solidFill>
                <a:latin typeface="Gotham Book" pitchFamily="50" charset="0"/>
                <a:cs typeface="Gotham Book" pitchFamily="50" charset="0"/>
              </a:rPr>
              <a:t>OOH is leading people to discover new brands and influencing their path to purchase, especially urbanites in population centers of 1M+.</a:t>
            </a:r>
            <a:endParaRPr lang="en-AU" sz="2000" dirty="0">
              <a:solidFill>
                <a:srgbClr val="003D69"/>
              </a:solidFill>
              <a:latin typeface="Gotham Book" pitchFamily="50" charset="0"/>
              <a:cs typeface="Gotham Book" pitchFamily="50" charset="0"/>
            </a:endParaRPr>
          </a:p>
        </p:txBody>
      </p:sp>
    </p:spTree>
    <p:extLst>
      <p:ext uri="{BB962C8B-B14F-4D97-AF65-F5344CB8AC3E}">
        <p14:creationId xmlns:p14="http://schemas.microsoft.com/office/powerpoint/2010/main" val="1700507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E4D45-42CD-42C7-B634-C5A7231BB0F4}"/>
              </a:ext>
            </a:extLst>
          </p:cNvPr>
          <p:cNvSpPr>
            <a:spLocks noGrp="1"/>
          </p:cNvSpPr>
          <p:nvPr>
            <p:ph type="title"/>
          </p:nvPr>
        </p:nvSpPr>
        <p:spPr>
          <a:xfrm>
            <a:off x="544641" y="418807"/>
            <a:ext cx="8441097" cy="549275"/>
          </a:xfrm>
        </p:spPr>
        <p:txBody>
          <a:bodyPr anchor="t">
            <a:noAutofit/>
          </a:bodyPr>
          <a:lstStyle/>
          <a:p>
            <a:r>
              <a:rPr lang="en-AU" sz="3600" dirty="0">
                <a:solidFill>
                  <a:srgbClr val="646260"/>
                </a:solidFill>
                <a:latin typeface="Gotham Bold" pitchFamily="50" charset="0"/>
                <a:cs typeface="Gotham Bold" pitchFamily="50" charset="0"/>
              </a:rPr>
              <a:t>OOH works for both emotional and rational messaging</a:t>
            </a:r>
          </a:p>
        </p:txBody>
      </p:sp>
      <p:sp>
        <p:nvSpPr>
          <p:cNvPr id="8" name="TextBox 7">
            <a:extLst>
              <a:ext uri="{FF2B5EF4-FFF2-40B4-BE49-F238E27FC236}">
                <a16:creationId xmlns:a16="http://schemas.microsoft.com/office/drawing/2014/main" id="{F68365E5-04E4-4F69-8ECF-7C41A1B36A2B}"/>
              </a:ext>
            </a:extLst>
          </p:cNvPr>
          <p:cNvSpPr txBox="1"/>
          <p:nvPr/>
        </p:nvSpPr>
        <p:spPr>
          <a:xfrm>
            <a:off x="343675" y="6596003"/>
            <a:ext cx="10751044" cy="215444"/>
          </a:xfrm>
          <a:prstGeom prst="rect">
            <a:avLst/>
          </a:prstGeom>
          <a:noFill/>
        </p:spPr>
        <p:txBody>
          <a:bodyPr wrap="square" rtlCol="0">
            <a:spAutoFit/>
          </a:bodyPr>
          <a:lstStyle/>
          <a:p>
            <a:r>
              <a:rPr lang="en-US" sz="800" dirty="0">
                <a:solidFill>
                  <a:srgbClr val="003D69"/>
                </a:solidFill>
                <a:latin typeface="Gotham Book" pitchFamily="50" charset="0"/>
                <a:cs typeface="Gotham Book" pitchFamily="50" charset="0"/>
              </a:rPr>
              <a:t>Source: Consumer Insights and Intents </a:t>
            </a:r>
            <a:r>
              <a:rPr lang="en-AU" sz="800" dirty="0">
                <a:solidFill>
                  <a:srgbClr val="003D69"/>
                </a:solidFill>
                <a:latin typeface="Gotham Book" pitchFamily="50" charset="0"/>
                <a:cs typeface="Gotham Book" pitchFamily="50" charset="0"/>
              </a:rPr>
              <a:t>– Q1 OOH Opportunities study by OAAA and The Harris Poll, 2021. </a:t>
            </a:r>
            <a:r>
              <a:rPr lang="en-AU" sz="800" dirty="0">
                <a:solidFill>
                  <a:srgbClr val="003D69"/>
                </a:solidFill>
                <a:latin typeface="Gotham Book" pitchFamily="50" charset="0"/>
                <a:cs typeface="Gotham Book" pitchFamily="50" charset="0"/>
                <a:hlinkClick r:id="rId2">
                  <a:extLst>
                    <a:ext uri="{A12FA001-AC4F-418D-AE19-62706E023703}">
                      <ahyp:hlinkClr xmlns:ahyp="http://schemas.microsoft.com/office/drawing/2018/hyperlinkcolor" val="tx"/>
                    </a:ext>
                  </a:extLst>
                </a:hlinkClick>
              </a:rPr>
              <a:t>More info</a:t>
            </a:r>
            <a:r>
              <a:rPr lang="en-AU" sz="800" dirty="0">
                <a:solidFill>
                  <a:srgbClr val="003D69"/>
                </a:solidFill>
                <a:latin typeface="Gotham Book" pitchFamily="50" charset="0"/>
                <a:cs typeface="Gotham Book" pitchFamily="50" charset="0"/>
              </a:rPr>
              <a:t>.</a:t>
            </a:r>
          </a:p>
        </p:txBody>
      </p:sp>
      <p:sp>
        <p:nvSpPr>
          <p:cNvPr id="13" name="TextBox 12">
            <a:extLst>
              <a:ext uri="{FF2B5EF4-FFF2-40B4-BE49-F238E27FC236}">
                <a16:creationId xmlns:a16="http://schemas.microsoft.com/office/drawing/2014/main" id="{2BF358D7-5AB1-43BC-BEBF-9EF6F83705B5}"/>
              </a:ext>
            </a:extLst>
          </p:cNvPr>
          <p:cNvSpPr txBox="1"/>
          <p:nvPr/>
        </p:nvSpPr>
        <p:spPr>
          <a:xfrm>
            <a:off x="275605" y="5017666"/>
            <a:ext cx="3434381" cy="830997"/>
          </a:xfrm>
          <a:prstGeom prst="rect">
            <a:avLst/>
          </a:prstGeom>
          <a:noFill/>
        </p:spPr>
        <p:txBody>
          <a:bodyPr wrap="square" rtlCol="0">
            <a:spAutoFit/>
          </a:bodyPr>
          <a:lstStyle/>
          <a:p>
            <a:pPr algn="ctr"/>
            <a:r>
              <a:rPr lang="en-AU" sz="1600" dirty="0">
                <a:solidFill>
                  <a:srgbClr val="003D69"/>
                </a:solidFill>
                <a:latin typeface="Gotham Book" pitchFamily="50" charset="0"/>
                <a:cs typeface="Gotham Book" pitchFamily="50" charset="0"/>
              </a:rPr>
              <a:t>Noticed public health information on OOH advertising.</a:t>
            </a:r>
          </a:p>
        </p:txBody>
      </p:sp>
      <p:sp>
        <p:nvSpPr>
          <p:cNvPr id="15" name="TextBox 14">
            <a:extLst>
              <a:ext uri="{FF2B5EF4-FFF2-40B4-BE49-F238E27FC236}">
                <a16:creationId xmlns:a16="http://schemas.microsoft.com/office/drawing/2014/main" id="{C9C54056-F7CB-4F74-ACB5-E9E622F16343}"/>
              </a:ext>
            </a:extLst>
          </p:cNvPr>
          <p:cNvSpPr txBox="1"/>
          <p:nvPr/>
        </p:nvSpPr>
        <p:spPr>
          <a:xfrm>
            <a:off x="4313852" y="5017666"/>
            <a:ext cx="3434381" cy="1077218"/>
          </a:xfrm>
          <a:prstGeom prst="rect">
            <a:avLst/>
          </a:prstGeom>
          <a:noFill/>
        </p:spPr>
        <p:txBody>
          <a:bodyPr wrap="square" rtlCol="0">
            <a:spAutoFit/>
          </a:bodyPr>
          <a:lstStyle/>
          <a:p>
            <a:pPr algn="ctr"/>
            <a:r>
              <a:rPr lang="en-US" sz="1600" dirty="0">
                <a:solidFill>
                  <a:srgbClr val="003D69"/>
                </a:solidFill>
                <a:latin typeface="Gotham Book" pitchFamily="50" charset="0"/>
                <a:cs typeface="Gotham Book" pitchFamily="50" charset="0"/>
              </a:rPr>
              <a:t>Felt informed and safe by public health and safety messaging on OOH.</a:t>
            </a:r>
            <a:endParaRPr lang="en-AU" sz="1600" dirty="0">
              <a:solidFill>
                <a:srgbClr val="003D69"/>
              </a:solidFill>
              <a:latin typeface="Gotham Book" pitchFamily="50" charset="0"/>
              <a:cs typeface="Gotham Book" pitchFamily="50" charset="0"/>
            </a:endParaRPr>
          </a:p>
          <a:p>
            <a:pPr algn="ctr"/>
            <a:endParaRPr lang="en-AU" sz="1600" dirty="0">
              <a:solidFill>
                <a:srgbClr val="003D69"/>
              </a:solidFill>
              <a:latin typeface="Gotham Book" pitchFamily="50" charset="0"/>
              <a:cs typeface="Gotham Book" pitchFamily="50" charset="0"/>
            </a:endParaRPr>
          </a:p>
        </p:txBody>
      </p:sp>
      <p:sp>
        <p:nvSpPr>
          <p:cNvPr id="17" name="TextBox 16">
            <a:extLst>
              <a:ext uri="{FF2B5EF4-FFF2-40B4-BE49-F238E27FC236}">
                <a16:creationId xmlns:a16="http://schemas.microsoft.com/office/drawing/2014/main" id="{53874A24-9B50-4E23-AFF5-D5D90BF78954}"/>
              </a:ext>
            </a:extLst>
          </p:cNvPr>
          <p:cNvSpPr txBox="1"/>
          <p:nvPr/>
        </p:nvSpPr>
        <p:spPr>
          <a:xfrm>
            <a:off x="8352099" y="4975838"/>
            <a:ext cx="3225214" cy="830997"/>
          </a:xfrm>
          <a:prstGeom prst="rect">
            <a:avLst/>
          </a:prstGeom>
          <a:noFill/>
        </p:spPr>
        <p:txBody>
          <a:bodyPr wrap="square" rtlCol="0">
            <a:spAutoFit/>
          </a:bodyPr>
          <a:lstStyle/>
          <a:p>
            <a:pPr algn="ctr"/>
            <a:r>
              <a:rPr lang="en-US" sz="1600" dirty="0">
                <a:solidFill>
                  <a:srgbClr val="003D69"/>
                </a:solidFill>
                <a:latin typeface="Gotham Book" pitchFamily="50" charset="0"/>
                <a:cs typeface="Gotham Book" pitchFamily="50" charset="0"/>
              </a:rPr>
              <a:t>Learned new public health and safety information from OOH advertising.</a:t>
            </a:r>
            <a:endParaRPr lang="en-AU" sz="1600" dirty="0">
              <a:solidFill>
                <a:srgbClr val="003D69"/>
              </a:solidFill>
              <a:latin typeface="Gotham Book" pitchFamily="50" charset="0"/>
              <a:cs typeface="Gotham Book" pitchFamily="50" charset="0"/>
            </a:endParaRPr>
          </a:p>
        </p:txBody>
      </p:sp>
      <p:grpSp>
        <p:nvGrpSpPr>
          <p:cNvPr id="31" name="Group 30">
            <a:extLst>
              <a:ext uri="{FF2B5EF4-FFF2-40B4-BE49-F238E27FC236}">
                <a16:creationId xmlns:a16="http://schemas.microsoft.com/office/drawing/2014/main" id="{BC4F615F-560F-4F8D-9122-CB29F9C9434F}"/>
              </a:ext>
            </a:extLst>
          </p:cNvPr>
          <p:cNvGrpSpPr/>
          <p:nvPr/>
        </p:nvGrpSpPr>
        <p:grpSpPr>
          <a:xfrm>
            <a:off x="219456" y="3065542"/>
            <a:ext cx="11567024" cy="1862048"/>
            <a:chOff x="419405" y="3065542"/>
            <a:chExt cx="11380960" cy="1862048"/>
          </a:xfrm>
        </p:grpSpPr>
        <p:grpSp>
          <p:nvGrpSpPr>
            <p:cNvPr id="18" name="Group 17">
              <a:extLst>
                <a:ext uri="{FF2B5EF4-FFF2-40B4-BE49-F238E27FC236}">
                  <a16:creationId xmlns:a16="http://schemas.microsoft.com/office/drawing/2014/main" id="{5F87BEFA-DD49-4A13-B4B9-2129DEB2219C}"/>
                </a:ext>
              </a:extLst>
            </p:cNvPr>
            <p:cNvGrpSpPr/>
            <p:nvPr/>
          </p:nvGrpSpPr>
          <p:grpSpPr>
            <a:xfrm>
              <a:off x="419405" y="3065542"/>
              <a:ext cx="3434382" cy="1862048"/>
              <a:chOff x="419405" y="3065542"/>
              <a:chExt cx="3434382" cy="1862048"/>
            </a:xfrm>
          </p:grpSpPr>
          <p:sp>
            <p:nvSpPr>
              <p:cNvPr id="23" name="TextBox 22">
                <a:extLst>
                  <a:ext uri="{FF2B5EF4-FFF2-40B4-BE49-F238E27FC236}">
                    <a16:creationId xmlns:a16="http://schemas.microsoft.com/office/drawing/2014/main" id="{33A22FE8-C762-4DCB-8C72-CB3E41EBE0CE}"/>
                  </a:ext>
                </a:extLst>
              </p:cNvPr>
              <p:cNvSpPr txBox="1"/>
              <p:nvPr/>
            </p:nvSpPr>
            <p:spPr>
              <a:xfrm>
                <a:off x="541626" y="3065542"/>
                <a:ext cx="3142256" cy="1862048"/>
              </a:xfrm>
              <a:prstGeom prst="rect">
                <a:avLst/>
              </a:prstGeom>
              <a:noFill/>
            </p:spPr>
            <p:txBody>
              <a:bodyPr wrap="square" rtlCol="0">
                <a:spAutoFit/>
              </a:bodyPr>
              <a:lstStyle/>
              <a:p>
                <a:pPr algn="ctr"/>
                <a:r>
                  <a:rPr lang="en-AU" sz="11500" spc="-300" dirty="0">
                    <a:solidFill>
                      <a:srgbClr val="99CCFF"/>
                    </a:solidFill>
                    <a:latin typeface="Gotham Bold" pitchFamily="50" charset="0"/>
                    <a:cs typeface="Gotham Bold" pitchFamily="50" charset="0"/>
                  </a:rPr>
                  <a:t>51</a:t>
                </a:r>
                <a:r>
                  <a:rPr lang="en-AU" sz="6000" dirty="0">
                    <a:solidFill>
                      <a:srgbClr val="99CCFF"/>
                    </a:solidFill>
                    <a:latin typeface="Gotham Bold" pitchFamily="50" charset="0"/>
                    <a:cs typeface="Gotham Bold" pitchFamily="50" charset="0"/>
                  </a:rPr>
                  <a:t>%</a:t>
                </a:r>
                <a:endParaRPr lang="en-AU" sz="8000" dirty="0">
                  <a:solidFill>
                    <a:srgbClr val="99CCFF"/>
                  </a:solidFill>
                  <a:latin typeface="Gotham Bold" pitchFamily="50" charset="0"/>
                  <a:cs typeface="Gotham Bold" pitchFamily="50" charset="0"/>
                </a:endParaRPr>
              </a:p>
            </p:txBody>
          </p:sp>
          <p:cxnSp>
            <p:nvCxnSpPr>
              <p:cNvPr id="24" name="Straight Connector 23">
                <a:extLst>
                  <a:ext uri="{FF2B5EF4-FFF2-40B4-BE49-F238E27FC236}">
                    <a16:creationId xmlns:a16="http://schemas.microsoft.com/office/drawing/2014/main" id="{AB639070-1A1B-4174-A480-140998F7CC5C}"/>
                  </a:ext>
                </a:extLst>
              </p:cNvPr>
              <p:cNvCxnSpPr>
                <a:cxnSpLocks/>
              </p:cNvCxnSpPr>
              <p:nvPr/>
            </p:nvCxnSpPr>
            <p:spPr>
              <a:xfrm>
                <a:off x="419405" y="4753854"/>
                <a:ext cx="3434382" cy="0"/>
              </a:xfrm>
              <a:prstGeom prst="line">
                <a:avLst/>
              </a:prstGeom>
              <a:ln w="76200">
                <a:solidFill>
                  <a:srgbClr val="FFCC66"/>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F3E01EA9-3FA6-4F43-8AB0-ED0F9A918F06}"/>
                </a:ext>
              </a:extLst>
            </p:cNvPr>
            <p:cNvGrpSpPr/>
            <p:nvPr/>
          </p:nvGrpSpPr>
          <p:grpSpPr>
            <a:xfrm>
              <a:off x="4392694" y="3065542"/>
              <a:ext cx="3434382" cy="1862048"/>
              <a:chOff x="4378809" y="3065542"/>
              <a:chExt cx="3434382" cy="1862048"/>
            </a:xfrm>
          </p:grpSpPr>
          <p:sp>
            <p:nvSpPr>
              <p:cNvPr id="25" name="TextBox 24">
                <a:extLst>
                  <a:ext uri="{FF2B5EF4-FFF2-40B4-BE49-F238E27FC236}">
                    <a16:creationId xmlns:a16="http://schemas.microsoft.com/office/drawing/2014/main" id="{7516D689-09BE-4FB6-852F-FA314E2B1905}"/>
                  </a:ext>
                </a:extLst>
              </p:cNvPr>
              <p:cNvSpPr txBox="1"/>
              <p:nvPr/>
            </p:nvSpPr>
            <p:spPr>
              <a:xfrm>
                <a:off x="4648505" y="3065542"/>
                <a:ext cx="2811710" cy="1862048"/>
              </a:xfrm>
              <a:prstGeom prst="rect">
                <a:avLst/>
              </a:prstGeom>
              <a:noFill/>
            </p:spPr>
            <p:txBody>
              <a:bodyPr wrap="square" rtlCol="0">
                <a:spAutoFit/>
              </a:bodyPr>
              <a:lstStyle/>
              <a:p>
                <a:pPr algn="ctr"/>
                <a:r>
                  <a:rPr lang="en-AU" sz="11500" dirty="0">
                    <a:solidFill>
                      <a:srgbClr val="99CCFF"/>
                    </a:solidFill>
                    <a:latin typeface="Gotham Bold" pitchFamily="50" charset="0"/>
                    <a:cs typeface="Gotham Bold" pitchFamily="50" charset="0"/>
                  </a:rPr>
                  <a:t>70</a:t>
                </a:r>
                <a:r>
                  <a:rPr lang="en-AU" sz="6000" dirty="0">
                    <a:solidFill>
                      <a:srgbClr val="99CCFF"/>
                    </a:solidFill>
                    <a:latin typeface="Gotham Bold" pitchFamily="50" charset="0"/>
                    <a:cs typeface="Gotham Bold" pitchFamily="50" charset="0"/>
                  </a:rPr>
                  <a:t>%</a:t>
                </a:r>
                <a:endParaRPr lang="en-AU" sz="8000" dirty="0">
                  <a:solidFill>
                    <a:srgbClr val="99CCFF"/>
                  </a:solidFill>
                  <a:latin typeface="Gotham Bold" pitchFamily="50" charset="0"/>
                  <a:cs typeface="Gotham Bold" pitchFamily="50" charset="0"/>
                </a:endParaRPr>
              </a:p>
            </p:txBody>
          </p:sp>
          <p:cxnSp>
            <p:nvCxnSpPr>
              <p:cNvPr id="26" name="Straight Connector 25">
                <a:extLst>
                  <a:ext uri="{FF2B5EF4-FFF2-40B4-BE49-F238E27FC236}">
                    <a16:creationId xmlns:a16="http://schemas.microsoft.com/office/drawing/2014/main" id="{C9745B84-47F4-4B37-BA66-6E7668803900}"/>
                  </a:ext>
                </a:extLst>
              </p:cNvPr>
              <p:cNvCxnSpPr>
                <a:cxnSpLocks/>
              </p:cNvCxnSpPr>
              <p:nvPr/>
            </p:nvCxnSpPr>
            <p:spPr>
              <a:xfrm>
                <a:off x="4378809" y="4753854"/>
                <a:ext cx="3434382" cy="0"/>
              </a:xfrm>
              <a:prstGeom prst="line">
                <a:avLst/>
              </a:prstGeom>
              <a:ln w="76200">
                <a:solidFill>
                  <a:srgbClr val="FFCC66"/>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255FC406-6397-4D6C-B474-C616BE73C703}"/>
                </a:ext>
              </a:extLst>
            </p:cNvPr>
            <p:cNvGrpSpPr/>
            <p:nvPr/>
          </p:nvGrpSpPr>
          <p:grpSpPr>
            <a:xfrm>
              <a:off x="8365983" y="3065542"/>
              <a:ext cx="3434382" cy="1862048"/>
              <a:chOff x="8365983" y="3065542"/>
              <a:chExt cx="3434382" cy="1862048"/>
            </a:xfrm>
          </p:grpSpPr>
          <p:sp>
            <p:nvSpPr>
              <p:cNvPr id="27" name="TextBox 26">
                <a:extLst>
                  <a:ext uri="{FF2B5EF4-FFF2-40B4-BE49-F238E27FC236}">
                    <a16:creationId xmlns:a16="http://schemas.microsoft.com/office/drawing/2014/main" id="{B34B9F3A-5FCA-46B7-A541-CA1FEB16E01D}"/>
                  </a:ext>
                </a:extLst>
              </p:cNvPr>
              <p:cNvSpPr txBox="1"/>
              <p:nvPr/>
            </p:nvSpPr>
            <p:spPr>
              <a:xfrm>
                <a:off x="8535890" y="3065542"/>
                <a:ext cx="3058672" cy="1862048"/>
              </a:xfrm>
              <a:prstGeom prst="rect">
                <a:avLst/>
              </a:prstGeom>
              <a:noFill/>
            </p:spPr>
            <p:txBody>
              <a:bodyPr wrap="square" rtlCol="0">
                <a:spAutoFit/>
              </a:bodyPr>
              <a:lstStyle/>
              <a:p>
                <a:pPr algn="ctr"/>
                <a:r>
                  <a:rPr lang="en-AU" sz="11500" dirty="0">
                    <a:solidFill>
                      <a:srgbClr val="99CCFF"/>
                    </a:solidFill>
                    <a:latin typeface="Gotham Bold" pitchFamily="50" charset="0"/>
                    <a:cs typeface="Gotham Bold" pitchFamily="50" charset="0"/>
                  </a:rPr>
                  <a:t>29</a:t>
                </a:r>
                <a:r>
                  <a:rPr lang="en-AU" sz="6000" dirty="0">
                    <a:solidFill>
                      <a:srgbClr val="99CCFF"/>
                    </a:solidFill>
                    <a:latin typeface="Gotham Bold" pitchFamily="50" charset="0"/>
                    <a:cs typeface="Gotham Bold" pitchFamily="50" charset="0"/>
                  </a:rPr>
                  <a:t>%</a:t>
                </a:r>
                <a:endParaRPr lang="en-AU" sz="8000" dirty="0">
                  <a:solidFill>
                    <a:srgbClr val="99CCFF"/>
                  </a:solidFill>
                  <a:latin typeface="Gotham Bold" pitchFamily="50" charset="0"/>
                  <a:cs typeface="Gotham Bold" pitchFamily="50" charset="0"/>
                </a:endParaRPr>
              </a:p>
            </p:txBody>
          </p:sp>
          <p:cxnSp>
            <p:nvCxnSpPr>
              <p:cNvPr id="28" name="Straight Connector 27">
                <a:extLst>
                  <a:ext uri="{FF2B5EF4-FFF2-40B4-BE49-F238E27FC236}">
                    <a16:creationId xmlns:a16="http://schemas.microsoft.com/office/drawing/2014/main" id="{E07F94B2-99E1-43C2-84E1-70E9F2617814}"/>
                  </a:ext>
                </a:extLst>
              </p:cNvPr>
              <p:cNvCxnSpPr>
                <a:cxnSpLocks/>
              </p:cNvCxnSpPr>
              <p:nvPr/>
            </p:nvCxnSpPr>
            <p:spPr>
              <a:xfrm>
                <a:off x="8365983" y="4753854"/>
                <a:ext cx="3434382" cy="0"/>
              </a:xfrm>
              <a:prstGeom prst="line">
                <a:avLst/>
              </a:prstGeom>
              <a:ln w="76200">
                <a:solidFill>
                  <a:srgbClr val="FFCC66"/>
                </a:solidFill>
              </a:ln>
            </p:spPr>
            <p:style>
              <a:lnRef idx="1">
                <a:schemeClr val="accent1"/>
              </a:lnRef>
              <a:fillRef idx="0">
                <a:schemeClr val="accent1"/>
              </a:fillRef>
              <a:effectRef idx="0">
                <a:schemeClr val="accent1"/>
              </a:effectRef>
              <a:fontRef idx="minor">
                <a:schemeClr val="tx1"/>
              </a:fontRef>
            </p:style>
          </p:cxnSp>
        </p:grpSp>
      </p:grpSp>
      <p:sp>
        <p:nvSpPr>
          <p:cNvPr id="3" name="TextBox 2">
            <a:extLst>
              <a:ext uri="{FF2B5EF4-FFF2-40B4-BE49-F238E27FC236}">
                <a16:creationId xmlns:a16="http://schemas.microsoft.com/office/drawing/2014/main" id="{A1D42F90-8F2B-4241-A1F0-EB8CB607EE8C}"/>
              </a:ext>
            </a:extLst>
          </p:cNvPr>
          <p:cNvSpPr txBox="1"/>
          <p:nvPr/>
        </p:nvSpPr>
        <p:spPr>
          <a:xfrm>
            <a:off x="343674" y="2060369"/>
            <a:ext cx="10226789" cy="707886"/>
          </a:xfrm>
          <a:prstGeom prst="rect">
            <a:avLst/>
          </a:prstGeom>
          <a:noFill/>
        </p:spPr>
        <p:txBody>
          <a:bodyPr wrap="square" rtlCol="0">
            <a:spAutoFit/>
          </a:bodyPr>
          <a:lstStyle/>
          <a:p>
            <a:r>
              <a:rPr lang="en-AU" sz="2000" dirty="0">
                <a:solidFill>
                  <a:srgbClr val="003D69"/>
                </a:solidFill>
                <a:latin typeface="Gotham Book" pitchFamily="50" charset="0"/>
                <a:cs typeface="Gotham Book" pitchFamily="50" charset="0"/>
              </a:rPr>
              <a:t>Consumers say that they notice, have an emotional response to, and learn new things from OOH advertising.</a:t>
            </a:r>
          </a:p>
        </p:txBody>
      </p:sp>
    </p:spTree>
    <p:extLst>
      <p:ext uri="{BB962C8B-B14F-4D97-AF65-F5344CB8AC3E}">
        <p14:creationId xmlns:p14="http://schemas.microsoft.com/office/powerpoint/2010/main" val="1315468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E4D45-42CD-42C7-B634-C5A7231BB0F4}"/>
              </a:ext>
            </a:extLst>
          </p:cNvPr>
          <p:cNvSpPr>
            <a:spLocks noGrp="1"/>
          </p:cNvSpPr>
          <p:nvPr>
            <p:ph type="title"/>
          </p:nvPr>
        </p:nvSpPr>
        <p:spPr>
          <a:xfrm>
            <a:off x="343674" y="451921"/>
            <a:ext cx="8441097" cy="549275"/>
          </a:xfrm>
        </p:spPr>
        <p:txBody>
          <a:bodyPr anchor="t">
            <a:noAutofit/>
          </a:bodyPr>
          <a:lstStyle/>
          <a:p>
            <a:r>
              <a:rPr lang="en-AU" sz="3600" dirty="0">
                <a:solidFill>
                  <a:srgbClr val="646260"/>
                </a:solidFill>
                <a:latin typeface="Gotham Bold" pitchFamily="50" charset="0"/>
                <a:cs typeface="Gotham Bold" pitchFamily="50" charset="0"/>
              </a:rPr>
              <a:t>OOH is gaining traction among younger consumers</a:t>
            </a:r>
          </a:p>
        </p:txBody>
      </p:sp>
      <p:sp>
        <p:nvSpPr>
          <p:cNvPr id="8" name="TextBox 7">
            <a:extLst>
              <a:ext uri="{FF2B5EF4-FFF2-40B4-BE49-F238E27FC236}">
                <a16:creationId xmlns:a16="http://schemas.microsoft.com/office/drawing/2014/main" id="{F68365E5-04E4-4F69-8ECF-7C41A1B36A2B}"/>
              </a:ext>
            </a:extLst>
          </p:cNvPr>
          <p:cNvSpPr txBox="1"/>
          <p:nvPr/>
        </p:nvSpPr>
        <p:spPr>
          <a:xfrm>
            <a:off x="343675" y="6596003"/>
            <a:ext cx="10751044" cy="215444"/>
          </a:xfrm>
          <a:prstGeom prst="rect">
            <a:avLst/>
          </a:prstGeom>
          <a:noFill/>
        </p:spPr>
        <p:txBody>
          <a:bodyPr wrap="square" rtlCol="0">
            <a:spAutoFit/>
          </a:bodyPr>
          <a:lstStyle/>
          <a:p>
            <a:r>
              <a:rPr lang="en-US" sz="800" dirty="0">
                <a:solidFill>
                  <a:srgbClr val="003D69"/>
                </a:solidFill>
                <a:latin typeface="Gotham Book" pitchFamily="50" charset="0"/>
                <a:cs typeface="Gotham Book" pitchFamily="50" charset="0"/>
              </a:rPr>
              <a:t>Source: Consumer Insights and Intents – Q1 OOH Opportunities study by OAAA and The Harris Poll, 2021. </a:t>
            </a:r>
            <a:r>
              <a:rPr lang="en-US" sz="800" dirty="0">
                <a:solidFill>
                  <a:srgbClr val="003D69"/>
                </a:solidFill>
                <a:latin typeface="Gotham Book" pitchFamily="50" charset="0"/>
                <a:cs typeface="Gotham Book" pitchFamily="50" charset="0"/>
                <a:hlinkClick r:id="rId2"/>
              </a:rPr>
              <a:t>More info.</a:t>
            </a:r>
            <a:endParaRPr lang="en-US" sz="800" dirty="0">
              <a:solidFill>
                <a:srgbClr val="003D69"/>
              </a:solidFill>
              <a:latin typeface="Gotham Book" pitchFamily="50" charset="0"/>
              <a:cs typeface="Gotham Book" pitchFamily="50" charset="0"/>
            </a:endParaRPr>
          </a:p>
        </p:txBody>
      </p:sp>
      <p:sp>
        <p:nvSpPr>
          <p:cNvPr id="13" name="TextBox 12">
            <a:extLst>
              <a:ext uri="{FF2B5EF4-FFF2-40B4-BE49-F238E27FC236}">
                <a16:creationId xmlns:a16="http://schemas.microsoft.com/office/drawing/2014/main" id="{2BF358D7-5AB1-43BC-BEBF-9EF6F83705B5}"/>
              </a:ext>
            </a:extLst>
          </p:cNvPr>
          <p:cNvSpPr txBox="1"/>
          <p:nvPr/>
        </p:nvSpPr>
        <p:spPr>
          <a:xfrm>
            <a:off x="343675" y="5159601"/>
            <a:ext cx="3094851" cy="584775"/>
          </a:xfrm>
          <a:prstGeom prst="rect">
            <a:avLst/>
          </a:prstGeom>
          <a:noFill/>
        </p:spPr>
        <p:txBody>
          <a:bodyPr wrap="square" rtlCol="0">
            <a:spAutoFit/>
          </a:bodyPr>
          <a:lstStyle/>
          <a:p>
            <a:pPr algn="ctr"/>
            <a:r>
              <a:rPr lang="en-US" sz="1600" dirty="0">
                <a:solidFill>
                  <a:srgbClr val="003D69"/>
                </a:solidFill>
                <a:latin typeface="Gotham Book" pitchFamily="50" charset="0"/>
                <a:cs typeface="Gotham Book" pitchFamily="50" charset="0"/>
              </a:rPr>
              <a:t>of Gen Z respondents said they are noticing OOH more.</a:t>
            </a:r>
            <a:endParaRPr lang="en-AU" sz="1600" dirty="0">
              <a:solidFill>
                <a:srgbClr val="003D69"/>
              </a:solidFill>
              <a:latin typeface="Gotham Book" pitchFamily="50" charset="0"/>
              <a:cs typeface="Gotham Book" pitchFamily="50" charset="0"/>
            </a:endParaRPr>
          </a:p>
        </p:txBody>
      </p:sp>
      <p:sp>
        <p:nvSpPr>
          <p:cNvPr id="15" name="TextBox 14">
            <a:extLst>
              <a:ext uri="{FF2B5EF4-FFF2-40B4-BE49-F238E27FC236}">
                <a16:creationId xmlns:a16="http://schemas.microsoft.com/office/drawing/2014/main" id="{C9C54056-F7CB-4F74-ACB5-E9E622F16343}"/>
              </a:ext>
            </a:extLst>
          </p:cNvPr>
          <p:cNvSpPr txBox="1"/>
          <p:nvPr/>
        </p:nvSpPr>
        <p:spPr>
          <a:xfrm>
            <a:off x="4390361" y="5159601"/>
            <a:ext cx="3225214" cy="584775"/>
          </a:xfrm>
          <a:prstGeom prst="rect">
            <a:avLst/>
          </a:prstGeom>
          <a:noFill/>
        </p:spPr>
        <p:txBody>
          <a:bodyPr wrap="square" rtlCol="0">
            <a:spAutoFit/>
          </a:bodyPr>
          <a:lstStyle/>
          <a:p>
            <a:pPr algn="ctr"/>
            <a:r>
              <a:rPr lang="en-US" sz="1600" dirty="0">
                <a:solidFill>
                  <a:srgbClr val="003D69"/>
                </a:solidFill>
                <a:latin typeface="Gotham Book" pitchFamily="50" charset="0"/>
                <a:cs typeface="Gotham Book" pitchFamily="50" charset="0"/>
              </a:rPr>
              <a:t>of Millennial respondents said they are noticing OOH more.</a:t>
            </a:r>
            <a:endParaRPr lang="en-AU" sz="1600" dirty="0">
              <a:solidFill>
                <a:srgbClr val="003D69"/>
              </a:solidFill>
              <a:latin typeface="Gotham Book" pitchFamily="50" charset="0"/>
              <a:cs typeface="Gotham Book" pitchFamily="50" charset="0"/>
            </a:endParaRPr>
          </a:p>
        </p:txBody>
      </p:sp>
      <p:sp>
        <p:nvSpPr>
          <p:cNvPr id="17" name="TextBox 16">
            <a:extLst>
              <a:ext uri="{FF2B5EF4-FFF2-40B4-BE49-F238E27FC236}">
                <a16:creationId xmlns:a16="http://schemas.microsoft.com/office/drawing/2014/main" id="{53874A24-9B50-4E23-AFF5-D5D90BF78954}"/>
              </a:ext>
            </a:extLst>
          </p:cNvPr>
          <p:cNvSpPr txBox="1"/>
          <p:nvPr/>
        </p:nvSpPr>
        <p:spPr>
          <a:xfrm>
            <a:off x="8390199" y="5117773"/>
            <a:ext cx="3225214" cy="584775"/>
          </a:xfrm>
          <a:prstGeom prst="rect">
            <a:avLst/>
          </a:prstGeom>
          <a:noFill/>
        </p:spPr>
        <p:txBody>
          <a:bodyPr wrap="square" rtlCol="0">
            <a:spAutoFit/>
          </a:bodyPr>
          <a:lstStyle/>
          <a:p>
            <a:pPr algn="ctr"/>
            <a:r>
              <a:rPr lang="en-US" sz="1600" dirty="0">
                <a:solidFill>
                  <a:srgbClr val="003D69"/>
                </a:solidFill>
                <a:latin typeface="Gotham Book" pitchFamily="50" charset="0"/>
                <a:cs typeface="Gotham Book" pitchFamily="50" charset="0"/>
              </a:rPr>
              <a:t>of Gen X respondents said they are noticing OOH more.</a:t>
            </a:r>
            <a:endParaRPr lang="en-AU" sz="1600" dirty="0">
              <a:solidFill>
                <a:srgbClr val="003D69"/>
              </a:solidFill>
              <a:latin typeface="Gotham Book" pitchFamily="50" charset="0"/>
              <a:cs typeface="Gotham Book" pitchFamily="50" charset="0"/>
            </a:endParaRPr>
          </a:p>
        </p:txBody>
      </p:sp>
      <p:cxnSp>
        <p:nvCxnSpPr>
          <p:cNvPr id="24" name="Straight Connector 23">
            <a:extLst>
              <a:ext uri="{FF2B5EF4-FFF2-40B4-BE49-F238E27FC236}">
                <a16:creationId xmlns:a16="http://schemas.microsoft.com/office/drawing/2014/main" id="{AB639070-1A1B-4174-A480-140998F7CC5C}"/>
              </a:ext>
            </a:extLst>
          </p:cNvPr>
          <p:cNvCxnSpPr>
            <a:cxnSpLocks/>
          </p:cNvCxnSpPr>
          <p:nvPr/>
        </p:nvCxnSpPr>
        <p:spPr>
          <a:xfrm>
            <a:off x="219456" y="4895789"/>
            <a:ext cx="3490530" cy="0"/>
          </a:xfrm>
          <a:prstGeom prst="line">
            <a:avLst/>
          </a:prstGeom>
          <a:ln w="76200">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9745B84-47F4-4B37-BA66-6E7668803900}"/>
              </a:ext>
            </a:extLst>
          </p:cNvPr>
          <p:cNvCxnSpPr>
            <a:cxnSpLocks/>
          </p:cNvCxnSpPr>
          <p:nvPr/>
        </p:nvCxnSpPr>
        <p:spPr>
          <a:xfrm>
            <a:off x="4257703" y="4895789"/>
            <a:ext cx="3490530" cy="0"/>
          </a:xfrm>
          <a:prstGeom prst="line">
            <a:avLst/>
          </a:prstGeom>
          <a:ln w="76200">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07F94B2-99E1-43C2-84E1-70E9F2617814}"/>
              </a:ext>
            </a:extLst>
          </p:cNvPr>
          <p:cNvCxnSpPr>
            <a:cxnSpLocks/>
          </p:cNvCxnSpPr>
          <p:nvPr/>
        </p:nvCxnSpPr>
        <p:spPr>
          <a:xfrm>
            <a:off x="8295950" y="4895789"/>
            <a:ext cx="3490530" cy="0"/>
          </a:xfrm>
          <a:prstGeom prst="line">
            <a:avLst/>
          </a:prstGeom>
          <a:ln w="76200">
            <a:solidFill>
              <a:srgbClr val="FFCC66"/>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09C3C274-0EC6-43B1-825C-C092663B1CCB}"/>
              </a:ext>
            </a:extLst>
          </p:cNvPr>
          <p:cNvGrpSpPr/>
          <p:nvPr/>
        </p:nvGrpSpPr>
        <p:grpSpPr>
          <a:xfrm>
            <a:off x="405520" y="2438544"/>
            <a:ext cx="2842073" cy="2481261"/>
            <a:chOff x="800874" y="3047537"/>
            <a:chExt cx="2504302" cy="1966784"/>
          </a:xfrm>
        </p:grpSpPr>
        <p:graphicFrame>
          <p:nvGraphicFramePr>
            <p:cNvPr id="20" name="Chart 19">
              <a:extLst>
                <a:ext uri="{FF2B5EF4-FFF2-40B4-BE49-F238E27FC236}">
                  <a16:creationId xmlns:a16="http://schemas.microsoft.com/office/drawing/2014/main" id="{2E11FAD4-6274-47C4-86C3-6FABEEC389DA}"/>
                </a:ext>
              </a:extLst>
            </p:cNvPr>
            <p:cNvGraphicFramePr/>
            <p:nvPr>
              <p:extLst>
                <p:ext uri="{D42A27DB-BD31-4B8C-83A1-F6EECF244321}">
                  <p14:modId xmlns:p14="http://schemas.microsoft.com/office/powerpoint/2010/main" val="1440884567"/>
                </p:ext>
              </p:extLst>
            </p:nvPr>
          </p:nvGraphicFramePr>
          <p:xfrm>
            <a:off x="800874" y="3047537"/>
            <a:ext cx="2504302" cy="1966784"/>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a:extLst>
                <a:ext uri="{FF2B5EF4-FFF2-40B4-BE49-F238E27FC236}">
                  <a16:creationId xmlns:a16="http://schemas.microsoft.com/office/drawing/2014/main" id="{41C776D4-C395-461D-9BC9-286CC08144BF}"/>
                </a:ext>
              </a:extLst>
            </p:cNvPr>
            <p:cNvSpPr txBox="1"/>
            <p:nvPr/>
          </p:nvSpPr>
          <p:spPr>
            <a:xfrm>
              <a:off x="1429138" y="3664988"/>
              <a:ext cx="1247775" cy="731882"/>
            </a:xfrm>
            <a:prstGeom prst="rect">
              <a:avLst/>
            </a:prstGeom>
            <a:noFill/>
          </p:spPr>
          <p:txBody>
            <a:bodyPr wrap="square" rtlCol="0" anchor="ctr">
              <a:spAutoFit/>
            </a:bodyPr>
            <a:lstStyle/>
            <a:p>
              <a:pPr algn="ctr"/>
              <a:r>
                <a:rPr lang="en-AU" sz="5400" spc="-300" dirty="0">
                  <a:solidFill>
                    <a:srgbClr val="CC99FF"/>
                  </a:solidFill>
                  <a:latin typeface="Gotham Bold" pitchFamily="50" charset="0"/>
                  <a:cs typeface="Gotham Bold" pitchFamily="50" charset="0"/>
                </a:rPr>
                <a:t>60</a:t>
              </a:r>
              <a:r>
                <a:rPr lang="en-AU" sz="2400" dirty="0">
                  <a:solidFill>
                    <a:srgbClr val="CC99FF"/>
                  </a:solidFill>
                  <a:latin typeface="Gotham Bold" pitchFamily="50" charset="0"/>
                  <a:cs typeface="Gotham Bold" pitchFamily="50" charset="0"/>
                </a:rPr>
                <a:t>%</a:t>
              </a:r>
              <a:endParaRPr lang="en-AU" sz="4000" dirty="0">
                <a:solidFill>
                  <a:srgbClr val="CC99FF"/>
                </a:solidFill>
                <a:latin typeface="Gotham Bold" pitchFamily="50" charset="0"/>
                <a:cs typeface="Gotham Bold" pitchFamily="50" charset="0"/>
              </a:endParaRPr>
            </a:p>
          </p:txBody>
        </p:sp>
      </p:grpSp>
      <p:grpSp>
        <p:nvGrpSpPr>
          <p:cNvPr id="9" name="Group 8">
            <a:extLst>
              <a:ext uri="{FF2B5EF4-FFF2-40B4-BE49-F238E27FC236}">
                <a16:creationId xmlns:a16="http://schemas.microsoft.com/office/drawing/2014/main" id="{45B86C28-2D3B-4837-9D01-BE71EE87FE5F}"/>
              </a:ext>
            </a:extLst>
          </p:cNvPr>
          <p:cNvGrpSpPr/>
          <p:nvPr/>
        </p:nvGrpSpPr>
        <p:grpSpPr>
          <a:xfrm>
            <a:off x="4517388" y="2438544"/>
            <a:ext cx="2842073" cy="2481261"/>
            <a:chOff x="4600574" y="3025362"/>
            <a:chExt cx="2504302" cy="1966784"/>
          </a:xfrm>
        </p:grpSpPr>
        <p:graphicFrame>
          <p:nvGraphicFramePr>
            <p:cNvPr id="21" name="Chart 20">
              <a:extLst>
                <a:ext uri="{FF2B5EF4-FFF2-40B4-BE49-F238E27FC236}">
                  <a16:creationId xmlns:a16="http://schemas.microsoft.com/office/drawing/2014/main" id="{D18C31B1-8277-4601-AFB9-FB37EF074F39}"/>
                </a:ext>
              </a:extLst>
            </p:cNvPr>
            <p:cNvGraphicFramePr/>
            <p:nvPr>
              <p:extLst>
                <p:ext uri="{D42A27DB-BD31-4B8C-83A1-F6EECF244321}">
                  <p14:modId xmlns:p14="http://schemas.microsoft.com/office/powerpoint/2010/main" val="1608170787"/>
                </p:ext>
              </p:extLst>
            </p:nvPr>
          </p:nvGraphicFramePr>
          <p:xfrm>
            <a:off x="4600574" y="3025362"/>
            <a:ext cx="2504302" cy="1966784"/>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a:extLst>
                <a:ext uri="{FF2B5EF4-FFF2-40B4-BE49-F238E27FC236}">
                  <a16:creationId xmlns:a16="http://schemas.microsoft.com/office/drawing/2014/main" id="{21640888-A67D-4D00-AFE9-559AC745DBE3}"/>
                </a:ext>
              </a:extLst>
            </p:cNvPr>
            <p:cNvSpPr txBox="1"/>
            <p:nvPr/>
          </p:nvSpPr>
          <p:spPr>
            <a:xfrm>
              <a:off x="5247888" y="3642813"/>
              <a:ext cx="1247775" cy="731882"/>
            </a:xfrm>
            <a:prstGeom prst="rect">
              <a:avLst/>
            </a:prstGeom>
            <a:noFill/>
          </p:spPr>
          <p:txBody>
            <a:bodyPr wrap="square" rtlCol="0" anchor="ctr">
              <a:spAutoFit/>
            </a:bodyPr>
            <a:lstStyle/>
            <a:p>
              <a:pPr algn="ctr"/>
              <a:r>
                <a:rPr lang="en-AU" sz="5400" spc="-300" dirty="0">
                  <a:solidFill>
                    <a:srgbClr val="CC99FF"/>
                  </a:solidFill>
                  <a:latin typeface="Gotham Bold" pitchFamily="50" charset="0"/>
                  <a:cs typeface="Gotham Bold" pitchFamily="50" charset="0"/>
                </a:rPr>
                <a:t>58</a:t>
              </a:r>
              <a:r>
                <a:rPr lang="en-AU" sz="2400" dirty="0">
                  <a:solidFill>
                    <a:srgbClr val="CC99FF"/>
                  </a:solidFill>
                  <a:latin typeface="Gotham Bold" pitchFamily="50" charset="0"/>
                  <a:cs typeface="Gotham Bold" pitchFamily="50" charset="0"/>
                </a:rPr>
                <a:t>%</a:t>
              </a:r>
              <a:endParaRPr lang="en-AU" sz="4000" dirty="0">
                <a:solidFill>
                  <a:srgbClr val="CC99FF"/>
                </a:solidFill>
                <a:latin typeface="Gotham Bold" pitchFamily="50" charset="0"/>
                <a:cs typeface="Gotham Bold" pitchFamily="50" charset="0"/>
              </a:endParaRPr>
            </a:p>
          </p:txBody>
        </p:sp>
      </p:grpSp>
      <p:grpSp>
        <p:nvGrpSpPr>
          <p:cNvPr id="10" name="Group 9">
            <a:extLst>
              <a:ext uri="{FF2B5EF4-FFF2-40B4-BE49-F238E27FC236}">
                <a16:creationId xmlns:a16="http://schemas.microsoft.com/office/drawing/2014/main" id="{CB0A4B83-177C-4221-9FEC-B255BBDFBD8C}"/>
              </a:ext>
            </a:extLst>
          </p:cNvPr>
          <p:cNvGrpSpPr/>
          <p:nvPr/>
        </p:nvGrpSpPr>
        <p:grpSpPr>
          <a:xfrm>
            <a:off x="8517226" y="2438544"/>
            <a:ext cx="2842073" cy="2481261"/>
            <a:chOff x="8524875" y="3025362"/>
            <a:chExt cx="2504302" cy="1966784"/>
          </a:xfrm>
        </p:grpSpPr>
        <p:graphicFrame>
          <p:nvGraphicFramePr>
            <p:cNvPr id="22" name="Chart 21">
              <a:extLst>
                <a:ext uri="{FF2B5EF4-FFF2-40B4-BE49-F238E27FC236}">
                  <a16:creationId xmlns:a16="http://schemas.microsoft.com/office/drawing/2014/main" id="{12C11F5E-802E-40A4-935E-22AC6F1A4307}"/>
                </a:ext>
              </a:extLst>
            </p:cNvPr>
            <p:cNvGraphicFramePr/>
            <p:nvPr>
              <p:extLst>
                <p:ext uri="{D42A27DB-BD31-4B8C-83A1-F6EECF244321}">
                  <p14:modId xmlns:p14="http://schemas.microsoft.com/office/powerpoint/2010/main" val="1377878214"/>
                </p:ext>
              </p:extLst>
            </p:nvPr>
          </p:nvGraphicFramePr>
          <p:xfrm>
            <a:off x="8524875" y="3025362"/>
            <a:ext cx="2504302" cy="1966784"/>
          </p:xfrm>
          <a:graphic>
            <a:graphicData uri="http://schemas.openxmlformats.org/drawingml/2006/chart">
              <c:chart xmlns:c="http://schemas.openxmlformats.org/drawingml/2006/chart" xmlns:r="http://schemas.openxmlformats.org/officeDocument/2006/relationships" r:id="rId5"/>
            </a:graphicData>
          </a:graphic>
        </p:graphicFrame>
        <p:sp>
          <p:nvSpPr>
            <p:cNvPr id="33" name="TextBox 32">
              <a:extLst>
                <a:ext uri="{FF2B5EF4-FFF2-40B4-BE49-F238E27FC236}">
                  <a16:creationId xmlns:a16="http://schemas.microsoft.com/office/drawing/2014/main" id="{6A90747F-E5DF-4B11-8AC7-97EECA3390A1}"/>
                </a:ext>
              </a:extLst>
            </p:cNvPr>
            <p:cNvSpPr txBox="1"/>
            <p:nvPr/>
          </p:nvSpPr>
          <p:spPr>
            <a:xfrm>
              <a:off x="9172189" y="3642813"/>
              <a:ext cx="1247775" cy="731882"/>
            </a:xfrm>
            <a:prstGeom prst="rect">
              <a:avLst/>
            </a:prstGeom>
            <a:noFill/>
          </p:spPr>
          <p:txBody>
            <a:bodyPr wrap="square" rtlCol="0" anchor="ctr">
              <a:spAutoFit/>
            </a:bodyPr>
            <a:lstStyle/>
            <a:p>
              <a:pPr algn="ctr"/>
              <a:r>
                <a:rPr lang="en-AU" sz="5400" spc="-300" dirty="0">
                  <a:solidFill>
                    <a:srgbClr val="CC99FF"/>
                  </a:solidFill>
                  <a:latin typeface="Gotham Bold" pitchFamily="50" charset="0"/>
                  <a:cs typeface="Gotham Bold" pitchFamily="50" charset="0"/>
                </a:rPr>
                <a:t>42</a:t>
              </a:r>
              <a:r>
                <a:rPr lang="en-AU" sz="2400" dirty="0">
                  <a:solidFill>
                    <a:srgbClr val="CC99FF"/>
                  </a:solidFill>
                  <a:latin typeface="Gotham Bold" pitchFamily="50" charset="0"/>
                  <a:cs typeface="Gotham Bold" pitchFamily="50" charset="0"/>
                </a:rPr>
                <a:t>%</a:t>
              </a:r>
              <a:endParaRPr lang="en-AU" sz="4000" dirty="0">
                <a:solidFill>
                  <a:srgbClr val="CC99FF"/>
                </a:solidFill>
                <a:latin typeface="Gotham Bold" pitchFamily="50" charset="0"/>
                <a:cs typeface="Gotham Bold" pitchFamily="50" charset="0"/>
              </a:endParaRPr>
            </a:p>
          </p:txBody>
        </p:sp>
      </p:grpSp>
    </p:spTree>
    <p:extLst>
      <p:ext uri="{BB962C8B-B14F-4D97-AF65-F5344CB8AC3E}">
        <p14:creationId xmlns:p14="http://schemas.microsoft.com/office/powerpoint/2010/main" val="2167496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E4D45-42CD-42C7-B634-C5A7231BB0F4}"/>
              </a:ext>
            </a:extLst>
          </p:cNvPr>
          <p:cNvSpPr>
            <a:spLocks noGrp="1"/>
          </p:cNvSpPr>
          <p:nvPr>
            <p:ph type="title"/>
          </p:nvPr>
        </p:nvSpPr>
        <p:spPr>
          <a:xfrm>
            <a:off x="544641" y="418807"/>
            <a:ext cx="8441097" cy="549275"/>
          </a:xfrm>
        </p:spPr>
        <p:txBody>
          <a:bodyPr anchor="t">
            <a:noAutofit/>
          </a:bodyPr>
          <a:lstStyle/>
          <a:p>
            <a:r>
              <a:rPr lang="en-US" sz="3600" dirty="0">
                <a:solidFill>
                  <a:srgbClr val="646260"/>
                </a:solidFill>
                <a:latin typeface="Gotham Bold" pitchFamily="50" charset="0"/>
                <a:cs typeface="Gotham Bold" pitchFamily="50" charset="0"/>
              </a:rPr>
              <a:t>Tuning out digital devices = tuning in Outdoors</a:t>
            </a:r>
            <a:endParaRPr lang="en-AU" sz="3600" dirty="0">
              <a:solidFill>
                <a:srgbClr val="646260"/>
              </a:solidFill>
              <a:latin typeface="Gotham Bold" pitchFamily="50" charset="0"/>
              <a:cs typeface="Gotham Bold" pitchFamily="50" charset="0"/>
            </a:endParaRPr>
          </a:p>
        </p:txBody>
      </p:sp>
      <p:sp>
        <p:nvSpPr>
          <p:cNvPr id="8" name="TextBox 7">
            <a:extLst>
              <a:ext uri="{FF2B5EF4-FFF2-40B4-BE49-F238E27FC236}">
                <a16:creationId xmlns:a16="http://schemas.microsoft.com/office/drawing/2014/main" id="{F68365E5-04E4-4F69-8ECF-7C41A1B36A2B}"/>
              </a:ext>
            </a:extLst>
          </p:cNvPr>
          <p:cNvSpPr txBox="1"/>
          <p:nvPr/>
        </p:nvSpPr>
        <p:spPr>
          <a:xfrm>
            <a:off x="343675" y="6596003"/>
            <a:ext cx="10751044" cy="215444"/>
          </a:xfrm>
          <a:prstGeom prst="rect">
            <a:avLst/>
          </a:prstGeom>
          <a:noFill/>
        </p:spPr>
        <p:txBody>
          <a:bodyPr wrap="square" rtlCol="0">
            <a:spAutoFit/>
          </a:bodyPr>
          <a:lstStyle/>
          <a:p>
            <a:r>
              <a:rPr lang="en-US" sz="800" dirty="0">
                <a:solidFill>
                  <a:srgbClr val="003D69"/>
                </a:solidFill>
                <a:latin typeface="Gotham Book" pitchFamily="50" charset="0"/>
                <a:cs typeface="Gotham Book" pitchFamily="50" charset="0"/>
              </a:rPr>
              <a:t>Source: Consumer Insights and Intents </a:t>
            </a:r>
            <a:r>
              <a:rPr lang="en-AU" sz="800" dirty="0">
                <a:solidFill>
                  <a:srgbClr val="003D69"/>
                </a:solidFill>
                <a:latin typeface="Gotham Book" pitchFamily="50" charset="0"/>
                <a:cs typeface="Gotham Book" pitchFamily="50" charset="0"/>
              </a:rPr>
              <a:t>– Q1 OOH Opportunities study by OAAA and The Harris Poll, 2021. </a:t>
            </a:r>
            <a:r>
              <a:rPr lang="en-AU" sz="800" dirty="0">
                <a:solidFill>
                  <a:srgbClr val="003D69"/>
                </a:solidFill>
                <a:latin typeface="Gotham Book" pitchFamily="50" charset="0"/>
                <a:cs typeface="Gotham Book" pitchFamily="50" charset="0"/>
                <a:hlinkClick r:id="rId2">
                  <a:extLst>
                    <a:ext uri="{A12FA001-AC4F-418D-AE19-62706E023703}">
                      <ahyp:hlinkClr xmlns:ahyp="http://schemas.microsoft.com/office/drawing/2018/hyperlinkcolor" val="tx"/>
                    </a:ext>
                  </a:extLst>
                </a:hlinkClick>
              </a:rPr>
              <a:t>More info</a:t>
            </a:r>
            <a:r>
              <a:rPr lang="en-AU" sz="800" dirty="0">
                <a:solidFill>
                  <a:srgbClr val="003D69"/>
                </a:solidFill>
                <a:latin typeface="Gotham Book" pitchFamily="50" charset="0"/>
                <a:cs typeface="Gotham Book" pitchFamily="50" charset="0"/>
              </a:rPr>
              <a:t>.</a:t>
            </a:r>
          </a:p>
        </p:txBody>
      </p:sp>
      <p:sp>
        <p:nvSpPr>
          <p:cNvPr id="13" name="TextBox 12">
            <a:extLst>
              <a:ext uri="{FF2B5EF4-FFF2-40B4-BE49-F238E27FC236}">
                <a16:creationId xmlns:a16="http://schemas.microsoft.com/office/drawing/2014/main" id="{2BF358D7-5AB1-43BC-BEBF-9EF6F83705B5}"/>
              </a:ext>
            </a:extLst>
          </p:cNvPr>
          <p:cNvSpPr txBox="1"/>
          <p:nvPr/>
        </p:nvSpPr>
        <p:spPr>
          <a:xfrm>
            <a:off x="488283" y="4975838"/>
            <a:ext cx="2948253" cy="830997"/>
          </a:xfrm>
          <a:prstGeom prst="rect">
            <a:avLst/>
          </a:prstGeom>
          <a:noFill/>
        </p:spPr>
        <p:txBody>
          <a:bodyPr wrap="square" rtlCol="0">
            <a:spAutoFit/>
          </a:bodyPr>
          <a:lstStyle/>
          <a:p>
            <a:pPr algn="ctr"/>
            <a:r>
              <a:rPr lang="en-US" sz="1600" dirty="0">
                <a:solidFill>
                  <a:srgbClr val="003D69"/>
                </a:solidFill>
                <a:latin typeface="Gotham Book" pitchFamily="50" charset="0"/>
                <a:cs typeface="Gotham Book" pitchFamily="50" charset="0"/>
              </a:rPr>
              <a:t>Said they are tuning out ads on digital devices due to burnout. </a:t>
            </a:r>
          </a:p>
        </p:txBody>
      </p:sp>
      <p:sp>
        <p:nvSpPr>
          <p:cNvPr id="15" name="TextBox 14">
            <a:extLst>
              <a:ext uri="{FF2B5EF4-FFF2-40B4-BE49-F238E27FC236}">
                <a16:creationId xmlns:a16="http://schemas.microsoft.com/office/drawing/2014/main" id="{C9C54056-F7CB-4F74-ACB5-E9E622F16343}"/>
              </a:ext>
            </a:extLst>
          </p:cNvPr>
          <p:cNvSpPr txBox="1"/>
          <p:nvPr/>
        </p:nvSpPr>
        <p:spPr>
          <a:xfrm>
            <a:off x="4422830" y="4975838"/>
            <a:ext cx="3075634" cy="1323439"/>
          </a:xfrm>
          <a:prstGeom prst="rect">
            <a:avLst/>
          </a:prstGeom>
          <a:noFill/>
        </p:spPr>
        <p:txBody>
          <a:bodyPr wrap="square" rtlCol="0">
            <a:spAutoFit/>
          </a:bodyPr>
          <a:lstStyle/>
          <a:p>
            <a:pPr algn="ctr"/>
            <a:r>
              <a:rPr lang="en-AU" sz="1600" dirty="0">
                <a:solidFill>
                  <a:srgbClr val="003D69"/>
                </a:solidFill>
                <a:latin typeface="Gotham Book" pitchFamily="50" charset="0"/>
                <a:cs typeface="Gotham Book" pitchFamily="50" charset="0"/>
              </a:rPr>
              <a:t>Said they try to get out of the house as often as they can, even if it’s just for a drive or a walk.</a:t>
            </a:r>
          </a:p>
          <a:p>
            <a:pPr algn="ctr"/>
            <a:endParaRPr lang="en-AU" sz="1600" dirty="0">
              <a:solidFill>
                <a:srgbClr val="003D69"/>
              </a:solidFill>
              <a:latin typeface="Gotham Book" pitchFamily="50" charset="0"/>
              <a:cs typeface="Gotham Book" pitchFamily="50" charset="0"/>
            </a:endParaRPr>
          </a:p>
        </p:txBody>
      </p:sp>
      <p:sp>
        <p:nvSpPr>
          <p:cNvPr id="17" name="TextBox 16">
            <a:extLst>
              <a:ext uri="{FF2B5EF4-FFF2-40B4-BE49-F238E27FC236}">
                <a16:creationId xmlns:a16="http://schemas.microsoft.com/office/drawing/2014/main" id="{53874A24-9B50-4E23-AFF5-D5D90BF78954}"/>
              </a:ext>
            </a:extLst>
          </p:cNvPr>
          <p:cNvSpPr txBox="1"/>
          <p:nvPr/>
        </p:nvSpPr>
        <p:spPr>
          <a:xfrm>
            <a:off x="8352099" y="4975838"/>
            <a:ext cx="3225214" cy="830997"/>
          </a:xfrm>
          <a:prstGeom prst="rect">
            <a:avLst/>
          </a:prstGeom>
          <a:noFill/>
        </p:spPr>
        <p:txBody>
          <a:bodyPr wrap="square" rtlCol="0">
            <a:spAutoFit/>
          </a:bodyPr>
          <a:lstStyle/>
          <a:p>
            <a:pPr algn="ctr"/>
            <a:r>
              <a:rPr lang="en-US" sz="1600" dirty="0">
                <a:solidFill>
                  <a:srgbClr val="003D69"/>
                </a:solidFill>
                <a:latin typeface="Gotham Book" pitchFamily="50" charset="0"/>
                <a:cs typeface="Gotham Book" pitchFamily="50" charset="0"/>
              </a:rPr>
              <a:t>Said they have been trying to find outdoor activities to spend their time.</a:t>
            </a:r>
            <a:endParaRPr lang="en-AU" sz="1600" dirty="0">
              <a:solidFill>
                <a:srgbClr val="003D69"/>
              </a:solidFill>
              <a:latin typeface="Gotham Book" pitchFamily="50" charset="0"/>
              <a:cs typeface="Gotham Book" pitchFamily="50" charset="0"/>
            </a:endParaRPr>
          </a:p>
        </p:txBody>
      </p:sp>
      <p:grpSp>
        <p:nvGrpSpPr>
          <p:cNvPr id="31" name="Group 30">
            <a:extLst>
              <a:ext uri="{FF2B5EF4-FFF2-40B4-BE49-F238E27FC236}">
                <a16:creationId xmlns:a16="http://schemas.microsoft.com/office/drawing/2014/main" id="{BC4F615F-560F-4F8D-9122-CB29F9C9434F}"/>
              </a:ext>
            </a:extLst>
          </p:cNvPr>
          <p:cNvGrpSpPr/>
          <p:nvPr/>
        </p:nvGrpSpPr>
        <p:grpSpPr>
          <a:xfrm>
            <a:off x="219456" y="3065542"/>
            <a:ext cx="11567024" cy="1862048"/>
            <a:chOff x="419405" y="3065542"/>
            <a:chExt cx="11380960" cy="1862048"/>
          </a:xfrm>
        </p:grpSpPr>
        <p:grpSp>
          <p:nvGrpSpPr>
            <p:cNvPr id="18" name="Group 17">
              <a:extLst>
                <a:ext uri="{FF2B5EF4-FFF2-40B4-BE49-F238E27FC236}">
                  <a16:creationId xmlns:a16="http://schemas.microsoft.com/office/drawing/2014/main" id="{5F87BEFA-DD49-4A13-B4B9-2129DEB2219C}"/>
                </a:ext>
              </a:extLst>
            </p:cNvPr>
            <p:cNvGrpSpPr/>
            <p:nvPr/>
          </p:nvGrpSpPr>
          <p:grpSpPr>
            <a:xfrm>
              <a:off x="419405" y="3065542"/>
              <a:ext cx="3434382" cy="1862048"/>
              <a:chOff x="419405" y="3065542"/>
              <a:chExt cx="3434382" cy="1862048"/>
            </a:xfrm>
          </p:grpSpPr>
          <p:sp>
            <p:nvSpPr>
              <p:cNvPr id="23" name="TextBox 22">
                <a:extLst>
                  <a:ext uri="{FF2B5EF4-FFF2-40B4-BE49-F238E27FC236}">
                    <a16:creationId xmlns:a16="http://schemas.microsoft.com/office/drawing/2014/main" id="{33A22FE8-C762-4DCB-8C72-CB3E41EBE0CE}"/>
                  </a:ext>
                </a:extLst>
              </p:cNvPr>
              <p:cNvSpPr txBox="1"/>
              <p:nvPr/>
            </p:nvSpPr>
            <p:spPr>
              <a:xfrm>
                <a:off x="541626" y="3065542"/>
                <a:ext cx="3142256" cy="1862048"/>
              </a:xfrm>
              <a:prstGeom prst="rect">
                <a:avLst/>
              </a:prstGeom>
              <a:noFill/>
            </p:spPr>
            <p:txBody>
              <a:bodyPr wrap="square" rtlCol="0">
                <a:spAutoFit/>
              </a:bodyPr>
              <a:lstStyle/>
              <a:p>
                <a:pPr algn="ctr"/>
                <a:r>
                  <a:rPr lang="en-AU" sz="11500" spc="-300" dirty="0">
                    <a:solidFill>
                      <a:srgbClr val="FF7C80"/>
                    </a:solidFill>
                    <a:latin typeface="Gotham Bold" pitchFamily="50" charset="0"/>
                    <a:cs typeface="Gotham Bold" pitchFamily="50" charset="0"/>
                  </a:rPr>
                  <a:t>75</a:t>
                </a:r>
                <a:r>
                  <a:rPr lang="en-AU" sz="6000" dirty="0">
                    <a:solidFill>
                      <a:srgbClr val="FF7C80"/>
                    </a:solidFill>
                    <a:latin typeface="Gotham Bold" pitchFamily="50" charset="0"/>
                    <a:cs typeface="Gotham Bold" pitchFamily="50" charset="0"/>
                  </a:rPr>
                  <a:t>%</a:t>
                </a:r>
                <a:endParaRPr lang="en-AU" sz="8000" dirty="0">
                  <a:solidFill>
                    <a:srgbClr val="FF7C80"/>
                  </a:solidFill>
                  <a:latin typeface="Gotham Bold" pitchFamily="50" charset="0"/>
                  <a:cs typeface="Gotham Bold" pitchFamily="50" charset="0"/>
                </a:endParaRPr>
              </a:p>
            </p:txBody>
          </p:sp>
          <p:cxnSp>
            <p:nvCxnSpPr>
              <p:cNvPr id="24" name="Straight Connector 23">
                <a:extLst>
                  <a:ext uri="{FF2B5EF4-FFF2-40B4-BE49-F238E27FC236}">
                    <a16:creationId xmlns:a16="http://schemas.microsoft.com/office/drawing/2014/main" id="{AB639070-1A1B-4174-A480-140998F7CC5C}"/>
                  </a:ext>
                </a:extLst>
              </p:cNvPr>
              <p:cNvCxnSpPr>
                <a:cxnSpLocks/>
              </p:cNvCxnSpPr>
              <p:nvPr/>
            </p:nvCxnSpPr>
            <p:spPr>
              <a:xfrm>
                <a:off x="419405" y="4753854"/>
                <a:ext cx="3434382" cy="0"/>
              </a:xfrm>
              <a:prstGeom prst="line">
                <a:avLst/>
              </a:prstGeom>
              <a:ln w="76200">
                <a:solidFill>
                  <a:srgbClr val="FFCC66"/>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F3E01EA9-3FA6-4F43-8AB0-ED0F9A918F06}"/>
                </a:ext>
              </a:extLst>
            </p:cNvPr>
            <p:cNvGrpSpPr/>
            <p:nvPr/>
          </p:nvGrpSpPr>
          <p:grpSpPr>
            <a:xfrm>
              <a:off x="4392694" y="3065542"/>
              <a:ext cx="3434382" cy="1862048"/>
              <a:chOff x="4378809" y="3065542"/>
              <a:chExt cx="3434382" cy="1862048"/>
            </a:xfrm>
          </p:grpSpPr>
          <p:sp>
            <p:nvSpPr>
              <p:cNvPr id="25" name="TextBox 24">
                <a:extLst>
                  <a:ext uri="{FF2B5EF4-FFF2-40B4-BE49-F238E27FC236}">
                    <a16:creationId xmlns:a16="http://schemas.microsoft.com/office/drawing/2014/main" id="{7516D689-09BE-4FB6-852F-FA314E2B1905}"/>
                  </a:ext>
                </a:extLst>
              </p:cNvPr>
              <p:cNvSpPr txBox="1"/>
              <p:nvPr/>
            </p:nvSpPr>
            <p:spPr>
              <a:xfrm>
                <a:off x="4648505" y="3065542"/>
                <a:ext cx="2811710" cy="1862048"/>
              </a:xfrm>
              <a:prstGeom prst="rect">
                <a:avLst/>
              </a:prstGeom>
              <a:noFill/>
            </p:spPr>
            <p:txBody>
              <a:bodyPr wrap="square" rtlCol="0">
                <a:spAutoFit/>
              </a:bodyPr>
              <a:lstStyle/>
              <a:p>
                <a:pPr algn="ctr"/>
                <a:r>
                  <a:rPr lang="en-AU" sz="11500" dirty="0">
                    <a:solidFill>
                      <a:srgbClr val="FF7C80"/>
                    </a:solidFill>
                    <a:latin typeface="Gotham Bold" pitchFamily="50" charset="0"/>
                    <a:cs typeface="Gotham Bold" pitchFamily="50" charset="0"/>
                  </a:rPr>
                  <a:t>72</a:t>
                </a:r>
                <a:r>
                  <a:rPr lang="en-AU" sz="6000" dirty="0">
                    <a:solidFill>
                      <a:srgbClr val="FF7C80"/>
                    </a:solidFill>
                    <a:latin typeface="Gotham Bold" pitchFamily="50" charset="0"/>
                    <a:cs typeface="Gotham Bold" pitchFamily="50" charset="0"/>
                  </a:rPr>
                  <a:t>%</a:t>
                </a:r>
                <a:endParaRPr lang="en-AU" sz="8000" dirty="0">
                  <a:solidFill>
                    <a:srgbClr val="FF7C80"/>
                  </a:solidFill>
                  <a:latin typeface="Gotham Bold" pitchFamily="50" charset="0"/>
                  <a:cs typeface="Gotham Bold" pitchFamily="50" charset="0"/>
                </a:endParaRPr>
              </a:p>
            </p:txBody>
          </p:sp>
          <p:cxnSp>
            <p:nvCxnSpPr>
              <p:cNvPr id="26" name="Straight Connector 25">
                <a:extLst>
                  <a:ext uri="{FF2B5EF4-FFF2-40B4-BE49-F238E27FC236}">
                    <a16:creationId xmlns:a16="http://schemas.microsoft.com/office/drawing/2014/main" id="{C9745B84-47F4-4B37-BA66-6E7668803900}"/>
                  </a:ext>
                </a:extLst>
              </p:cNvPr>
              <p:cNvCxnSpPr>
                <a:cxnSpLocks/>
              </p:cNvCxnSpPr>
              <p:nvPr/>
            </p:nvCxnSpPr>
            <p:spPr>
              <a:xfrm>
                <a:off x="4378809" y="4753854"/>
                <a:ext cx="3434382" cy="0"/>
              </a:xfrm>
              <a:prstGeom prst="line">
                <a:avLst/>
              </a:prstGeom>
              <a:ln w="76200">
                <a:solidFill>
                  <a:srgbClr val="FFCC66"/>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255FC406-6397-4D6C-B474-C616BE73C703}"/>
                </a:ext>
              </a:extLst>
            </p:cNvPr>
            <p:cNvGrpSpPr/>
            <p:nvPr/>
          </p:nvGrpSpPr>
          <p:grpSpPr>
            <a:xfrm>
              <a:off x="8365983" y="3065542"/>
              <a:ext cx="3434382" cy="1862048"/>
              <a:chOff x="8365983" y="3065542"/>
              <a:chExt cx="3434382" cy="1862048"/>
            </a:xfrm>
          </p:grpSpPr>
          <p:sp>
            <p:nvSpPr>
              <p:cNvPr id="27" name="TextBox 26">
                <a:extLst>
                  <a:ext uri="{FF2B5EF4-FFF2-40B4-BE49-F238E27FC236}">
                    <a16:creationId xmlns:a16="http://schemas.microsoft.com/office/drawing/2014/main" id="{B34B9F3A-5FCA-46B7-A541-CA1FEB16E01D}"/>
                  </a:ext>
                </a:extLst>
              </p:cNvPr>
              <p:cNvSpPr txBox="1"/>
              <p:nvPr/>
            </p:nvSpPr>
            <p:spPr>
              <a:xfrm>
                <a:off x="8535890" y="3065542"/>
                <a:ext cx="3058672" cy="1862048"/>
              </a:xfrm>
              <a:prstGeom prst="rect">
                <a:avLst/>
              </a:prstGeom>
              <a:noFill/>
            </p:spPr>
            <p:txBody>
              <a:bodyPr wrap="square" rtlCol="0">
                <a:spAutoFit/>
              </a:bodyPr>
              <a:lstStyle/>
              <a:p>
                <a:pPr algn="ctr"/>
                <a:r>
                  <a:rPr lang="en-AU" sz="11500" dirty="0">
                    <a:solidFill>
                      <a:srgbClr val="FF7C80"/>
                    </a:solidFill>
                    <a:latin typeface="Gotham Bold" pitchFamily="50" charset="0"/>
                    <a:cs typeface="Gotham Bold" pitchFamily="50" charset="0"/>
                  </a:rPr>
                  <a:t>71</a:t>
                </a:r>
                <a:r>
                  <a:rPr lang="en-AU" sz="6000" dirty="0">
                    <a:solidFill>
                      <a:srgbClr val="FF7C80"/>
                    </a:solidFill>
                    <a:latin typeface="Gotham Bold" pitchFamily="50" charset="0"/>
                    <a:cs typeface="Gotham Bold" pitchFamily="50" charset="0"/>
                  </a:rPr>
                  <a:t>%</a:t>
                </a:r>
                <a:endParaRPr lang="en-AU" sz="8000" dirty="0">
                  <a:solidFill>
                    <a:srgbClr val="FF7C80"/>
                  </a:solidFill>
                  <a:latin typeface="Gotham Bold" pitchFamily="50" charset="0"/>
                  <a:cs typeface="Gotham Bold" pitchFamily="50" charset="0"/>
                </a:endParaRPr>
              </a:p>
            </p:txBody>
          </p:sp>
          <p:cxnSp>
            <p:nvCxnSpPr>
              <p:cNvPr id="28" name="Straight Connector 27">
                <a:extLst>
                  <a:ext uri="{FF2B5EF4-FFF2-40B4-BE49-F238E27FC236}">
                    <a16:creationId xmlns:a16="http://schemas.microsoft.com/office/drawing/2014/main" id="{E07F94B2-99E1-43C2-84E1-70E9F2617814}"/>
                  </a:ext>
                </a:extLst>
              </p:cNvPr>
              <p:cNvCxnSpPr>
                <a:cxnSpLocks/>
              </p:cNvCxnSpPr>
              <p:nvPr/>
            </p:nvCxnSpPr>
            <p:spPr>
              <a:xfrm>
                <a:off x="8365983" y="4753854"/>
                <a:ext cx="3434382" cy="0"/>
              </a:xfrm>
              <a:prstGeom prst="line">
                <a:avLst/>
              </a:prstGeom>
              <a:ln w="76200">
                <a:solidFill>
                  <a:srgbClr val="FFCC66"/>
                </a:solidFill>
              </a:ln>
            </p:spPr>
            <p:style>
              <a:lnRef idx="1">
                <a:schemeClr val="accent1"/>
              </a:lnRef>
              <a:fillRef idx="0">
                <a:schemeClr val="accent1"/>
              </a:fillRef>
              <a:effectRef idx="0">
                <a:schemeClr val="accent1"/>
              </a:effectRef>
              <a:fontRef idx="minor">
                <a:schemeClr val="tx1"/>
              </a:fontRef>
            </p:style>
          </p:cxnSp>
        </p:grpSp>
      </p:grpSp>
      <p:sp>
        <p:nvSpPr>
          <p:cNvPr id="3" name="TextBox 2">
            <a:extLst>
              <a:ext uri="{FF2B5EF4-FFF2-40B4-BE49-F238E27FC236}">
                <a16:creationId xmlns:a16="http://schemas.microsoft.com/office/drawing/2014/main" id="{A1D42F90-8F2B-4241-A1F0-EB8CB607EE8C}"/>
              </a:ext>
            </a:extLst>
          </p:cNvPr>
          <p:cNvSpPr txBox="1"/>
          <p:nvPr/>
        </p:nvSpPr>
        <p:spPr>
          <a:xfrm>
            <a:off x="343674" y="2060369"/>
            <a:ext cx="10226789" cy="707886"/>
          </a:xfrm>
          <a:prstGeom prst="rect">
            <a:avLst/>
          </a:prstGeom>
          <a:noFill/>
        </p:spPr>
        <p:txBody>
          <a:bodyPr wrap="square" rtlCol="0">
            <a:spAutoFit/>
          </a:bodyPr>
          <a:lstStyle/>
          <a:p>
            <a:r>
              <a:rPr lang="en-AU" sz="2000" dirty="0">
                <a:solidFill>
                  <a:srgbClr val="003D69"/>
                </a:solidFill>
                <a:latin typeface="Gotham Book" pitchFamily="50" charset="0"/>
                <a:cs typeface="Gotham Book" pitchFamily="50" charset="0"/>
              </a:rPr>
              <a:t>As burnout from digital devices rises, consumers are increasingly seeking to spend more time out and about.</a:t>
            </a:r>
          </a:p>
        </p:txBody>
      </p:sp>
    </p:spTree>
    <p:extLst>
      <p:ext uri="{BB962C8B-B14F-4D97-AF65-F5344CB8AC3E}">
        <p14:creationId xmlns:p14="http://schemas.microsoft.com/office/powerpoint/2010/main" val="3857472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F0839DE-EEE9-4AC2-850A-0821B1CF6E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4441" y="1723005"/>
            <a:ext cx="5635690" cy="4406036"/>
          </a:xfrm>
          <a:prstGeom prst="rect">
            <a:avLst/>
          </a:prstGeom>
        </p:spPr>
      </p:pic>
      <p:pic>
        <p:nvPicPr>
          <p:cNvPr id="22" name="Picture 21">
            <a:extLst>
              <a:ext uri="{FF2B5EF4-FFF2-40B4-BE49-F238E27FC236}">
                <a16:creationId xmlns:a16="http://schemas.microsoft.com/office/drawing/2014/main" id="{65DDB2E9-8AD3-4C34-900A-830546D6678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07332" y="4006620"/>
            <a:ext cx="2446203" cy="2135635"/>
          </a:xfrm>
          <a:prstGeom prst="rect">
            <a:avLst/>
          </a:prstGeom>
        </p:spPr>
      </p:pic>
      <p:pic>
        <p:nvPicPr>
          <p:cNvPr id="13" name="Picture 12">
            <a:extLst>
              <a:ext uri="{FF2B5EF4-FFF2-40B4-BE49-F238E27FC236}">
                <a16:creationId xmlns:a16="http://schemas.microsoft.com/office/drawing/2014/main" id="{F99CFB5F-7ABF-4428-A382-52040DC6700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07332" y="1734467"/>
            <a:ext cx="5123533" cy="2111071"/>
          </a:xfrm>
          <a:prstGeom prst="rect">
            <a:avLst/>
          </a:prstGeom>
        </p:spPr>
      </p:pic>
      <p:pic>
        <p:nvPicPr>
          <p:cNvPr id="17" name="Picture 16">
            <a:extLst>
              <a:ext uri="{FF2B5EF4-FFF2-40B4-BE49-F238E27FC236}">
                <a16:creationId xmlns:a16="http://schemas.microsoft.com/office/drawing/2014/main" id="{794F8E7A-EFEB-42C9-87ED-36DA1E18C85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030736" y="4013053"/>
            <a:ext cx="2469873" cy="2115988"/>
          </a:xfrm>
          <a:prstGeom prst="rect">
            <a:avLst/>
          </a:prstGeom>
        </p:spPr>
      </p:pic>
      <p:sp>
        <p:nvSpPr>
          <p:cNvPr id="14" name="Title 1">
            <a:extLst>
              <a:ext uri="{FF2B5EF4-FFF2-40B4-BE49-F238E27FC236}">
                <a16:creationId xmlns:a16="http://schemas.microsoft.com/office/drawing/2014/main" id="{30333266-D825-4D4A-9BC3-4B350DAD3BE6}"/>
              </a:ext>
            </a:extLst>
          </p:cNvPr>
          <p:cNvSpPr txBox="1">
            <a:spLocks/>
          </p:cNvSpPr>
          <p:nvPr/>
        </p:nvSpPr>
        <p:spPr>
          <a:xfrm>
            <a:off x="586465" y="464117"/>
            <a:ext cx="8571183" cy="1258888"/>
          </a:xfrm>
          <a:prstGeom prst="rect">
            <a:avLst/>
          </a:prstGeom>
        </p:spPr>
        <p:txBody>
          <a:bodyPr lIns="0" tIns="0" rIns="0" bIns="0" anchor="t"/>
          <a:lstStyle>
            <a:lvl1pPr algn="l" defTabSz="914400" rtl="0" eaLnBrk="1" latinLnBrk="0" hangingPunct="1">
              <a:lnSpc>
                <a:spcPct val="90000"/>
              </a:lnSpc>
              <a:spcBef>
                <a:spcPct val="0"/>
              </a:spcBef>
              <a:buNone/>
              <a:defRPr sz="4400" b="1" i="0" kern="1200">
                <a:solidFill>
                  <a:schemeClr val="accent2"/>
                </a:solidFill>
                <a:latin typeface="Gotham Bold" panose="02000604030000020004" pitchFamily="2" charset="0"/>
                <a:ea typeface="+mj-ea"/>
                <a:cs typeface="+mj-cs"/>
              </a:defRPr>
            </a:lvl1pPr>
          </a:lstStyle>
          <a:p>
            <a:pPr lvl="0">
              <a:defRPr/>
            </a:pPr>
            <a:r>
              <a:rPr lang="en-US" sz="3600" dirty="0">
                <a:solidFill>
                  <a:srgbClr val="646260"/>
                </a:solidFill>
                <a:latin typeface="Gotham Bold" pitchFamily="50" charset="0"/>
                <a:ea typeface="+mn-ea"/>
                <a:cs typeface="Gotham Bold" pitchFamily="50" charset="0"/>
              </a:rPr>
              <a:t>Use OOH to reach and impact a young, receptive audience</a:t>
            </a:r>
            <a:endParaRPr lang="en-AU" sz="3600" dirty="0">
              <a:solidFill>
                <a:srgbClr val="646260"/>
              </a:solidFill>
              <a:latin typeface="Gotham Bold" pitchFamily="50" charset="0"/>
              <a:ea typeface="+mn-ea"/>
              <a:cs typeface="Gotham Bold" pitchFamily="50" charset="0"/>
            </a:endParaRPr>
          </a:p>
        </p:txBody>
      </p:sp>
    </p:spTree>
    <p:extLst>
      <p:ext uri="{BB962C8B-B14F-4D97-AF65-F5344CB8AC3E}">
        <p14:creationId xmlns:p14="http://schemas.microsoft.com/office/powerpoint/2010/main" val="4192490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C952B0-1909-40AF-8BBC-F4303BA6037F}"/>
              </a:ext>
            </a:extLst>
          </p:cNvPr>
          <p:cNvSpPr/>
          <p:nvPr/>
        </p:nvSpPr>
        <p:spPr>
          <a:xfrm>
            <a:off x="3144252" y="4426281"/>
            <a:ext cx="6096000" cy="646331"/>
          </a:xfrm>
          <a:prstGeom prst="rect">
            <a:avLst/>
          </a:prstGeom>
        </p:spPr>
        <p:txBody>
          <a:bodyPr>
            <a:spAutoFit/>
          </a:bodyPr>
          <a:lstStyle/>
          <a:p>
            <a:pPr algn="ctr"/>
            <a:r>
              <a:rPr lang="en-US" dirty="0">
                <a:solidFill>
                  <a:schemeClr val="bg1"/>
                </a:solidFill>
                <a:latin typeface="Gotham Book" pitchFamily="50" charset="0"/>
                <a:ea typeface="ChunkFive" charset="0"/>
                <a:cs typeface="Gotham Book" pitchFamily="50" charset="0"/>
              </a:rPr>
              <a:t>More research and insights may be found at</a:t>
            </a:r>
            <a:r>
              <a:rPr lang="en-US" u="sng" dirty="0">
                <a:solidFill>
                  <a:schemeClr val="bg1"/>
                </a:solidFill>
                <a:latin typeface="Gotham Book" pitchFamily="50" charset="0"/>
                <a:ea typeface="ChunkFive" charset="0"/>
                <a:cs typeface="Gotham Book" pitchFamily="50" charset="0"/>
              </a:rPr>
              <a:t> </a:t>
            </a:r>
            <a:r>
              <a:rPr lang="en-US" dirty="0">
                <a:solidFill>
                  <a:schemeClr val="bg1"/>
                </a:solidFill>
                <a:latin typeface="Gotham Book" pitchFamily="50" charset="0"/>
                <a:ea typeface="ChunkFive" charset="0"/>
                <a:cs typeface="Gotham Book" pitchFamily="50" charset="0"/>
                <a:hlinkClick r:id="rId3">
                  <a:extLst>
                    <a:ext uri="{A12FA001-AC4F-418D-AE19-62706E023703}">
                      <ahyp:hlinkClr xmlns:ahyp="http://schemas.microsoft.com/office/drawing/2018/hyperlinkcolor" val="tx"/>
                    </a:ext>
                  </a:extLst>
                </a:hlinkClick>
              </a:rPr>
              <a:t>Anatomy of Out of Home </a:t>
            </a:r>
            <a:endParaRPr lang="en-AU" dirty="0">
              <a:solidFill>
                <a:schemeClr val="bg1"/>
              </a:solidFill>
            </a:endParaRPr>
          </a:p>
        </p:txBody>
      </p:sp>
      <p:sp>
        <p:nvSpPr>
          <p:cNvPr id="4" name="Rectangle 3">
            <a:extLst>
              <a:ext uri="{FF2B5EF4-FFF2-40B4-BE49-F238E27FC236}">
                <a16:creationId xmlns:a16="http://schemas.microsoft.com/office/drawing/2014/main" id="{268173FF-2C54-494A-8BCE-B6AD47BFCCC8}"/>
              </a:ext>
            </a:extLst>
          </p:cNvPr>
          <p:cNvSpPr/>
          <p:nvPr/>
        </p:nvSpPr>
        <p:spPr>
          <a:xfrm>
            <a:off x="243839" y="5722750"/>
            <a:ext cx="9239794" cy="200055"/>
          </a:xfrm>
          <a:prstGeom prst="rect">
            <a:avLst/>
          </a:prstGeom>
        </p:spPr>
        <p:txBody>
          <a:bodyPr wrap="square">
            <a:spAutoFit/>
          </a:bodyPr>
          <a:lstStyle/>
          <a:p>
            <a:endParaRPr lang="en-US" sz="700" dirty="0">
              <a:solidFill>
                <a:schemeClr val="bg1"/>
              </a:solidFill>
              <a:latin typeface="Gotham Book" pitchFamily="50" charset="0"/>
              <a:ea typeface="ChunkFive" charset="0"/>
              <a:cs typeface="Gotham Book" pitchFamily="50" charset="0"/>
            </a:endParaRPr>
          </a:p>
        </p:txBody>
      </p:sp>
    </p:spTree>
    <p:custDataLst>
      <p:tags r:id="rId1"/>
    </p:custDataLst>
    <p:extLst>
      <p:ext uri="{BB962C8B-B14F-4D97-AF65-F5344CB8AC3E}">
        <p14:creationId xmlns:p14="http://schemas.microsoft.com/office/powerpoint/2010/main" val="5403522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MA slides - basic Full expression logo">
  <a:themeElements>
    <a:clrScheme name="OMA Colours">
      <a:dk1>
        <a:srgbClr val="000000"/>
      </a:dk1>
      <a:lt1>
        <a:srgbClr val="FFFFFF"/>
      </a:lt1>
      <a:dk2>
        <a:srgbClr val="55504C"/>
      </a:dk2>
      <a:lt2>
        <a:srgbClr val="DCD9B6"/>
      </a:lt2>
      <a:accent1>
        <a:srgbClr val="28BFD7"/>
      </a:accent1>
      <a:accent2>
        <a:srgbClr val="27AC4E"/>
      </a:accent2>
      <a:accent3>
        <a:srgbClr val="F05523"/>
      </a:accent3>
      <a:accent4>
        <a:srgbClr val="EE59A0"/>
      </a:accent4>
      <a:accent5>
        <a:srgbClr val="D22229"/>
      </a:accent5>
      <a:accent6>
        <a:srgbClr val="440146"/>
      </a:accent6>
      <a:hlink>
        <a:srgbClr val="063C68"/>
      </a:hlink>
      <a:folHlink>
        <a:srgbClr val="55504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MA_Template_v4" id="{A560E57B-FE9A-BE47-8DE7-DD05872249A9}" vid="{E7410C1A-13D2-5E41-BA3F-2D2C683BA6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34309</TotalTime>
  <Words>525</Words>
  <Application>Microsoft Office PowerPoint</Application>
  <PresentationFormat>Widescreen</PresentationFormat>
  <Paragraphs>52</Paragraphs>
  <Slides>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Gotham Bold</vt:lpstr>
      <vt:lpstr>Gotham Book</vt:lpstr>
      <vt:lpstr>Gotham Medium</vt:lpstr>
      <vt:lpstr>1_OMA slides - basic Full expression logo</vt:lpstr>
      <vt:lpstr> Research  reveals new opportunities for Out of Home</vt:lpstr>
      <vt:lpstr>PowerPoint Presentation</vt:lpstr>
      <vt:lpstr>OOH is driving awareness and influence in larger urban areas</vt:lpstr>
      <vt:lpstr>OOH works for both emotional and rational messaging</vt:lpstr>
      <vt:lpstr>OOH is gaining traction among younger consumers</vt:lpstr>
      <vt:lpstr>Tuning out digital devices = tuning in Outdoors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Dance</dc:creator>
  <cp:lastModifiedBy>Emma Ward</cp:lastModifiedBy>
  <cp:revision>575</cp:revision>
  <cp:lastPrinted>2019-01-28T22:31:37Z</cp:lastPrinted>
  <dcterms:created xsi:type="dcterms:W3CDTF">2018-11-28T03:58:55Z</dcterms:created>
  <dcterms:modified xsi:type="dcterms:W3CDTF">2021-02-25T02:48:00Z</dcterms:modified>
</cp:coreProperties>
</file>