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7" r:id="rId4"/>
    <p:sldMasterId id="2147483721" r:id="rId5"/>
  </p:sldMasterIdLst>
  <p:notesMasterIdLst>
    <p:notesMasterId r:id="rId13"/>
  </p:notesMasterIdLst>
  <p:handoutMasterIdLst>
    <p:handoutMasterId r:id="rId14"/>
  </p:handoutMasterIdLst>
  <p:sldIdLst>
    <p:sldId id="343" r:id="rId6"/>
    <p:sldId id="4420" r:id="rId7"/>
    <p:sldId id="2132741805" r:id="rId8"/>
    <p:sldId id="2132741798" r:id="rId9"/>
    <p:sldId id="2132741686" r:id="rId10"/>
    <p:sldId id="2132741783" r:id="rId11"/>
    <p:sldId id="868" r:id="rId12"/>
  </p:sldIdLst>
  <p:sldSz cx="12192000" cy="6858000"/>
  <p:notesSz cx="6797675" cy="9926638"/>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Ward" initials="EW" lastIdx="3" clrIdx="0">
    <p:extLst>
      <p:ext uri="{19B8F6BF-5375-455C-9EA6-DF929625EA0E}">
        <p15:presenceInfo xmlns:p15="http://schemas.microsoft.com/office/powerpoint/2012/main" userId="S::emma.ward@oma.org.au::9ca49874-a06d-4a6f-b20a-27140799ff30" providerId="AD"/>
      </p:ext>
    </p:extLst>
  </p:cmAuthor>
  <p:cmAuthor id="2" name="Julie Jensen" initials="JJ" lastIdx="4" clrIdx="1">
    <p:extLst>
      <p:ext uri="{19B8F6BF-5375-455C-9EA6-DF929625EA0E}">
        <p15:presenceInfo xmlns:p15="http://schemas.microsoft.com/office/powerpoint/2012/main" userId="S-1-5-21-2056581283-3524442870-1869532693-11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69"/>
    <a:srgbClr val="20AA4D"/>
    <a:srgbClr val="5698D2"/>
    <a:srgbClr val="79E197"/>
    <a:srgbClr val="FF6600"/>
    <a:srgbClr val="DE1776"/>
    <a:srgbClr val="0070C0"/>
    <a:srgbClr val="F3E20B"/>
    <a:srgbClr val="E8D80A"/>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2D465D-2930-4C5E-AF4F-B8D9847FDE50}" v="18" dt="2022-02-24T00:27:10.2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445" autoAdjust="0"/>
  </p:normalViewPr>
  <p:slideViewPr>
    <p:cSldViewPr snapToGrid="0">
      <p:cViewPr varScale="1">
        <p:scale>
          <a:sx n="81" d="100"/>
          <a:sy n="81" d="100"/>
        </p:scale>
        <p:origin x="894" y="90"/>
      </p:cViewPr>
      <p:guideLst>
        <p:guide orient="horz" pos="2137"/>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Ward" userId="990f7a90-de62-43d3-a64e-73e608edc78c" providerId="ADAL" clId="{A22D465D-2930-4C5E-AF4F-B8D9847FDE50}"/>
    <pc:docChg chg="undo custSel delSld modSld">
      <pc:chgData name="Emma Ward" userId="990f7a90-de62-43d3-a64e-73e608edc78c" providerId="ADAL" clId="{A22D465D-2930-4C5E-AF4F-B8D9847FDE50}" dt="2022-02-24T00:27:01.668" v="228" actId="115"/>
      <pc:docMkLst>
        <pc:docMk/>
      </pc:docMkLst>
      <pc:sldChg chg="modAnim">
        <pc:chgData name="Emma Ward" userId="990f7a90-de62-43d3-a64e-73e608edc78c" providerId="ADAL" clId="{A22D465D-2930-4C5E-AF4F-B8D9847FDE50}" dt="2022-02-24T00:16:03.157" v="143"/>
        <pc:sldMkLst>
          <pc:docMk/>
          <pc:sldMk cId="764473795" sldId="343"/>
        </pc:sldMkLst>
      </pc:sldChg>
      <pc:sldChg chg="modSp mod modTransition modAnim">
        <pc:chgData name="Emma Ward" userId="990f7a90-de62-43d3-a64e-73e608edc78c" providerId="ADAL" clId="{A22D465D-2930-4C5E-AF4F-B8D9847FDE50}" dt="2022-02-24T00:16:34.818" v="145"/>
        <pc:sldMkLst>
          <pc:docMk/>
          <pc:sldMk cId="1720306268" sldId="4420"/>
        </pc:sldMkLst>
        <pc:spChg chg="mod">
          <ac:chgData name="Emma Ward" userId="990f7a90-de62-43d3-a64e-73e608edc78c" providerId="ADAL" clId="{A22D465D-2930-4C5E-AF4F-B8D9847FDE50}" dt="2022-02-23T23:12:55.604" v="9" actId="13926"/>
          <ac:spMkLst>
            <pc:docMk/>
            <pc:sldMk cId="1720306268" sldId="4420"/>
            <ac:spMk id="52" creationId="{08CAFE22-4F7E-4B2B-B5AB-E23DC7A57EED}"/>
          </ac:spMkLst>
        </pc:spChg>
      </pc:sldChg>
      <pc:sldChg chg="addSp modSp mod modTransition">
        <pc:chgData name="Emma Ward" userId="990f7a90-de62-43d3-a64e-73e608edc78c" providerId="ADAL" clId="{A22D465D-2930-4C5E-AF4F-B8D9847FDE50}" dt="2022-02-24T00:16:39.648" v="147"/>
        <pc:sldMkLst>
          <pc:docMk/>
          <pc:sldMk cId="3146421925" sldId="2132741686"/>
        </pc:sldMkLst>
        <pc:spChg chg="add mod">
          <ac:chgData name="Emma Ward" userId="990f7a90-de62-43d3-a64e-73e608edc78c" providerId="ADAL" clId="{A22D465D-2930-4C5E-AF4F-B8D9847FDE50}" dt="2022-02-23T23:18:04.437" v="82" actId="14100"/>
          <ac:spMkLst>
            <pc:docMk/>
            <pc:sldMk cId="3146421925" sldId="2132741686"/>
            <ac:spMk id="384" creationId="{8EBBB6BE-EB3D-413A-A763-42885D201FFC}"/>
          </ac:spMkLst>
        </pc:spChg>
        <pc:spChg chg="mod">
          <ac:chgData name="Emma Ward" userId="990f7a90-de62-43d3-a64e-73e608edc78c" providerId="ADAL" clId="{A22D465D-2930-4C5E-AF4F-B8D9847FDE50}" dt="2022-02-23T23:17:02.443" v="39" actId="14100"/>
          <ac:spMkLst>
            <pc:docMk/>
            <pc:sldMk cId="3146421925" sldId="2132741686"/>
            <ac:spMk id="403" creationId="{74D9C2A3-F25E-46B1-BD90-F8F07593BD0F}"/>
          </ac:spMkLst>
        </pc:spChg>
        <pc:grpChg chg="mod">
          <ac:chgData name="Emma Ward" userId="990f7a90-de62-43d3-a64e-73e608edc78c" providerId="ADAL" clId="{A22D465D-2930-4C5E-AF4F-B8D9847FDE50}" dt="2022-02-23T23:17:58.327" v="81" actId="1036"/>
          <ac:grpSpMkLst>
            <pc:docMk/>
            <pc:sldMk cId="3146421925" sldId="2132741686"/>
            <ac:grpSpMk id="1220" creationId="{CFBE3B33-56BE-3D4D-BB75-E1D09BD346A9}"/>
          </ac:grpSpMkLst>
        </pc:grpChg>
        <pc:grpChg chg="mod">
          <ac:chgData name="Emma Ward" userId="990f7a90-de62-43d3-a64e-73e608edc78c" providerId="ADAL" clId="{A22D465D-2930-4C5E-AF4F-B8D9847FDE50}" dt="2022-02-23T23:17:58.327" v="81" actId="1036"/>
          <ac:grpSpMkLst>
            <pc:docMk/>
            <pc:sldMk cId="3146421925" sldId="2132741686"/>
            <ac:grpSpMk id="1221" creationId="{36168243-98AB-E04F-B640-B26624C60A23}"/>
          </ac:grpSpMkLst>
        </pc:grpChg>
        <pc:grpChg chg="mod">
          <ac:chgData name="Emma Ward" userId="990f7a90-de62-43d3-a64e-73e608edc78c" providerId="ADAL" clId="{A22D465D-2930-4C5E-AF4F-B8D9847FDE50}" dt="2022-02-23T23:17:58.327" v="81" actId="1036"/>
          <ac:grpSpMkLst>
            <pc:docMk/>
            <pc:sldMk cId="3146421925" sldId="2132741686"/>
            <ac:grpSpMk id="1222" creationId="{E89FECE5-8F04-B041-ACF5-844556A575E6}"/>
          </ac:grpSpMkLst>
        </pc:grpChg>
        <pc:grpChg chg="mod">
          <ac:chgData name="Emma Ward" userId="990f7a90-de62-43d3-a64e-73e608edc78c" providerId="ADAL" clId="{A22D465D-2930-4C5E-AF4F-B8D9847FDE50}" dt="2022-02-23T23:17:58.327" v="81" actId="1036"/>
          <ac:grpSpMkLst>
            <pc:docMk/>
            <pc:sldMk cId="3146421925" sldId="2132741686"/>
            <ac:grpSpMk id="1223" creationId="{5383F33F-16CF-7640-94C2-670E82521834}"/>
          </ac:grpSpMkLst>
        </pc:grpChg>
      </pc:sldChg>
      <pc:sldChg chg="addSp delSp modSp mod modTransition delAnim">
        <pc:chgData name="Emma Ward" userId="990f7a90-de62-43d3-a64e-73e608edc78c" providerId="ADAL" clId="{A22D465D-2930-4C5E-AF4F-B8D9847FDE50}" dt="2022-02-24T00:27:01.668" v="228" actId="115"/>
        <pc:sldMkLst>
          <pc:docMk/>
          <pc:sldMk cId="917978468" sldId="2132741783"/>
        </pc:sldMkLst>
        <pc:spChg chg="del">
          <ac:chgData name="Emma Ward" userId="990f7a90-de62-43d3-a64e-73e608edc78c" providerId="ADAL" clId="{A22D465D-2930-4C5E-AF4F-B8D9847FDE50}" dt="2022-02-23T23:18:53.216" v="139" actId="478"/>
          <ac:spMkLst>
            <pc:docMk/>
            <pc:sldMk cId="917978468" sldId="2132741783"/>
            <ac:spMk id="4" creationId="{710910D8-7B08-4E3A-A536-2B3BEB6C18FF}"/>
          </ac:spMkLst>
        </pc:spChg>
        <pc:spChg chg="add mod">
          <ac:chgData name="Emma Ward" userId="990f7a90-de62-43d3-a64e-73e608edc78c" providerId="ADAL" clId="{A22D465D-2930-4C5E-AF4F-B8D9847FDE50}" dt="2022-02-23T23:18:47.306" v="138" actId="20577"/>
          <ac:spMkLst>
            <pc:docMk/>
            <pc:sldMk cId="917978468" sldId="2132741783"/>
            <ac:spMk id="5" creationId="{35287775-A627-440D-B7BC-152FFC096ADA}"/>
          </ac:spMkLst>
        </pc:spChg>
        <pc:spChg chg="add mod">
          <ac:chgData name="Emma Ward" userId="990f7a90-de62-43d3-a64e-73e608edc78c" providerId="ADAL" clId="{A22D465D-2930-4C5E-AF4F-B8D9847FDE50}" dt="2022-02-24T00:27:01.668" v="228" actId="115"/>
          <ac:spMkLst>
            <pc:docMk/>
            <pc:sldMk cId="917978468" sldId="2132741783"/>
            <ac:spMk id="6" creationId="{7EE53427-D2A9-406F-9BC7-7CC80F0A057C}"/>
          </ac:spMkLst>
        </pc:spChg>
        <pc:spChg chg="add del mod">
          <ac:chgData name="Emma Ward" userId="990f7a90-de62-43d3-a64e-73e608edc78c" providerId="ADAL" clId="{A22D465D-2930-4C5E-AF4F-B8D9847FDE50}" dt="2022-02-24T00:22:48.545" v="198" actId="478"/>
          <ac:spMkLst>
            <pc:docMk/>
            <pc:sldMk cId="917978468" sldId="2132741783"/>
            <ac:spMk id="6" creationId="{9B1239BF-7E93-4F45-8E50-7CE2222A7B36}"/>
          </ac:spMkLst>
        </pc:spChg>
        <pc:picChg chg="del mod">
          <ac:chgData name="Emma Ward" userId="990f7a90-de62-43d3-a64e-73e608edc78c" providerId="ADAL" clId="{A22D465D-2930-4C5E-AF4F-B8D9847FDE50}" dt="2022-02-24T00:26:20.764" v="202" actId="478"/>
          <ac:picMkLst>
            <pc:docMk/>
            <pc:sldMk cId="917978468" sldId="2132741783"/>
            <ac:picMk id="2" creationId="{14902F67-5DB9-4A56-B62B-04DE97FAF9A1}"/>
          </ac:picMkLst>
        </pc:picChg>
        <pc:picChg chg="add mod ord">
          <ac:chgData name="Emma Ward" userId="990f7a90-de62-43d3-a64e-73e608edc78c" providerId="ADAL" clId="{A22D465D-2930-4C5E-AF4F-B8D9847FDE50}" dt="2022-02-24T00:26:59.323" v="227" actId="12789"/>
          <ac:picMkLst>
            <pc:docMk/>
            <pc:sldMk cId="917978468" sldId="2132741783"/>
            <ac:picMk id="4" creationId="{A32DB861-830E-4FA6-807F-4EEAA060B308}"/>
          </ac:picMkLst>
        </pc:picChg>
      </pc:sldChg>
      <pc:sldChg chg="modSp mod modTransition">
        <pc:chgData name="Emma Ward" userId="990f7a90-de62-43d3-a64e-73e608edc78c" providerId="ADAL" clId="{A22D465D-2930-4C5E-AF4F-B8D9847FDE50}" dt="2022-02-24T00:16:38.425" v="146"/>
        <pc:sldMkLst>
          <pc:docMk/>
          <pc:sldMk cId="2797875981" sldId="2132741798"/>
        </pc:sldMkLst>
        <pc:spChg chg="mod">
          <ac:chgData name="Emma Ward" userId="990f7a90-de62-43d3-a64e-73e608edc78c" providerId="ADAL" clId="{A22D465D-2930-4C5E-AF4F-B8D9847FDE50}" dt="2022-02-23T23:13:23.936" v="16" actId="13926"/>
          <ac:spMkLst>
            <pc:docMk/>
            <pc:sldMk cId="2797875981" sldId="2132741798"/>
            <ac:spMk id="79" creationId="{D13753F9-871A-4E12-BB72-64B71C712735}"/>
          </ac:spMkLst>
        </pc:spChg>
        <pc:spChg chg="mod">
          <ac:chgData name="Emma Ward" userId="990f7a90-de62-43d3-a64e-73e608edc78c" providerId="ADAL" clId="{A22D465D-2930-4C5E-AF4F-B8D9847FDE50}" dt="2022-02-23T23:13:28.788" v="17" actId="13926"/>
          <ac:spMkLst>
            <pc:docMk/>
            <pc:sldMk cId="2797875981" sldId="2132741798"/>
            <ac:spMk id="91" creationId="{9C4210CB-E927-4C73-BEB2-35F2ED7FA24E}"/>
          </ac:spMkLst>
        </pc:spChg>
      </pc:sldChg>
      <pc:sldChg chg="modSp mod">
        <pc:chgData name="Emma Ward" userId="990f7a90-de62-43d3-a64e-73e608edc78c" providerId="ADAL" clId="{A22D465D-2930-4C5E-AF4F-B8D9847FDE50}" dt="2022-02-23T23:13:11.669" v="15" actId="13926"/>
        <pc:sldMkLst>
          <pc:docMk/>
          <pc:sldMk cId="2073356317" sldId="2132741805"/>
        </pc:sldMkLst>
        <pc:spChg chg="mod">
          <ac:chgData name="Emma Ward" userId="990f7a90-de62-43d3-a64e-73e608edc78c" providerId="ADAL" clId="{A22D465D-2930-4C5E-AF4F-B8D9847FDE50}" dt="2022-02-23T23:13:11.669" v="15" actId="13926"/>
          <ac:spMkLst>
            <pc:docMk/>
            <pc:sldMk cId="2073356317" sldId="2132741805"/>
            <ac:spMk id="3" creationId="{A1D42F90-8F2B-4241-A1F0-EB8CB607EE8C}"/>
          </ac:spMkLst>
        </pc:spChg>
        <pc:spChg chg="mod">
          <ac:chgData name="Emma Ward" userId="990f7a90-de62-43d3-a64e-73e608edc78c" providerId="ADAL" clId="{A22D465D-2930-4C5E-AF4F-B8D9847FDE50}" dt="2022-02-23T23:13:06.574" v="14" actId="20577"/>
          <ac:spMkLst>
            <pc:docMk/>
            <pc:sldMk cId="2073356317" sldId="2132741805"/>
            <ac:spMk id="419" creationId="{C05CF8B9-2D58-4297-9830-2468C28F93BB}"/>
          </ac:spMkLst>
        </pc:spChg>
      </pc:sldChg>
      <pc:sldChg chg="del">
        <pc:chgData name="Emma Ward" userId="990f7a90-de62-43d3-a64e-73e608edc78c" providerId="ADAL" clId="{A22D465D-2930-4C5E-AF4F-B8D9847FDE50}" dt="2022-02-23T23:19:06.536" v="142" actId="47"/>
        <pc:sldMkLst>
          <pc:docMk/>
          <pc:sldMk cId="3358185268" sldId="213274180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036686-C3B7-F646-A730-332E518D0C2B}"/>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4AE2661-0A28-2B4F-B53D-C4EB24134461}"/>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E6011D1-4DAC-5E41-B814-278876A048E6}" type="datetimeFigureOut">
              <a:rPr lang="en-US" smtClean="0"/>
              <a:t>2/24/2022</a:t>
            </a:fld>
            <a:endParaRPr lang="en-US"/>
          </a:p>
        </p:txBody>
      </p:sp>
      <p:sp>
        <p:nvSpPr>
          <p:cNvPr id="4" name="Footer Placeholder 3">
            <a:extLst>
              <a:ext uri="{FF2B5EF4-FFF2-40B4-BE49-F238E27FC236}">
                <a16:creationId xmlns:a16="http://schemas.microsoft.com/office/drawing/2014/main" id="{36AC27B6-A72C-0C49-A86D-667D5DA03C3D}"/>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E78EA07-C3F6-3746-A9AA-81E50FF6F2F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8CFEC94-71BF-4B43-BFE6-4E9F7F05B451}" type="slidenum">
              <a:rPr lang="en-US" smtClean="0"/>
              <a:t>‹#›</a:t>
            </a:fld>
            <a:endParaRPr lang="en-US"/>
          </a:p>
        </p:txBody>
      </p:sp>
    </p:spTree>
    <p:extLst>
      <p:ext uri="{BB962C8B-B14F-4D97-AF65-F5344CB8AC3E}">
        <p14:creationId xmlns:p14="http://schemas.microsoft.com/office/powerpoint/2010/main" val="3789264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0FDF1D4-9FD9-0742-AEFA-26ADAE7E25CD}" type="datetimeFigureOut">
              <a:rPr lang="en-US" smtClean="0"/>
              <a:t>2/24/2022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AF8794D-72FC-8A48-A509-F61C0F60DCBA}" type="slidenum">
              <a:rPr lang="en-US" smtClean="0"/>
              <a:t>‹#›</a:t>
            </a:fld>
            <a:endParaRPr lang="en-US"/>
          </a:p>
        </p:txBody>
      </p:sp>
    </p:spTree>
    <p:extLst>
      <p:ext uri="{BB962C8B-B14F-4D97-AF65-F5344CB8AC3E}">
        <p14:creationId xmlns:p14="http://schemas.microsoft.com/office/powerpoint/2010/main" val="2383609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F8794D-72FC-8A48-A509-F61C0F60DCBA}" type="slidenum">
              <a:rPr lang="en-US" smtClean="0"/>
              <a:t>1</a:t>
            </a:fld>
            <a:endParaRPr lang="en-US"/>
          </a:p>
        </p:txBody>
      </p:sp>
    </p:spTree>
    <p:extLst>
      <p:ext uri="{BB962C8B-B14F-4D97-AF65-F5344CB8AC3E}">
        <p14:creationId xmlns:p14="http://schemas.microsoft.com/office/powerpoint/2010/main" val="3402390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latin typeface="Gotham-MediumItalic"/>
            </a:endParaRP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D09B7B-081C-4EA9-8623-87618D858F9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6607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37417BD-0E54-4567-8264-9878AF550467}"/>
              </a:ext>
            </a:extLst>
          </p:cNvPr>
          <p:cNvSpPr>
            <a:spLocks noGrp="1"/>
          </p:cNvSpPr>
          <p:nvPr>
            <p:ph type="body" idx="1"/>
          </p:nvPr>
        </p:nvSpPr>
        <p:spPr/>
        <p:txBody>
          <a:bodyPr/>
          <a:lstStyle/>
          <a:p>
            <a:endParaRPr lang="en-AU"/>
          </a:p>
        </p:txBody>
      </p:sp>
    </p:spTree>
    <p:extLst>
      <p:ext uri="{BB962C8B-B14F-4D97-AF65-F5344CB8AC3E}">
        <p14:creationId xmlns:p14="http://schemas.microsoft.com/office/powerpoint/2010/main" val="3763278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latin typeface="Gotham-MediumItalic"/>
            </a:endParaRPr>
          </a:p>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D09B7B-081C-4EA9-8623-87618D858F9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837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20738"/>
            <a:ext cx="7294562" cy="4103687"/>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0EB1CD-C19D-4DD1-84BC-B986D4F8C35E}" type="slidenum">
              <a:rPr kumimoji="0" lang="en-AU" sz="1800" b="0" i="0" u="none" strike="noStrike" kern="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800" b="0" i="0" u="none" strike="noStrike" kern="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997988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72A874E-BA7A-4161-91A3-E8B21BFB3D6C}" type="slidenum">
              <a:rPr lang="en-AU" smtClean="0"/>
              <a:pPr/>
              <a:t>6</a:t>
            </a:fld>
            <a:endParaRPr lang="en-AU"/>
          </a:p>
        </p:txBody>
      </p:sp>
    </p:spTree>
    <p:extLst>
      <p:ext uri="{BB962C8B-B14F-4D97-AF65-F5344CB8AC3E}">
        <p14:creationId xmlns:p14="http://schemas.microsoft.com/office/powerpoint/2010/main" val="1541879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43867-8D40-0F47-AF69-8A4B050DB603}"/>
              </a:ext>
            </a:extLst>
          </p:cNvPr>
          <p:cNvSpPr>
            <a:spLocks noGrp="1" noChangeAspect="1"/>
          </p:cNvSpPr>
          <p:nvPr>
            <p:ph type="ctrTitle" hasCustomPrompt="1"/>
          </p:nvPr>
        </p:nvSpPr>
        <p:spPr>
          <a:xfrm>
            <a:off x="874713" y="441325"/>
            <a:ext cx="3827916" cy="2882446"/>
          </a:xfrm>
        </p:spPr>
        <p:txBody>
          <a:bodyPr anchor="b">
            <a:normAutofit/>
          </a:bodyPr>
          <a:lstStyle>
            <a:lvl1pPr algn="l">
              <a:defRPr sz="4000" b="1" i="0">
                <a:latin typeface="Gotham Bold" panose="02000604030000020004" pitchFamily="2" charset="0"/>
              </a:defRPr>
            </a:lvl1pPr>
          </a:lstStyle>
          <a:p>
            <a:r>
              <a:rPr lang="en-US"/>
              <a:t>Presentation Name</a:t>
            </a:r>
          </a:p>
        </p:txBody>
      </p:sp>
      <p:sp>
        <p:nvSpPr>
          <p:cNvPr id="3" name="Subtitle 2">
            <a:extLst>
              <a:ext uri="{FF2B5EF4-FFF2-40B4-BE49-F238E27FC236}">
                <a16:creationId xmlns:a16="http://schemas.microsoft.com/office/drawing/2014/main" id="{9739F660-8852-B344-BDE0-D30C3DCD9A05}"/>
              </a:ext>
            </a:extLst>
          </p:cNvPr>
          <p:cNvSpPr>
            <a:spLocks noGrp="1"/>
          </p:cNvSpPr>
          <p:nvPr>
            <p:ph type="subTitle" idx="1" hasCustomPrompt="1"/>
          </p:nvPr>
        </p:nvSpPr>
        <p:spPr>
          <a:xfrm>
            <a:off x="874713" y="3802742"/>
            <a:ext cx="3827916" cy="1455057"/>
          </a:xfrm>
        </p:spPr>
        <p:txBody>
          <a:bodyPr>
            <a:normAutofit/>
          </a:bodyPr>
          <a:lstStyle>
            <a:lvl1pPr marL="0" indent="0" algn="l">
              <a:buNone/>
              <a:defRPr sz="2000" b="0" i="0">
                <a:latin typeface="Gotham Medium" panose="02000604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text</a:t>
            </a:r>
          </a:p>
        </p:txBody>
      </p:sp>
      <p:cxnSp>
        <p:nvCxnSpPr>
          <p:cNvPr id="8" name="Straight Connector 7">
            <a:extLst>
              <a:ext uri="{FF2B5EF4-FFF2-40B4-BE49-F238E27FC236}">
                <a16:creationId xmlns:a16="http://schemas.microsoft.com/office/drawing/2014/main" id="{EA7241D2-6220-3C4B-AF57-9B0F5CD52A88}"/>
              </a:ext>
            </a:extLst>
          </p:cNvPr>
          <p:cNvCxnSpPr>
            <a:cxnSpLocks/>
          </p:cNvCxnSpPr>
          <p:nvPr userDrawn="1"/>
        </p:nvCxnSpPr>
        <p:spPr>
          <a:xfrm>
            <a:off x="874713" y="3541486"/>
            <a:ext cx="2216445" cy="0"/>
          </a:xfrm>
          <a:prstGeom prst="line">
            <a:avLst/>
          </a:prstGeom>
          <a:ln w="76200">
            <a:solidFill>
              <a:schemeClr val="tx2"/>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04684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text panel - 2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34CC-AF08-0948-9A92-E493A041596A}"/>
              </a:ext>
            </a:extLst>
          </p:cNvPr>
          <p:cNvSpPr>
            <a:spLocks noGrp="1"/>
          </p:cNvSpPr>
          <p:nvPr>
            <p:ph type="title" hasCustomPrompt="1"/>
          </p:nvPr>
        </p:nvSpPr>
        <p:spPr>
          <a:xfrm>
            <a:off x="874713" y="333375"/>
            <a:ext cx="7735887" cy="1260491"/>
          </a:xfrm>
        </p:spPr>
        <p:txBody>
          <a:bodyPr>
            <a:normAutofit/>
          </a:bodyPr>
          <a:lstStyle>
            <a:lvl1pPr>
              <a:defRPr sz="3200"/>
            </a:lvl1pPr>
          </a:lstStyle>
          <a:p>
            <a:r>
              <a:rPr lang="en-US"/>
              <a:t>Click to edit heading</a:t>
            </a:r>
          </a:p>
        </p:txBody>
      </p:sp>
      <p:sp>
        <p:nvSpPr>
          <p:cNvPr id="3" name="Date Placeholder 2">
            <a:extLst>
              <a:ext uri="{FF2B5EF4-FFF2-40B4-BE49-F238E27FC236}">
                <a16:creationId xmlns:a16="http://schemas.microsoft.com/office/drawing/2014/main" id="{A5E83AD0-19C2-7B4E-8DC6-BE6E2F083C0D}"/>
              </a:ext>
            </a:extLst>
          </p:cNvPr>
          <p:cNvSpPr>
            <a:spLocks noGrp="1"/>
          </p:cNvSpPr>
          <p:nvPr>
            <p:ph type="dt" sz="half" idx="10"/>
          </p:nvPr>
        </p:nvSpPr>
        <p:spPr/>
        <p:txBody>
          <a:bodyPr/>
          <a:lstStyle/>
          <a:p>
            <a:fld id="{CB4625B5-9D39-B743-81F3-A2814805E14F}" type="datetimeFigureOut">
              <a:rPr lang="en-US" smtClean="0"/>
              <a:t>2/24/2022</a:t>
            </a:fld>
            <a:endParaRPr lang="en-US"/>
          </a:p>
        </p:txBody>
      </p:sp>
      <p:sp>
        <p:nvSpPr>
          <p:cNvPr id="4" name="Footer Placeholder 3">
            <a:extLst>
              <a:ext uri="{FF2B5EF4-FFF2-40B4-BE49-F238E27FC236}">
                <a16:creationId xmlns:a16="http://schemas.microsoft.com/office/drawing/2014/main" id="{036EF103-C21D-F842-A275-86D528B31F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A65331-24B9-BC48-BFFC-1B322824AA71}"/>
              </a:ext>
            </a:extLst>
          </p:cNvPr>
          <p:cNvSpPr>
            <a:spLocks noGrp="1"/>
          </p:cNvSpPr>
          <p:nvPr>
            <p:ph type="sldNum" sz="quarter" idx="12"/>
          </p:nvPr>
        </p:nvSpPr>
        <p:spPr/>
        <p:txBody>
          <a:bodyPr/>
          <a:lstStyle/>
          <a:p>
            <a:fld id="{182ED1F7-0DAF-604F-AAD0-0B909AFF8955}" type="slidenum">
              <a:rPr lang="en-US" smtClean="0"/>
              <a:t>‹#›</a:t>
            </a:fld>
            <a:endParaRPr lang="en-US"/>
          </a:p>
        </p:txBody>
      </p:sp>
      <p:sp>
        <p:nvSpPr>
          <p:cNvPr id="7" name="Text Placeholder 6">
            <a:extLst>
              <a:ext uri="{FF2B5EF4-FFF2-40B4-BE49-F238E27FC236}">
                <a16:creationId xmlns:a16="http://schemas.microsoft.com/office/drawing/2014/main" id="{7BF25158-D1EC-F348-9011-51D907DBC953}"/>
              </a:ext>
            </a:extLst>
          </p:cNvPr>
          <p:cNvSpPr>
            <a:spLocks noGrp="1"/>
          </p:cNvSpPr>
          <p:nvPr>
            <p:ph type="body" sz="quarter" idx="13" hasCustomPrompt="1"/>
          </p:nvPr>
        </p:nvSpPr>
        <p:spPr>
          <a:xfrm>
            <a:off x="874713" y="1989138"/>
            <a:ext cx="10442575" cy="4140199"/>
          </a:xfrm>
        </p:spPr>
        <p:txBody>
          <a:bodyPr numCol="2" spcCol="540000">
            <a:noAutofit/>
          </a:bodyPr>
          <a:lstStyle>
            <a:lvl1pPr marL="0" indent="0">
              <a:lnSpc>
                <a:spcPct val="110000"/>
              </a:lnSpc>
              <a:spcBef>
                <a:spcPts val="600"/>
              </a:spcBef>
              <a:spcAft>
                <a:spcPts val="600"/>
              </a:spcAft>
              <a:buFontTx/>
              <a:buNone/>
              <a:defRPr sz="1400" b="0" i="0">
                <a:latin typeface="Gotham Book" panose="02000604040000020004" pitchFamily="2" charset="0"/>
              </a:defRPr>
            </a:lvl1pPr>
            <a:lvl2pPr marL="457200" indent="0">
              <a:lnSpc>
                <a:spcPct val="110000"/>
              </a:lnSpc>
              <a:spcBef>
                <a:spcPts val="600"/>
              </a:spcBef>
              <a:spcAft>
                <a:spcPts val="600"/>
              </a:spcAft>
              <a:buFontTx/>
              <a:buNone/>
              <a:defRPr sz="1400"/>
            </a:lvl2pPr>
            <a:lvl3pPr marL="914400" indent="0">
              <a:buFontTx/>
              <a:buNone/>
              <a:defRPr sz="1600"/>
            </a:lvl3pPr>
            <a:lvl4pPr marL="1371600" indent="0">
              <a:buFontTx/>
              <a:buNone/>
              <a:defRPr sz="1400"/>
            </a:lvl4pPr>
            <a:lvl5pPr marL="1828800" indent="0">
              <a:buFontTx/>
              <a:buNone/>
              <a:defRPr sz="1400"/>
            </a:lvl5pPr>
          </a:lstStyle>
          <a:p>
            <a:pPr lvl="0"/>
            <a:r>
              <a:rPr lang="en-US"/>
              <a:t>Bullets 2 column</a:t>
            </a:r>
          </a:p>
          <a:p>
            <a:pPr lvl="1"/>
            <a:r>
              <a:rPr lang="en-US"/>
              <a:t>Second level</a:t>
            </a:r>
          </a:p>
        </p:txBody>
      </p:sp>
    </p:spTree>
    <p:extLst>
      <p:ext uri="{BB962C8B-B14F-4D97-AF65-F5344CB8AC3E}">
        <p14:creationId xmlns:p14="http://schemas.microsoft.com/office/powerpoint/2010/main" val="274132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text panel - 3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34CC-AF08-0948-9A92-E493A041596A}"/>
              </a:ext>
            </a:extLst>
          </p:cNvPr>
          <p:cNvSpPr>
            <a:spLocks noGrp="1"/>
          </p:cNvSpPr>
          <p:nvPr>
            <p:ph type="title" hasCustomPrompt="1"/>
          </p:nvPr>
        </p:nvSpPr>
        <p:spPr>
          <a:xfrm>
            <a:off x="874713" y="333375"/>
            <a:ext cx="7735887" cy="1260491"/>
          </a:xfrm>
        </p:spPr>
        <p:txBody>
          <a:bodyPr>
            <a:normAutofit/>
          </a:bodyPr>
          <a:lstStyle>
            <a:lvl1pPr>
              <a:defRPr sz="3200"/>
            </a:lvl1pPr>
          </a:lstStyle>
          <a:p>
            <a:r>
              <a:rPr lang="en-US"/>
              <a:t>Click to edit heading</a:t>
            </a:r>
          </a:p>
        </p:txBody>
      </p:sp>
      <p:sp>
        <p:nvSpPr>
          <p:cNvPr id="3" name="Date Placeholder 2">
            <a:extLst>
              <a:ext uri="{FF2B5EF4-FFF2-40B4-BE49-F238E27FC236}">
                <a16:creationId xmlns:a16="http://schemas.microsoft.com/office/drawing/2014/main" id="{A5E83AD0-19C2-7B4E-8DC6-BE6E2F083C0D}"/>
              </a:ext>
            </a:extLst>
          </p:cNvPr>
          <p:cNvSpPr>
            <a:spLocks noGrp="1"/>
          </p:cNvSpPr>
          <p:nvPr>
            <p:ph type="dt" sz="half" idx="10"/>
          </p:nvPr>
        </p:nvSpPr>
        <p:spPr/>
        <p:txBody>
          <a:bodyPr/>
          <a:lstStyle/>
          <a:p>
            <a:fld id="{CB4625B5-9D39-B743-81F3-A2814805E14F}" type="datetimeFigureOut">
              <a:rPr lang="en-US" smtClean="0"/>
              <a:t>2/24/2022</a:t>
            </a:fld>
            <a:endParaRPr lang="en-US"/>
          </a:p>
        </p:txBody>
      </p:sp>
      <p:sp>
        <p:nvSpPr>
          <p:cNvPr id="4" name="Footer Placeholder 3">
            <a:extLst>
              <a:ext uri="{FF2B5EF4-FFF2-40B4-BE49-F238E27FC236}">
                <a16:creationId xmlns:a16="http://schemas.microsoft.com/office/drawing/2014/main" id="{036EF103-C21D-F842-A275-86D528B31F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A65331-24B9-BC48-BFFC-1B322824AA71}"/>
              </a:ext>
            </a:extLst>
          </p:cNvPr>
          <p:cNvSpPr>
            <a:spLocks noGrp="1"/>
          </p:cNvSpPr>
          <p:nvPr>
            <p:ph type="sldNum" sz="quarter" idx="12"/>
          </p:nvPr>
        </p:nvSpPr>
        <p:spPr/>
        <p:txBody>
          <a:bodyPr/>
          <a:lstStyle/>
          <a:p>
            <a:fld id="{182ED1F7-0DAF-604F-AAD0-0B909AFF8955}" type="slidenum">
              <a:rPr lang="en-US" smtClean="0"/>
              <a:t>‹#›</a:t>
            </a:fld>
            <a:endParaRPr lang="en-US"/>
          </a:p>
        </p:txBody>
      </p:sp>
      <p:sp>
        <p:nvSpPr>
          <p:cNvPr id="7" name="Text Placeholder 6">
            <a:extLst>
              <a:ext uri="{FF2B5EF4-FFF2-40B4-BE49-F238E27FC236}">
                <a16:creationId xmlns:a16="http://schemas.microsoft.com/office/drawing/2014/main" id="{7BF25158-D1EC-F348-9011-51D907DBC953}"/>
              </a:ext>
            </a:extLst>
          </p:cNvPr>
          <p:cNvSpPr>
            <a:spLocks noGrp="1" noChangeAspect="1"/>
          </p:cNvSpPr>
          <p:nvPr>
            <p:ph type="body" sz="quarter" idx="13" hasCustomPrompt="1"/>
          </p:nvPr>
        </p:nvSpPr>
        <p:spPr>
          <a:xfrm>
            <a:off x="874713" y="1989138"/>
            <a:ext cx="10442575" cy="4140352"/>
          </a:xfrm>
        </p:spPr>
        <p:txBody>
          <a:bodyPr numCol="3" spcCol="360000">
            <a:noAutofit/>
          </a:bodyPr>
          <a:lstStyle>
            <a:lvl1pPr marL="0" indent="0">
              <a:lnSpc>
                <a:spcPct val="110000"/>
              </a:lnSpc>
              <a:spcBef>
                <a:spcPts val="600"/>
              </a:spcBef>
              <a:spcAft>
                <a:spcPts val="600"/>
              </a:spcAft>
              <a:buFontTx/>
              <a:buNone/>
              <a:defRPr sz="1400" b="0" i="0">
                <a:latin typeface="Gotham Book" panose="02000604040000020004" pitchFamily="2" charset="0"/>
              </a:defRPr>
            </a:lvl1pPr>
            <a:lvl2pPr marL="0" indent="0">
              <a:lnSpc>
                <a:spcPct val="110000"/>
              </a:lnSpc>
              <a:spcBef>
                <a:spcPts val="600"/>
              </a:spcBef>
              <a:spcAft>
                <a:spcPts val="600"/>
              </a:spcAft>
              <a:buFontTx/>
              <a:buNone/>
              <a:defRPr sz="1400"/>
            </a:lvl2pPr>
            <a:lvl3pPr marL="0" indent="0">
              <a:lnSpc>
                <a:spcPct val="100000"/>
              </a:lnSpc>
              <a:spcBef>
                <a:spcPts val="600"/>
              </a:spcBef>
              <a:spcAft>
                <a:spcPts val="600"/>
              </a:spcAft>
              <a:buFontTx/>
              <a:buNone/>
              <a:defRPr sz="1400"/>
            </a:lvl3pPr>
            <a:lvl4pPr marL="0" indent="0">
              <a:lnSpc>
                <a:spcPct val="100000"/>
              </a:lnSpc>
              <a:spcBef>
                <a:spcPts val="600"/>
              </a:spcBef>
              <a:spcAft>
                <a:spcPts val="600"/>
              </a:spcAft>
              <a:buFontTx/>
              <a:buNone/>
              <a:defRPr sz="1400"/>
            </a:lvl4pPr>
            <a:lvl5pPr marL="0" indent="0" fontAlgn="t" latinLnBrk="1">
              <a:lnSpc>
                <a:spcPct val="100000"/>
              </a:lnSpc>
              <a:spcBef>
                <a:spcPts val="600"/>
              </a:spcBef>
              <a:spcAft>
                <a:spcPts val="600"/>
              </a:spcAft>
              <a:buFontTx/>
              <a:buNone/>
              <a:defRPr sz="1400"/>
            </a:lvl5pPr>
          </a:lstStyle>
          <a:p>
            <a:pPr lvl="0"/>
            <a:r>
              <a:rPr lang="en-US"/>
              <a:t>3column text</a:t>
            </a:r>
          </a:p>
          <a:p>
            <a:pPr lvl="1"/>
            <a:r>
              <a:rPr lang="en-US"/>
              <a:t>Second level</a:t>
            </a:r>
          </a:p>
        </p:txBody>
      </p:sp>
    </p:spTree>
    <p:extLst>
      <p:ext uri="{BB962C8B-B14F-4D97-AF65-F5344CB8AC3E}">
        <p14:creationId xmlns:p14="http://schemas.microsoft.com/office/powerpoint/2010/main" val="4292758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5C2F5-2DB6-CA4A-B1B4-68144D9420B1}"/>
              </a:ext>
            </a:extLst>
          </p:cNvPr>
          <p:cNvSpPr>
            <a:spLocks noGrp="1"/>
          </p:cNvSpPr>
          <p:nvPr>
            <p:ph type="dt" sz="half" idx="10"/>
          </p:nvPr>
        </p:nvSpPr>
        <p:spPr/>
        <p:txBody>
          <a:bodyPr/>
          <a:lstStyle/>
          <a:p>
            <a:fld id="{CB4625B5-9D39-B743-81F3-A2814805E14F}" type="datetimeFigureOut">
              <a:rPr lang="en-US" smtClean="0"/>
              <a:t>2/24/2022</a:t>
            </a:fld>
            <a:endParaRPr lang="en-US"/>
          </a:p>
        </p:txBody>
      </p:sp>
      <p:sp>
        <p:nvSpPr>
          <p:cNvPr id="3" name="Footer Placeholder 2">
            <a:extLst>
              <a:ext uri="{FF2B5EF4-FFF2-40B4-BE49-F238E27FC236}">
                <a16:creationId xmlns:a16="http://schemas.microsoft.com/office/drawing/2014/main" id="{10F97FA9-32CB-FF48-87E7-B71AA7C299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82BA41-6C69-3549-A671-C9530E6B9045}"/>
              </a:ext>
            </a:extLst>
          </p:cNvPr>
          <p:cNvSpPr>
            <a:spLocks noGrp="1"/>
          </p:cNvSpPr>
          <p:nvPr>
            <p:ph type="sldNum" sz="quarter" idx="12"/>
          </p:nvPr>
        </p:nvSpPr>
        <p:spPr/>
        <p:txBody>
          <a:bodyPr/>
          <a:lstStyle/>
          <a:p>
            <a:fld id="{182ED1F7-0DAF-604F-AAD0-0B909AFF8955}" type="slidenum">
              <a:rPr lang="en-US" smtClean="0"/>
              <a:t>‹#›</a:t>
            </a:fld>
            <a:endParaRPr lang="en-US"/>
          </a:p>
        </p:txBody>
      </p:sp>
    </p:spTree>
    <p:extLst>
      <p:ext uri="{BB962C8B-B14F-4D97-AF65-F5344CB8AC3E}">
        <p14:creationId xmlns:p14="http://schemas.microsoft.com/office/powerpoint/2010/main" val="2642614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3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Profiles">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B657C475-6F3A-104C-A725-9B843B582855}"/>
              </a:ext>
            </a:extLst>
          </p:cNvPr>
          <p:cNvSpPr>
            <a:spLocks noGrp="1" noChangeAspect="1"/>
          </p:cNvSpPr>
          <p:nvPr>
            <p:ph type="pic" sz="quarter" idx="14" hasCustomPrompt="1"/>
          </p:nvPr>
        </p:nvSpPr>
        <p:spPr>
          <a:xfrm>
            <a:off x="874713" y="1989138"/>
            <a:ext cx="1549130"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32" name="Content Placeholder 31">
            <a:extLst>
              <a:ext uri="{FF2B5EF4-FFF2-40B4-BE49-F238E27FC236}">
                <a16:creationId xmlns:a16="http://schemas.microsoft.com/office/drawing/2014/main" id="{B4757160-F5C8-8E46-A6C7-0BDC39BA4C77}"/>
              </a:ext>
            </a:extLst>
          </p:cNvPr>
          <p:cNvSpPr>
            <a:spLocks noGrp="1"/>
          </p:cNvSpPr>
          <p:nvPr>
            <p:ph sz="quarter" idx="20"/>
          </p:nvPr>
        </p:nvSpPr>
        <p:spPr>
          <a:xfrm>
            <a:off x="874713" y="4016306"/>
            <a:ext cx="1549130" cy="2113031"/>
          </a:xfrm>
        </p:spPr>
        <p:txBody>
          <a:bodyPr>
            <a:noAutofit/>
          </a:bodyPr>
          <a:lstStyle>
            <a:lvl1pPr marL="0" indent="0">
              <a:lnSpc>
                <a:spcPct val="100000"/>
              </a:lnSpc>
              <a:buFontTx/>
              <a:buNone/>
              <a:defRPr sz="1000"/>
            </a:lvl1pPr>
            <a:lvl2pPr marL="0" indent="0">
              <a:lnSpc>
                <a:spcPct val="100000"/>
              </a:lnSpc>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
        <p:nvSpPr>
          <p:cNvPr id="38" name="Title 37">
            <a:extLst>
              <a:ext uri="{FF2B5EF4-FFF2-40B4-BE49-F238E27FC236}">
                <a16:creationId xmlns:a16="http://schemas.microsoft.com/office/drawing/2014/main" id="{35CCE8D0-1962-9D43-8E05-CE4B9066FF03}"/>
              </a:ext>
            </a:extLst>
          </p:cNvPr>
          <p:cNvSpPr>
            <a:spLocks noGrp="1"/>
          </p:cNvSpPr>
          <p:nvPr>
            <p:ph type="title" hasCustomPrompt="1"/>
          </p:nvPr>
        </p:nvSpPr>
        <p:spPr>
          <a:xfrm>
            <a:off x="874712" y="333375"/>
            <a:ext cx="7029025" cy="1260491"/>
          </a:xfrm>
        </p:spPr>
        <p:txBody>
          <a:bodyPr>
            <a:normAutofit/>
          </a:bodyPr>
          <a:lstStyle>
            <a:lvl1pPr>
              <a:defRPr sz="3200"/>
            </a:lvl1pPr>
          </a:lstStyle>
          <a:p>
            <a:r>
              <a:rPr lang="en-US"/>
              <a:t>Click to edit heading</a:t>
            </a:r>
          </a:p>
        </p:txBody>
      </p:sp>
      <p:sp>
        <p:nvSpPr>
          <p:cNvPr id="16" name="Picture Placeholder 5">
            <a:extLst>
              <a:ext uri="{FF2B5EF4-FFF2-40B4-BE49-F238E27FC236}">
                <a16:creationId xmlns:a16="http://schemas.microsoft.com/office/drawing/2014/main" id="{5A09DFDE-9B92-B74A-AFCD-C07794076DAD}"/>
              </a:ext>
            </a:extLst>
          </p:cNvPr>
          <p:cNvSpPr>
            <a:spLocks noGrp="1" noChangeAspect="1"/>
          </p:cNvSpPr>
          <p:nvPr>
            <p:ph type="pic" sz="quarter" idx="21" hasCustomPrompt="1"/>
          </p:nvPr>
        </p:nvSpPr>
        <p:spPr>
          <a:xfrm>
            <a:off x="2617404" y="1989137"/>
            <a:ext cx="1549130"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17" name="Content Placeholder 31">
            <a:extLst>
              <a:ext uri="{FF2B5EF4-FFF2-40B4-BE49-F238E27FC236}">
                <a16:creationId xmlns:a16="http://schemas.microsoft.com/office/drawing/2014/main" id="{D29A61BA-FF09-0948-98EB-B422E478C93D}"/>
              </a:ext>
            </a:extLst>
          </p:cNvPr>
          <p:cNvSpPr>
            <a:spLocks noGrp="1"/>
          </p:cNvSpPr>
          <p:nvPr>
            <p:ph sz="quarter" idx="22"/>
          </p:nvPr>
        </p:nvSpPr>
        <p:spPr>
          <a:xfrm>
            <a:off x="2617404" y="4016305"/>
            <a:ext cx="1549130" cy="2113031"/>
          </a:xfrm>
        </p:spPr>
        <p:txBody>
          <a:bodyPr>
            <a:noAutofit/>
          </a:bodyPr>
          <a:lstStyle>
            <a:lvl1pPr marL="0" indent="0">
              <a:lnSpc>
                <a:spcPct val="100000"/>
              </a:lnSpc>
              <a:buFontTx/>
              <a:buNone/>
              <a:defRPr sz="1000"/>
            </a:lvl1pPr>
            <a:lvl2pPr marL="0" indent="0">
              <a:lnSpc>
                <a:spcPct val="100000"/>
              </a:lnSpc>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
        <p:nvSpPr>
          <p:cNvPr id="18" name="Picture Placeholder 5">
            <a:extLst>
              <a:ext uri="{FF2B5EF4-FFF2-40B4-BE49-F238E27FC236}">
                <a16:creationId xmlns:a16="http://schemas.microsoft.com/office/drawing/2014/main" id="{04DA7536-213F-184C-8A62-F79E5425ED0B}"/>
              </a:ext>
            </a:extLst>
          </p:cNvPr>
          <p:cNvSpPr>
            <a:spLocks noGrp="1" noChangeAspect="1"/>
          </p:cNvSpPr>
          <p:nvPr>
            <p:ph type="pic" sz="quarter" idx="23" hasCustomPrompt="1"/>
          </p:nvPr>
        </p:nvSpPr>
        <p:spPr>
          <a:xfrm>
            <a:off x="4360095" y="1989137"/>
            <a:ext cx="1549130"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19" name="Content Placeholder 31">
            <a:extLst>
              <a:ext uri="{FF2B5EF4-FFF2-40B4-BE49-F238E27FC236}">
                <a16:creationId xmlns:a16="http://schemas.microsoft.com/office/drawing/2014/main" id="{1CE479B5-B321-2142-9ABD-CD8A19DA64AC}"/>
              </a:ext>
            </a:extLst>
          </p:cNvPr>
          <p:cNvSpPr>
            <a:spLocks noGrp="1"/>
          </p:cNvSpPr>
          <p:nvPr>
            <p:ph sz="quarter" idx="24"/>
          </p:nvPr>
        </p:nvSpPr>
        <p:spPr>
          <a:xfrm>
            <a:off x="4360095" y="4016305"/>
            <a:ext cx="1549130" cy="2113031"/>
          </a:xfrm>
        </p:spPr>
        <p:txBody>
          <a:bodyPr>
            <a:noAutofit/>
          </a:bodyPr>
          <a:lstStyle>
            <a:lvl1pPr marL="0" indent="0">
              <a:lnSpc>
                <a:spcPct val="100000"/>
              </a:lnSpc>
              <a:buFontTx/>
              <a:buNone/>
              <a:defRPr sz="1000"/>
            </a:lvl1pPr>
            <a:lvl2pPr marL="0" indent="0">
              <a:lnSpc>
                <a:spcPct val="100000"/>
              </a:lnSpc>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
        <p:nvSpPr>
          <p:cNvPr id="20" name="Picture Placeholder 5">
            <a:extLst>
              <a:ext uri="{FF2B5EF4-FFF2-40B4-BE49-F238E27FC236}">
                <a16:creationId xmlns:a16="http://schemas.microsoft.com/office/drawing/2014/main" id="{3B7CB02B-E3FD-8442-9BF5-22DA77BFA63E}"/>
              </a:ext>
            </a:extLst>
          </p:cNvPr>
          <p:cNvSpPr>
            <a:spLocks noGrp="1" noChangeAspect="1"/>
          </p:cNvSpPr>
          <p:nvPr>
            <p:ph type="pic" sz="quarter" idx="25" hasCustomPrompt="1"/>
          </p:nvPr>
        </p:nvSpPr>
        <p:spPr>
          <a:xfrm>
            <a:off x="6102786" y="1989138"/>
            <a:ext cx="1549130"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21" name="Content Placeholder 31">
            <a:extLst>
              <a:ext uri="{FF2B5EF4-FFF2-40B4-BE49-F238E27FC236}">
                <a16:creationId xmlns:a16="http://schemas.microsoft.com/office/drawing/2014/main" id="{994A6C7A-7B2F-7043-A3C7-53557D599554}"/>
              </a:ext>
            </a:extLst>
          </p:cNvPr>
          <p:cNvSpPr>
            <a:spLocks noGrp="1"/>
          </p:cNvSpPr>
          <p:nvPr>
            <p:ph sz="quarter" idx="26"/>
          </p:nvPr>
        </p:nvSpPr>
        <p:spPr>
          <a:xfrm>
            <a:off x="6102786" y="4016306"/>
            <a:ext cx="1549130" cy="2113031"/>
          </a:xfrm>
        </p:spPr>
        <p:txBody>
          <a:bodyPr>
            <a:noAutofit/>
          </a:bodyPr>
          <a:lstStyle>
            <a:lvl1pPr marL="0" indent="0">
              <a:lnSpc>
                <a:spcPct val="100000"/>
              </a:lnSpc>
              <a:buFontTx/>
              <a:buNone/>
              <a:defRPr sz="1000"/>
            </a:lvl1pPr>
            <a:lvl2pPr marL="0" indent="0">
              <a:lnSpc>
                <a:spcPct val="100000"/>
              </a:lnSpc>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
        <p:nvSpPr>
          <p:cNvPr id="22" name="Picture Placeholder 5">
            <a:extLst>
              <a:ext uri="{FF2B5EF4-FFF2-40B4-BE49-F238E27FC236}">
                <a16:creationId xmlns:a16="http://schemas.microsoft.com/office/drawing/2014/main" id="{CD6BD9C8-748D-CC4C-B93B-A500121AF3C5}"/>
              </a:ext>
            </a:extLst>
          </p:cNvPr>
          <p:cNvSpPr>
            <a:spLocks noGrp="1" noChangeAspect="1"/>
          </p:cNvSpPr>
          <p:nvPr>
            <p:ph type="pic" sz="quarter" idx="27" hasCustomPrompt="1"/>
          </p:nvPr>
        </p:nvSpPr>
        <p:spPr>
          <a:xfrm>
            <a:off x="7845477" y="1989137"/>
            <a:ext cx="1549130"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23" name="Content Placeholder 31">
            <a:extLst>
              <a:ext uri="{FF2B5EF4-FFF2-40B4-BE49-F238E27FC236}">
                <a16:creationId xmlns:a16="http://schemas.microsoft.com/office/drawing/2014/main" id="{047EDC1C-F43A-7C40-84D9-642C597CB5F9}"/>
              </a:ext>
            </a:extLst>
          </p:cNvPr>
          <p:cNvSpPr>
            <a:spLocks noGrp="1"/>
          </p:cNvSpPr>
          <p:nvPr>
            <p:ph sz="quarter" idx="28"/>
          </p:nvPr>
        </p:nvSpPr>
        <p:spPr>
          <a:xfrm>
            <a:off x="7845477" y="4016304"/>
            <a:ext cx="1549130" cy="2113031"/>
          </a:xfrm>
        </p:spPr>
        <p:txBody>
          <a:bodyPr>
            <a:noAutofit/>
          </a:bodyPr>
          <a:lstStyle>
            <a:lvl1pPr marL="0" indent="0">
              <a:lnSpc>
                <a:spcPct val="100000"/>
              </a:lnSpc>
              <a:buFontTx/>
              <a:buNone/>
              <a:defRPr sz="1000"/>
            </a:lvl1pPr>
            <a:lvl2pPr marL="0" indent="0">
              <a:lnSpc>
                <a:spcPct val="100000"/>
              </a:lnSpc>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
        <p:nvSpPr>
          <p:cNvPr id="13" name="Picture Placeholder 5">
            <a:extLst>
              <a:ext uri="{FF2B5EF4-FFF2-40B4-BE49-F238E27FC236}">
                <a16:creationId xmlns:a16="http://schemas.microsoft.com/office/drawing/2014/main" id="{93CBA220-714E-437D-AC8F-D93B7A33351D}"/>
              </a:ext>
            </a:extLst>
          </p:cNvPr>
          <p:cNvSpPr>
            <a:spLocks noGrp="1" noChangeAspect="1"/>
          </p:cNvSpPr>
          <p:nvPr>
            <p:ph type="pic" sz="quarter" idx="29" hasCustomPrompt="1"/>
          </p:nvPr>
        </p:nvSpPr>
        <p:spPr>
          <a:xfrm>
            <a:off x="9588168" y="1981254"/>
            <a:ext cx="1549130"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14" name="Content Placeholder 31">
            <a:extLst>
              <a:ext uri="{FF2B5EF4-FFF2-40B4-BE49-F238E27FC236}">
                <a16:creationId xmlns:a16="http://schemas.microsoft.com/office/drawing/2014/main" id="{829AE1FE-6C9C-4429-8AA0-58A91904A184}"/>
              </a:ext>
            </a:extLst>
          </p:cNvPr>
          <p:cNvSpPr>
            <a:spLocks noGrp="1"/>
          </p:cNvSpPr>
          <p:nvPr>
            <p:ph sz="quarter" idx="30"/>
          </p:nvPr>
        </p:nvSpPr>
        <p:spPr>
          <a:xfrm>
            <a:off x="9588168" y="4008421"/>
            <a:ext cx="1549130" cy="2113031"/>
          </a:xfrm>
        </p:spPr>
        <p:txBody>
          <a:bodyPr>
            <a:noAutofit/>
          </a:bodyPr>
          <a:lstStyle>
            <a:lvl1pPr marL="0" indent="0">
              <a:lnSpc>
                <a:spcPct val="100000"/>
              </a:lnSpc>
              <a:buFontTx/>
              <a:buNone/>
              <a:defRPr sz="1000"/>
            </a:lvl1pPr>
            <a:lvl2pPr marL="0" indent="0">
              <a:lnSpc>
                <a:spcPct val="100000"/>
              </a:lnSpc>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459150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 - quote imag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9E263F0-3953-A545-AA32-C828AECFF061}"/>
              </a:ext>
            </a:extLst>
          </p:cNvPr>
          <p:cNvSpPr/>
          <p:nvPr userDrawn="1"/>
        </p:nvSpPr>
        <p:spPr>
          <a:xfrm>
            <a:off x="0" y="0"/>
            <a:ext cx="6096000" cy="6864006"/>
          </a:xfrm>
          <a:prstGeom prst="rect">
            <a:avLst/>
          </a:prstGeom>
          <a:solidFill>
            <a:srgbClr val="20AA4D"/>
          </a:solidFill>
          <a:ln w="28575">
            <a:solidFill>
              <a:srgbClr val="5AAA60"/>
            </a:solidFill>
            <a:miter/>
          </a:ln>
        </p:spPr>
        <p:txBody>
          <a:bodyPr lIns="45719" rIns="45719" anchor="ctr"/>
          <a:lstStyle/>
          <a:p>
            <a:pPr algn="ctr">
              <a:defRPr>
                <a:solidFill>
                  <a:srgbClr val="FFFFFF"/>
                </a:solidFill>
              </a:defRPr>
            </a:pPr>
            <a:endParaRPr sz="2800"/>
          </a:p>
        </p:txBody>
      </p:sp>
      <p:sp>
        <p:nvSpPr>
          <p:cNvPr id="3" name="Picture Placeholder 5">
            <a:extLst>
              <a:ext uri="{FF2B5EF4-FFF2-40B4-BE49-F238E27FC236}">
                <a16:creationId xmlns:a16="http://schemas.microsoft.com/office/drawing/2014/main" id="{F55CC21B-D91F-C045-9F94-C3B3878324B0}"/>
              </a:ext>
            </a:extLst>
          </p:cNvPr>
          <p:cNvSpPr>
            <a:spLocks noGrp="1" noChangeAspect="1"/>
          </p:cNvSpPr>
          <p:nvPr>
            <p:ph type="pic" idx="13" hasCustomPrompt="1"/>
          </p:nvPr>
        </p:nvSpPr>
        <p:spPr>
          <a:xfrm>
            <a:off x="6095994" y="-6005"/>
            <a:ext cx="6096007" cy="6864006"/>
          </a:xfrm>
          <a:prstGeom prst="rect">
            <a:avLst/>
          </a:prstGeom>
          <a:solidFill>
            <a:schemeClr val="bg1">
              <a:lumMod val="95000"/>
            </a:schemeClr>
          </a:solidFill>
        </p:spPr>
        <p:txBody>
          <a:bodyPr lIns="91439" rIns="91439">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800" b="0" i="0">
                <a:solidFill>
                  <a:schemeClr val="tx1"/>
                </a:solidFill>
                <a:latin typeface="Gotham Book" panose="02000604040000020004" pitchFamily="2" charset="0"/>
              </a:defRPr>
            </a:lvl1pPr>
          </a:lstStyle>
          <a:p>
            <a:pPr marL="228600" marR="0" lvl="0" indent="-228600" algn="l" defTabSz="914400" eaLnBrk="1" fontAlgn="auto" latinLnBrk="0" hangingPunct="1">
              <a:lnSpc>
                <a:spcPct val="90000"/>
              </a:lnSpc>
              <a:spcBef>
                <a:spcPts val="1000"/>
              </a:spcBef>
              <a:spcAft>
                <a:spcPts val="0"/>
              </a:spcAft>
              <a:buClrTx/>
              <a:buSzPct val="100000"/>
              <a:buFont typeface="Arial"/>
              <a:buChar char="•"/>
              <a:tabLst/>
              <a:defRPr/>
            </a:pPr>
            <a:r>
              <a:rPr lang="en-US"/>
              <a:t>Click to add image</a:t>
            </a:r>
          </a:p>
        </p:txBody>
      </p:sp>
      <p:sp>
        <p:nvSpPr>
          <p:cNvPr id="4" name="Body Level One…">
            <a:extLst>
              <a:ext uri="{FF2B5EF4-FFF2-40B4-BE49-F238E27FC236}">
                <a16:creationId xmlns:a16="http://schemas.microsoft.com/office/drawing/2014/main" id="{FC0E8D9A-4DAA-994E-98EC-27890AD73981}"/>
              </a:ext>
            </a:extLst>
          </p:cNvPr>
          <p:cNvSpPr txBox="1">
            <a:spLocks noGrp="1"/>
          </p:cNvSpPr>
          <p:nvPr>
            <p:ph type="body" sz="quarter" idx="1" hasCustomPrompt="1"/>
          </p:nvPr>
        </p:nvSpPr>
        <p:spPr>
          <a:xfrm>
            <a:off x="1001863" y="638504"/>
            <a:ext cx="3999507" cy="5549462"/>
          </a:xfrm>
          <a:prstGeom prst="rect">
            <a:avLst/>
          </a:prstGeom>
        </p:spPr>
        <p:txBody>
          <a:bodyPr>
            <a:normAutofit/>
          </a:bodyPr>
          <a:lstStyle>
            <a:lvl1pPr marL="0" indent="0" algn="l">
              <a:lnSpc>
                <a:spcPct val="130000"/>
              </a:lnSpc>
              <a:spcBef>
                <a:spcPts val="0"/>
              </a:spcBef>
              <a:buSzTx/>
              <a:buFontTx/>
              <a:buNone/>
              <a:defRPr sz="2400" b="0" i="0">
                <a:solidFill>
                  <a:srgbClr val="FFFFFF"/>
                </a:solidFill>
                <a:latin typeface="Gotham Book" panose="02000604040000020004" pitchFamily="2" charset="0"/>
                <a:ea typeface="Gotham Book" panose="02000604040000020004" pitchFamily="2" charset="0"/>
                <a:cs typeface="Gotham Book" panose="02000604040000020004" pitchFamily="2" charset="0"/>
                <a:sym typeface="Gotham Medium"/>
              </a:defRPr>
            </a:lvl1pPr>
            <a:lvl2pPr marL="653142" indent="-195942" algn="ctr">
              <a:lnSpc>
                <a:spcPct val="130000"/>
              </a:lnSpc>
              <a:spcBef>
                <a:spcPts val="0"/>
              </a:spcBef>
              <a:buFontTx/>
              <a:defRPr sz="1200">
                <a:solidFill>
                  <a:srgbClr val="FFFFFF"/>
                </a:solidFill>
                <a:latin typeface="Gotham Medium"/>
                <a:ea typeface="Gotham Medium"/>
                <a:cs typeface="Gotham Medium"/>
                <a:sym typeface="Gotham Medium"/>
              </a:defRPr>
            </a:lvl2pPr>
            <a:lvl3pPr marL="1143000" indent="-228600" algn="ctr">
              <a:lnSpc>
                <a:spcPct val="130000"/>
              </a:lnSpc>
              <a:spcBef>
                <a:spcPts val="0"/>
              </a:spcBef>
              <a:buFontTx/>
              <a:defRPr sz="1200">
                <a:solidFill>
                  <a:srgbClr val="FFFFFF"/>
                </a:solidFill>
                <a:latin typeface="Gotham Medium"/>
                <a:ea typeface="Gotham Medium"/>
                <a:cs typeface="Gotham Medium"/>
                <a:sym typeface="Gotham Medium"/>
              </a:defRPr>
            </a:lvl3pPr>
            <a:lvl4pPr marL="1620981" indent="-249381" algn="ctr">
              <a:lnSpc>
                <a:spcPct val="130000"/>
              </a:lnSpc>
              <a:spcBef>
                <a:spcPts val="0"/>
              </a:spcBef>
              <a:buFontTx/>
              <a:defRPr sz="1200">
                <a:solidFill>
                  <a:srgbClr val="FFFFFF"/>
                </a:solidFill>
                <a:latin typeface="Gotham Medium"/>
                <a:ea typeface="Gotham Medium"/>
                <a:cs typeface="Gotham Medium"/>
                <a:sym typeface="Gotham Medium"/>
              </a:defRPr>
            </a:lvl4pPr>
            <a:lvl5pPr marL="2078181" indent="-249381" algn="ctr">
              <a:lnSpc>
                <a:spcPct val="130000"/>
              </a:lnSpc>
              <a:spcBef>
                <a:spcPts val="0"/>
              </a:spcBef>
              <a:buFontTx/>
              <a:defRPr sz="1200">
                <a:solidFill>
                  <a:srgbClr val="FFFFFF"/>
                </a:solidFill>
                <a:latin typeface="Gotham Medium"/>
                <a:ea typeface="Gotham Medium"/>
                <a:cs typeface="Gotham Medium"/>
                <a:sym typeface="Gotham Medium"/>
              </a:defRPr>
            </a:lvl5pPr>
          </a:lstStyle>
          <a:p>
            <a:r>
              <a:rPr lang="en-AU"/>
              <a:t>Click to add text/quote</a:t>
            </a:r>
            <a:endParaRPr/>
          </a:p>
        </p:txBody>
      </p:sp>
    </p:spTree>
    <p:extLst>
      <p:ext uri="{BB962C8B-B14F-4D97-AF65-F5344CB8AC3E}">
        <p14:creationId xmlns:p14="http://schemas.microsoft.com/office/powerpoint/2010/main" val="1058649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 intro">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FE9D7BBA-8DAA-6649-BF93-74DCCEB02FF9}"/>
              </a:ext>
            </a:extLst>
          </p:cNvPr>
          <p:cNvSpPr>
            <a:spLocks noGrp="1"/>
          </p:cNvSpPr>
          <p:nvPr>
            <p:ph type="pic" sz="half" idx="14" hasCustomPrompt="1"/>
          </p:nvPr>
        </p:nvSpPr>
        <p:spPr>
          <a:xfrm>
            <a:off x="709880" y="-1"/>
            <a:ext cx="4876800" cy="6129339"/>
          </a:xfrm>
          <a:prstGeom prst="rect">
            <a:avLst/>
          </a:prstGeom>
          <a:solidFill>
            <a:schemeClr val="bg1">
              <a:lumMod val="95000"/>
            </a:schemeClr>
          </a:solidFill>
        </p:spPr>
        <p:txBody>
          <a:bodyPr lIns="91439" rIns="91439">
            <a:noAutofit/>
          </a:bodyPr>
          <a:lstStyle>
            <a:lvl1pPr marL="228600" marR="0" indent="-228600" algn="l" defTabSz="914400" eaLnBrk="1" fontAlgn="auto" latinLnBrk="0" hangingPunct="1">
              <a:lnSpc>
                <a:spcPct val="90000"/>
              </a:lnSpc>
              <a:spcBef>
                <a:spcPts val="1000"/>
              </a:spcBef>
              <a:spcAft>
                <a:spcPts val="0"/>
              </a:spcAft>
              <a:buClrTx/>
              <a:buSzPct val="100000"/>
              <a:buFont typeface="Arial"/>
              <a:buChar char="•"/>
              <a:tabLst/>
              <a:defRPr sz="1800" b="0" i="0">
                <a:solidFill>
                  <a:schemeClr val="tx1"/>
                </a:solidFill>
                <a:latin typeface="Gotham Book" panose="02000604040000020004" pitchFamily="2" charset="0"/>
              </a:defRPr>
            </a:lvl1pPr>
          </a:lstStyle>
          <a:p>
            <a:pPr marL="228600" marR="0" lvl="0" indent="-228600" algn="l" defTabSz="914400" eaLnBrk="1" fontAlgn="auto" latinLnBrk="0" hangingPunct="1">
              <a:lnSpc>
                <a:spcPct val="90000"/>
              </a:lnSpc>
              <a:spcBef>
                <a:spcPts val="1000"/>
              </a:spcBef>
              <a:spcAft>
                <a:spcPts val="0"/>
              </a:spcAft>
              <a:buClrTx/>
              <a:buSzPct val="100000"/>
              <a:buFont typeface="Arial"/>
              <a:buChar char="•"/>
              <a:tabLst/>
              <a:defRPr/>
            </a:pPr>
            <a:r>
              <a:rPr lang="en-US"/>
              <a:t>Click to add image</a:t>
            </a:r>
          </a:p>
          <a:p>
            <a:endParaRPr/>
          </a:p>
        </p:txBody>
      </p:sp>
      <p:sp>
        <p:nvSpPr>
          <p:cNvPr id="7" name="Rectangle 6">
            <a:extLst>
              <a:ext uri="{FF2B5EF4-FFF2-40B4-BE49-F238E27FC236}">
                <a16:creationId xmlns:a16="http://schemas.microsoft.com/office/drawing/2014/main" id="{F84083FA-47F8-3048-BB5E-E2A602B837B8}"/>
              </a:ext>
            </a:extLst>
          </p:cNvPr>
          <p:cNvSpPr/>
          <p:nvPr userDrawn="1"/>
        </p:nvSpPr>
        <p:spPr>
          <a:xfrm>
            <a:off x="7682755" y="3067662"/>
            <a:ext cx="1855693" cy="107578"/>
          </a:xfrm>
          <a:prstGeom prst="rect">
            <a:avLst/>
          </a:prstGeom>
          <a:solidFill>
            <a:srgbClr val="55504D"/>
          </a:solidFill>
          <a:ln w="12700">
            <a:miter lim="400000"/>
          </a:ln>
        </p:spPr>
        <p:txBody>
          <a:bodyPr lIns="45719" rIns="45719" anchor="ctr"/>
          <a:lstStyle/>
          <a:p>
            <a:pPr algn="ctr">
              <a:lnSpc>
                <a:spcPct val="90000"/>
              </a:lnSpc>
              <a:spcBef>
                <a:spcPts val="1000"/>
              </a:spcBef>
              <a:defRPr sz="1200" b="1">
                <a:solidFill>
                  <a:schemeClr val="accent1"/>
                </a:solidFill>
                <a:latin typeface="+mn-lt"/>
                <a:ea typeface="+mn-ea"/>
                <a:cs typeface="+mn-cs"/>
                <a:sym typeface="Gotham"/>
              </a:defRPr>
            </a:pPr>
            <a:endParaRPr sz="1200">
              <a:solidFill>
                <a:schemeClr val="bg1"/>
              </a:solidFill>
            </a:endParaRPr>
          </a:p>
        </p:txBody>
      </p:sp>
      <p:sp>
        <p:nvSpPr>
          <p:cNvPr id="10" name="Text Placeholder 10">
            <a:extLst>
              <a:ext uri="{FF2B5EF4-FFF2-40B4-BE49-F238E27FC236}">
                <a16:creationId xmlns:a16="http://schemas.microsoft.com/office/drawing/2014/main" id="{9CF103C5-CF9C-9543-83AE-CAA59337622B}"/>
              </a:ext>
            </a:extLst>
          </p:cNvPr>
          <p:cNvSpPr>
            <a:spLocks noGrp="1"/>
          </p:cNvSpPr>
          <p:nvPr>
            <p:ph type="body" sz="quarter" idx="19"/>
          </p:nvPr>
        </p:nvSpPr>
        <p:spPr>
          <a:xfrm>
            <a:off x="6448425" y="3436938"/>
            <a:ext cx="4324350" cy="2692400"/>
          </a:xfrm>
        </p:spPr>
        <p:txBody>
          <a:bodyPr>
            <a:normAutofit/>
          </a:bodyPr>
          <a:lstStyle>
            <a:lvl1pPr marL="0" indent="0" algn="ctr">
              <a:buFontTx/>
              <a:buNone/>
              <a:defRPr sz="1600">
                <a:solidFill>
                  <a:schemeClr val="accent2"/>
                </a:solidFill>
              </a:defRPr>
            </a:lvl1pPr>
          </a:lstStyle>
          <a:p>
            <a:pPr lvl="0"/>
            <a:r>
              <a:rPr lang="en-US"/>
              <a:t>Edit Master text styles</a:t>
            </a:r>
          </a:p>
        </p:txBody>
      </p:sp>
      <p:sp>
        <p:nvSpPr>
          <p:cNvPr id="11" name="Text Placeholder 12">
            <a:extLst>
              <a:ext uri="{FF2B5EF4-FFF2-40B4-BE49-F238E27FC236}">
                <a16:creationId xmlns:a16="http://schemas.microsoft.com/office/drawing/2014/main" id="{49D89120-2056-774E-B0AF-5FFA2A460250}"/>
              </a:ext>
            </a:extLst>
          </p:cNvPr>
          <p:cNvSpPr>
            <a:spLocks noGrp="1"/>
          </p:cNvSpPr>
          <p:nvPr>
            <p:ph type="body" sz="quarter" idx="20" hasCustomPrompt="1"/>
          </p:nvPr>
        </p:nvSpPr>
        <p:spPr>
          <a:xfrm>
            <a:off x="6448425" y="2020888"/>
            <a:ext cx="4324350" cy="898525"/>
          </a:xfrm>
        </p:spPr>
        <p:txBody>
          <a:bodyPr anchor="b">
            <a:normAutofit/>
          </a:bodyPr>
          <a:lstStyle>
            <a:lvl1pPr marL="0" indent="0" algn="ctr">
              <a:buFontTx/>
              <a:buNone/>
              <a:defRPr sz="3200" b="1" i="0">
                <a:solidFill>
                  <a:schemeClr val="accent2"/>
                </a:solidFill>
                <a:latin typeface="Gotham Bold" panose="02000604030000020004" pitchFamily="2" charset="0"/>
              </a:defRPr>
            </a:lvl1pPr>
          </a:lstStyle>
          <a:p>
            <a:pPr lvl="0"/>
            <a:r>
              <a:rPr lang="en-US"/>
              <a:t>Click to edit Edit</a:t>
            </a:r>
          </a:p>
        </p:txBody>
      </p:sp>
      <p:sp>
        <p:nvSpPr>
          <p:cNvPr id="12" name="Text Placeholder 14">
            <a:extLst>
              <a:ext uri="{FF2B5EF4-FFF2-40B4-BE49-F238E27FC236}">
                <a16:creationId xmlns:a16="http://schemas.microsoft.com/office/drawing/2014/main" id="{61883E53-7589-214D-A17E-AFFA1986CF71}"/>
              </a:ext>
            </a:extLst>
          </p:cNvPr>
          <p:cNvSpPr>
            <a:spLocks noGrp="1"/>
          </p:cNvSpPr>
          <p:nvPr>
            <p:ph type="body" sz="quarter" idx="21"/>
          </p:nvPr>
        </p:nvSpPr>
        <p:spPr>
          <a:xfrm>
            <a:off x="6448425" y="1564601"/>
            <a:ext cx="4324350" cy="325438"/>
          </a:xfrm>
        </p:spPr>
        <p:txBody>
          <a:bodyPr anchor="b">
            <a:normAutofit/>
          </a:bodyPr>
          <a:lstStyle>
            <a:lvl1pPr marL="0" indent="0" algn="ctr">
              <a:buFontTx/>
              <a:buNone/>
              <a:defRPr sz="1200"/>
            </a:lvl1pPr>
          </a:lstStyle>
          <a:p>
            <a:pPr lvl="0"/>
            <a:r>
              <a:rPr lang="en-US"/>
              <a:t>Edit Master text styles</a:t>
            </a:r>
          </a:p>
        </p:txBody>
      </p:sp>
    </p:spTree>
    <p:extLst>
      <p:ext uri="{BB962C8B-B14F-4D97-AF65-F5344CB8AC3E}">
        <p14:creationId xmlns:p14="http://schemas.microsoft.com/office/powerpoint/2010/main" val="3098098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F55CC21B-D91F-C045-9F94-C3B3878324B0}"/>
              </a:ext>
            </a:extLst>
          </p:cNvPr>
          <p:cNvSpPr>
            <a:spLocks noGrp="1"/>
          </p:cNvSpPr>
          <p:nvPr>
            <p:ph type="pic" idx="13" hasCustomPrompt="1"/>
          </p:nvPr>
        </p:nvSpPr>
        <p:spPr>
          <a:xfrm>
            <a:off x="0" y="0"/>
            <a:ext cx="12192000" cy="6864006"/>
          </a:xfrm>
          <a:prstGeom prst="rect">
            <a:avLst/>
          </a:prstGeom>
          <a:solidFill>
            <a:schemeClr val="bg1">
              <a:lumMod val="95000"/>
            </a:schemeClr>
          </a:solidFill>
        </p:spPr>
        <p:txBody>
          <a:bodyPr lIns="91439" rIns="91439">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800" b="0" i="0">
                <a:solidFill>
                  <a:schemeClr val="tx1"/>
                </a:solidFill>
                <a:latin typeface="Gotham Book" panose="02000604040000020004" pitchFamily="2" charset="0"/>
              </a:defRPr>
            </a:lvl1pPr>
          </a:lstStyle>
          <a:p>
            <a:pPr marL="228600" marR="0" lvl="0" indent="-228600" algn="l" defTabSz="914400" eaLnBrk="1" fontAlgn="auto" latinLnBrk="0" hangingPunct="1">
              <a:lnSpc>
                <a:spcPct val="90000"/>
              </a:lnSpc>
              <a:spcBef>
                <a:spcPts val="1000"/>
              </a:spcBef>
              <a:spcAft>
                <a:spcPts val="0"/>
              </a:spcAft>
              <a:buClrTx/>
              <a:buSzPct val="100000"/>
              <a:buFont typeface="Arial"/>
              <a:buChar char="•"/>
              <a:tabLst/>
              <a:defRPr/>
            </a:pPr>
            <a:r>
              <a:rPr lang="en-US"/>
              <a:t>Click to add image</a:t>
            </a:r>
          </a:p>
        </p:txBody>
      </p:sp>
    </p:spTree>
    <p:extLst>
      <p:ext uri="{BB962C8B-B14F-4D97-AF65-F5344CB8AC3E}">
        <p14:creationId xmlns:p14="http://schemas.microsoft.com/office/powerpoint/2010/main" val="2983183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Full page imag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F55CC21B-D91F-C045-9F94-C3B3878324B0}"/>
              </a:ext>
            </a:extLst>
          </p:cNvPr>
          <p:cNvSpPr>
            <a:spLocks noGrp="1"/>
          </p:cNvSpPr>
          <p:nvPr>
            <p:ph type="pic" idx="13" hasCustomPrompt="1"/>
          </p:nvPr>
        </p:nvSpPr>
        <p:spPr>
          <a:xfrm>
            <a:off x="0" y="0"/>
            <a:ext cx="12192000" cy="6864006"/>
          </a:xfrm>
          <a:prstGeom prst="rect">
            <a:avLst/>
          </a:prstGeom>
          <a:solidFill>
            <a:schemeClr val="bg1">
              <a:lumMod val="95000"/>
            </a:schemeClr>
          </a:solidFill>
        </p:spPr>
        <p:txBody>
          <a:bodyPr lIns="91439" rIns="91439">
            <a:noAutofit/>
          </a:bodyPr>
          <a:lstStyle>
            <a:lvl1pPr marL="0" marR="0" indent="0" algn="l" defTabSz="914400" eaLnBrk="1" fontAlgn="auto" latinLnBrk="0" hangingPunct="1">
              <a:lnSpc>
                <a:spcPct val="90000"/>
              </a:lnSpc>
              <a:spcBef>
                <a:spcPts val="1000"/>
              </a:spcBef>
              <a:spcAft>
                <a:spcPts val="0"/>
              </a:spcAft>
              <a:buClrTx/>
              <a:buSzPct val="100000"/>
              <a:buFont typeface="Arial"/>
              <a:buNone/>
              <a:tabLst/>
              <a:defRPr sz="1800" b="0" i="0">
                <a:solidFill>
                  <a:schemeClr val="tx1"/>
                </a:solidFill>
                <a:latin typeface="Gotham Book" panose="02000604040000020004" pitchFamily="2" charset="0"/>
              </a:defRPr>
            </a:lvl1pPr>
          </a:lstStyle>
          <a:p>
            <a:pPr marL="228600" marR="0" lvl="0" indent="-228600" algn="l" defTabSz="914400" eaLnBrk="1" fontAlgn="auto" latinLnBrk="0" hangingPunct="1">
              <a:lnSpc>
                <a:spcPct val="90000"/>
              </a:lnSpc>
              <a:spcBef>
                <a:spcPts val="1000"/>
              </a:spcBef>
              <a:spcAft>
                <a:spcPts val="0"/>
              </a:spcAft>
              <a:buClrTx/>
              <a:buSzPct val="100000"/>
              <a:buFont typeface="Arial"/>
              <a:buChar char="•"/>
              <a:tabLst/>
              <a:defRPr/>
            </a:pPr>
            <a:r>
              <a:rPr lang="en-US"/>
              <a:t>Click to add image</a:t>
            </a:r>
          </a:p>
        </p:txBody>
      </p:sp>
      <p:sp>
        <p:nvSpPr>
          <p:cNvPr id="4" name="Rectangle 3">
            <a:extLst>
              <a:ext uri="{FF2B5EF4-FFF2-40B4-BE49-F238E27FC236}">
                <a16:creationId xmlns:a16="http://schemas.microsoft.com/office/drawing/2014/main" id="{E092D078-24C4-F140-AEF7-E7E7ACC5A832}"/>
              </a:ext>
            </a:extLst>
          </p:cNvPr>
          <p:cNvSpPr/>
          <p:nvPr userDrawn="1"/>
        </p:nvSpPr>
        <p:spPr>
          <a:xfrm>
            <a:off x="0" y="-6006"/>
            <a:ext cx="12192001" cy="6864006"/>
          </a:xfrm>
          <a:prstGeom prst="rect">
            <a:avLst/>
          </a:prstGeom>
          <a:solidFill>
            <a:schemeClr val="accent2">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55FA410E-608D-934D-AE9F-64DA39FF103B}"/>
              </a:ext>
            </a:extLst>
          </p:cNvPr>
          <p:cNvSpPr txBox="1">
            <a:spLocks/>
          </p:cNvSpPr>
          <p:nvPr userDrawn="1"/>
        </p:nvSpPr>
        <p:spPr>
          <a:xfrm>
            <a:off x="874712" y="3068638"/>
            <a:ext cx="8101013" cy="1493837"/>
          </a:xfrm>
          <a:prstGeom prst="rect">
            <a:avLst/>
          </a:prstGeom>
        </p:spPr>
        <p:txBody>
          <a:bodyPr anchor="t"/>
          <a:lstStyle>
            <a:lvl1pPr algn="l" defTabSz="914400" rtl="0" eaLnBrk="1" latinLnBrk="0" hangingPunct="1">
              <a:lnSpc>
                <a:spcPct val="90000"/>
              </a:lnSpc>
              <a:spcBef>
                <a:spcPct val="0"/>
              </a:spcBef>
              <a:buNone/>
              <a:defRPr sz="3200" b="1" i="0" kern="1200">
                <a:solidFill>
                  <a:schemeClr val="accent2"/>
                </a:solidFill>
                <a:latin typeface="Gotham Bold" panose="02000604030000020004" pitchFamily="2" charset="0"/>
                <a:ea typeface="+mj-ea"/>
                <a:cs typeface="+mj-cs"/>
              </a:defRPr>
            </a:lvl1pPr>
          </a:lstStyle>
          <a:p>
            <a:r>
              <a:rPr lang="en-US" sz="6000">
                <a:solidFill>
                  <a:schemeClr val="bg1"/>
                </a:solidFill>
              </a:rPr>
              <a:t>Section 2</a:t>
            </a:r>
          </a:p>
        </p:txBody>
      </p:sp>
    </p:spTree>
    <p:extLst>
      <p:ext uri="{BB962C8B-B14F-4D97-AF65-F5344CB8AC3E}">
        <p14:creationId xmlns:p14="http://schemas.microsoft.com/office/powerpoint/2010/main" val="332857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ing - 2 image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2/24/2022</a:t>
            </a:fld>
            <a:endParaRPr lang="en-US"/>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a:p>
        </p:txBody>
      </p:sp>
      <p:sp>
        <p:nvSpPr>
          <p:cNvPr id="5" name="Title 4">
            <a:extLst>
              <a:ext uri="{FF2B5EF4-FFF2-40B4-BE49-F238E27FC236}">
                <a16:creationId xmlns:a16="http://schemas.microsoft.com/office/drawing/2014/main" id="{91B8C1E1-D2B3-A94C-B660-8D901A3F85AE}"/>
              </a:ext>
            </a:extLst>
          </p:cNvPr>
          <p:cNvSpPr>
            <a:spLocks noGrp="1"/>
          </p:cNvSpPr>
          <p:nvPr>
            <p:ph type="title" hasCustomPrompt="1"/>
          </p:nvPr>
        </p:nvSpPr>
        <p:spPr>
          <a:xfrm>
            <a:off x="874713" y="333375"/>
            <a:ext cx="6869857" cy="1260491"/>
          </a:xfrm>
        </p:spPr>
        <p:txBody>
          <a:bodyPr>
            <a:normAutofit/>
          </a:bodyPr>
          <a:lstStyle>
            <a:lvl1pPr>
              <a:defRPr sz="3200"/>
            </a:lvl1pPr>
          </a:lstStyle>
          <a:p>
            <a:r>
              <a:rPr lang="en-US"/>
              <a:t>Click to edit heading</a:t>
            </a:r>
          </a:p>
        </p:txBody>
      </p:sp>
      <p:sp>
        <p:nvSpPr>
          <p:cNvPr id="11" name="Picture Placeholder 8">
            <a:extLst>
              <a:ext uri="{FF2B5EF4-FFF2-40B4-BE49-F238E27FC236}">
                <a16:creationId xmlns:a16="http://schemas.microsoft.com/office/drawing/2014/main" id="{5611C55D-8660-EF4F-9F89-4121C39C99EC}"/>
              </a:ext>
            </a:extLst>
          </p:cNvPr>
          <p:cNvSpPr>
            <a:spLocks noGrp="1"/>
          </p:cNvSpPr>
          <p:nvPr>
            <p:ph type="pic" sz="quarter" idx="14" hasCustomPrompt="1"/>
          </p:nvPr>
        </p:nvSpPr>
        <p:spPr>
          <a:xfrm>
            <a:off x="874713" y="1989137"/>
            <a:ext cx="5124132" cy="4132693"/>
          </a:xfrm>
          <a:solidFill>
            <a:schemeClr val="bg1">
              <a:lumMod val="95000"/>
            </a:schemeClr>
          </a:solidFill>
        </p:spPr>
        <p:txBody>
          <a:bodyPr>
            <a:normAutofit/>
          </a:bodyPr>
          <a:lstStyle>
            <a:lvl1pPr>
              <a:defRPr sz="2000" b="0" i="0">
                <a:latin typeface="Gotham Book" panose="02000604040000020004" pitchFamily="2" charset="0"/>
              </a:defRPr>
            </a:lvl1pPr>
          </a:lstStyle>
          <a:p>
            <a:r>
              <a:rPr lang="en-US"/>
              <a:t>Click to add image</a:t>
            </a:r>
          </a:p>
        </p:txBody>
      </p:sp>
      <p:sp>
        <p:nvSpPr>
          <p:cNvPr id="12" name="Picture Placeholder 8">
            <a:extLst>
              <a:ext uri="{FF2B5EF4-FFF2-40B4-BE49-F238E27FC236}">
                <a16:creationId xmlns:a16="http://schemas.microsoft.com/office/drawing/2014/main" id="{591B5272-194D-ED42-B4A0-D64ECA5B8B74}"/>
              </a:ext>
            </a:extLst>
          </p:cNvPr>
          <p:cNvSpPr>
            <a:spLocks noGrp="1"/>
          </p:cNvSpPr>
          <p:nvPr>
            <p:ph type="pic" sz="quarter" idx="15" hasCustomPrompt="1"/>
          </p:nvPr>
        </p:nvSpPr>
        <p:spPr>
          <a:xfrm>
            <a:off x="6301105" y="1989137"/>
            <a:ext cx="5195569" cy="4132693"/>
          </a:xfrm>
          <a:solidFill>
            <a:schemeClr val="bg1">
              <a:lumMod val="95000"/>
            </a:schemeClr>
          </a:solidFill>
        </p:spPr>
        <p:txBody>
          <a:bodyPr>
            <a:normAutofit/>
          </a:bodyPr>
          <a:lstStyle>
            <a:lvl1pPr>
              <a:defRPr sz="2000" b="0" i="0">
                <a:latin typeface="Gotham Book" panose="02000604040000020004" pitchFamily="2" charset="0"/>
              </a:defRPr>
            </a:lvl1pPr>
          </a:lstStyle>
          <a:p>
            <a:r>
              <a:rPr lang="en-US"/>
              <a:t>Click to add image</a:t>
            </a:r>
          </a:p>
        </p:txBody>
      </p:sp>
    </p:spTree>
    <p:extLst>
      <p:ext uri="{BB962C8B-B14F-4D97-AF65-F5344CB8AC3E}">
        <p14:creationId xmlns:p14="http://schemas.microsoft.com/office/powerpoint/2010/main" val="815435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357963-143F-AA4D-928D-0AB82C1364C8}"/>
              </a:ext>
            </a:extLst>
          </p:cNvPr>
          <p:cNvSpPr/>
          <p:nvPr userDrawn="1"/>
        </p:nvSpPr>
        <p:spPr>
          <a:xfrm>
            <a:off x="442913" y="0"/>
            <a:ext cx="4259716" cy="5022056"/>
          </a:xfrm>
          <a:prstGeom prst="rect">
            <a:avLst/>
          </a:prstGeom>
          <a:solidFill>
            <a:schemeClr val="accent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F43867-8D40-0F47-AF69-8A4B050DB603}"/>
              </a:ext>
            </a:extLst>
          </p:cNvPr>
          <p:cNvSpPr>
            <a:spLocks noGrp="1" noChangeAspect="1"/>
          </p:cNvSpPr>
          <p:nvPr>
            <p:ph type="ctrTitle" hasCustomPrompt="1"/>
          </p:nvPr>
        </p:nvSpPr>
        <p:spPr>
          <a:xfrm>
            <a:off x="874713" y="441325"/>
            <a:ext cx="3594048" cy="2882446"/>
          </a:xfrm>
        </p:spPr>
        <p:txBody>
          <a:bodyPr anchor="b">
            <a:normAutofit/>
          </a:bodyPr>
          <a:lstStyle>
            <a:lvl1pPr algn="l">
              <a:defRPr sz="4000" b="1" i="0">
                <a:solidFill>
                  <a:schemeClr val="bg1"/>
                </a:solidFill>
                <a:latin typeface="Gotham Bold" panose="02000604030000020004" pitchFamily="2" charset="0"/>
              </a:defRPr>
            </a:lvl1pPr>
          </a:lstStyle>
          <a:p>
            <a:r>
              <a:rPr lang="en-US"/>
              <a:t>Presentation Name</a:t>
            </a:r>
          </a:p>
        </p:txBody>
      </p:sp>
      <p:sp>
        <p:nvSpPr>
          <p:cNvPr id="3" name="Subtitle 2">
            <a:extLst>
              <a:ext uri="{FF2B5EF4-FFF2-40B4-BE49-F238E27FC236}">
                <a16:creationId xmlns:a16="http://schemas.microsoft.com/office/drawing/2014/main" id="{9739F660-8852-B344-BDE0-D30C3DCD9A05}"/>
              </a:ext>
            </a:extLst>
          </p:cNvPr>
          <p:cNvSpPr>
            <a:spLocks noGrp="1"/>
          </p:cNvSpPr>
          <p:nvPr>
            <p:ph type="subTitle" idx="1" hasCustomPrompt="1"/>
          </p:nvPr>
        </p:nvSpPr>
        <p:spPr>
          <a:xfrm>
            <a:off x="874713" y="3802743"/>
            <a:ext cx="3594048" cy="1219314"/>
          </a:xfrm>
        </p:spPr>
        <p:txBody>
          <a:bodyPr>
            <a:normAutofit/>
          </a:bodyPr>
          <a:lstStyle>
            <a:lvl1pPr marL="0" indent="0" algn="l">
              <a:buNone/>
              <a:defRPr sz="2000" b="0" i="0">
                <a:solidFill>
                  <a:schemeClr val="tx1"/>
                </a:solidFill>
                <a:latin typeface="Gotham Medium" panose="02000604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text</a:t>
            </a:r>
          </a:p>
        </p:txBody>
      </p:sp>
    </p:spTree>
    <p:extLst>
      <p:ext uri="{BB962C8B-B14F-4D97-AF65-F5344CB8AC3E}">
        <p14:creationId xmlns:p14="http://schemas.microsoft.com/office/powerpoint/2010/main" val="1471020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image displa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2/24/2022</a:t>
            </a:fld>
            <a:endParaRPr lang="en-US"/>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a:p>
        </p:txBody>
      </p:sp>
      <p:sp>
        <p:nvSpPr>
          <p:cNvPr id="9" name="Picture Placeholder 8">
            <a:extLst>
              <a:ext uri="{FF2B5EF4-FFF2-40B4-BE49-F238E27FC236}">
                <a16:creationId xmlns:a16="http://schemas.microsoft.com/office/drawing/2014/main" id="{0B897422-0615-194F-909B-82FE4004B9F1}"/>
              </a:ext>
            </a:extLst>
          </p:cNvPr>
          <p:cNvSpPr>
            <a:spLocks noGrp="1" noChangeAspect="1"/>
          </p:cNvSpPr>
          <p:nvPr>
            <p:ph type="pic" sz="quarter" idx="13" hasCustomPrompt="1"/>
          </p:nvPr>
        </p:nvSpPr>
        <p:spPr>
          <a:xfrm>
            <a:off x="695324" y="1736725"/>
            <a:ext cx="5562257" cy="4385106"/>
          </a:xfrm>
          <a:solidFill>
            <a:schemeClr val="bg1">
              <a:lumMod val="95000"/>
            </a:schemeClr>
          </a:solidFill>
        </p:spPr>
        <p:txBody>
          <a:bodyPr>
            <a:normAutofit/>
          </a:bodyPr>
          <a:lstStyle>
            <a:lvl1pPr>
              <a:defRPr sz="2000" b="0" i="0">
                <a:latin typeface="Gotham Book" panose="02000604040000020004" pitchFamily="2" charset="0"/>
              </a:defRPr>
            </a:lvl1pPr>
          </a:lstStyle>
          <a:p>
            <a:r>
              <a:rPr lang="en-US"/>
              <a:t>Click to add image</a:t>
            </a:r>
          </a:p>
        </p:txBody>
      </p:sp>
      <p:sp>
        <p:nvSpPr>
          <p:cNvPr id="11" name="Picture Placeholder 8">
            <a:extLst>
              <a:ext uri="{FF2B5EF4-FFF2-40B4-BE49-F238E27FC236}">
                <a16:creationId xmlns:a16="http://schemas.microsoft.com/office/drawing/2014/main" id="{CA1C527E-7F12-AD49-8F7E-D10E8192FE25}"/>
              </a:ext>
            </a:extLst>
          </p:cNvPr>
          <p:cNvSpPr>
            <a:spLocks noGrp="1" noChangeAspect="1"/>
          </p:cNvSpPr>
          <p:nvPr>
            <p:ph type="pic" sz="quarter" idx="16" hasCustomPrompt="1"/>
          </p:nvPr>
        </p:nvSpPr>
        <p:spPr>
          <a:xfrm>
            <a:off x="9012238" y="1736724"/>
            <a:ext cx="2484438" cy="2142250"/>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image</a:t>
            </a:r>
          </a:p>
          <a:p>
            <a:endParaRPr lang="en-US"/>
          </a:p>
        </p:txBody>
      </p:sp>
      <p:sp>
        <p:nvSpPr>
          <p:cNvPr id="12" name="Picture Placeholder 8">
            <a:extLst>
              <a:ext uri="{FF2B5EF4-FFF2-40B4-BE49-F238E27FC236}">
                <a16:creationId xmlns:a16="http://schemas.microsoft.com/office/drawing/2014/main" id="{640A345C-05A4-824E-8736-711852D1DA49}"/>
              </a:ext>
            </a:extLst>
          </p:cNvPr>
          <p:cNvSpPr>
            <a:spLocks noGrp="1" noChangeAspect="1"/>
          </p:cNvSpPr>
          <p:nvPr>
            <p:ph type="pic" sz="quarter" idx="17" hasCustomPrompt="1"/>
          </p:nvPr>
        </p:nvSpPr>
        <p:spPr>
          <a:xfrm>
            <a:off x="9012239" y="3979581"/>
            <a:ext cx="2484436" cy="2142249"/>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image</a:t>
            </a:r>
          </a:p>
          <a:p>
            <a:endParaRPr lang="en-US"/>
          </a:p>
        </p:txBody>
      </p:sp>
      <p:sp>
        <p:nvSpPr>
          <p:cNvPr id="15" name="Picture Placeholder 8">
            <a:extLst>
              <a:ext uri="{FF2B5EF4-FFF2-40B4-BE49-F238E27FC236}">
                <a16:creationId xmlns:a16="http://schemas.microsoft.com/office/drawing/2014/main" id="{BD63C19B-569F-6E46-9314-38F6281CBAEC}"/>
              </a:ext>
            </a:extLst>
          </p:cNvPr>
          <p:cNvSpPr>
            <a:spLocks noGrp="1" noChangeAspect="1"/>
          </p:cNvSpPr>
          <p:nvPr>
            <p:ph type="pic" sz="quarter" idx="18" hasCustomPrompt="1"/>
          </p:nvPr>
        </p:nvSpPr>
        <p:spPr>
          <a:xfrm>
            <a:off x="6392689" y="1736724"/>
            <a:ext cx="2484438" cy="2142250"/>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image</a:t>
            </a:r>
          </a:p>
          <a:p>
            <a:endParaRPr lang="en-US"/>
          </a:p>
        </p:txBody>
      </p:sp>
      <p:sp>
        <p:nvSpPr>
          <p:cNvPr id="16" name="Picture Placeholder 8">
            <a:extLst>
              <a:ext uri="{FF2B5EF4-FFF2-40B4-BE49-F238E27FC236}">
                <a16:creationId xmlns:a16="http://schemas.microsoft.com/office/drawing/2014/main" id="{EECD908E-CEC6-5447-96B0-C5C0554F1894}"/>
              </a:ext>
            </a:extLst>
          </p:cNvPr>
          <p:cNvSpPr>
            <a:spLocks noGrp="1" noChangeAspect="1"/>
          </p:cNvSpPr>
          <p:nvPr>
            <p:ph type="pic" sz="quarter" idx="19" hasCustomPrompt="1"/>
          </p:nvPr>
        </p:nvSpPr>
        <p:spPr>
          <a:xfrm>
            <a:off x="6392690" y="3979581"/>
            <a:ext cx="2484436" cy="2142249"/>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image</a:t>
            </a:r>
          </a:p>
          <a:p>
            <a:endParaRPr lang="en-US"/>
          </a:p>
        </p:txBody>
      </p:sp>
    </p:spTree>
    <p:extLst>
      <p:ext uri="{BB962C8B-B14F-4D97-AF65-F5344CB8AC3E}">
        <p14:creationId xmlns:p14="http://schemas.microsoft.com/office/powerpoint/2010/main" val="2140379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and image">
    <p:spTree>
      <p:nvGrpSpPr>
        <p:cNvPr id="1" name=""/>
        <p:cNvGrpSpPr/>
        <p:nvPr/>
      </p:nvGrpSpPr>
      <p:grpSpPr>
        <a:xfrm>
          <a:off x="0" y="0"/>
          <a:ext cx="0" cy="0"/>
          <a:chOff x="0" y="0"/>
          <a:chExt cx="0" cy="0"/>
        </a:xfrm>
      </p:grpSpPr>
      <p:sp>
        <p:nvSpPr>
          <p:cNvPr id="23" name="Picture Placeholder 1">
            <a:extLst>
              <a:ext uri="{FF2B5EF4-FFF2-40B4-BE49-F238E27FC236}">
                <a16:creationId xmlns:a16="http://schemas.microsoft.com/office/drawing/2014/main" id="{584C4A4A-07BE-3544-A349-7DED7EBD5983}"/>
              </a:ext>
            </a:extLst>
          </p:cNvPr>
          <p:cNvSpPr>
            <a:spLocks noGrp="1"/>
          </p:cNvSpPr>
          <p:nvPr>
            <p:ph type="pic" sz="quarter" idx="10" hasCustomPrompt="1"/>
          </p:nvPr>
        </p:nvSpPr>
        <p:spPr>
          <a:xfrm>
            <a:off x="6512313" y="0"/>
            <a:ext cx="5679688" cy="6857999"/>
          </a:xfrm>
          <a:solidFill>
            <a:schemeClr val="bg1">
              <a:lumMod val="95000"/>
            </a:schemeClr>
          </a:solidFill>
        </p:spPr>
        <p:txBody>
          <a:bodyPr>
            <a:normAutofit/>
          </a:bodyPr>
          <a:lstStyle>
            <a:lvl1pPr>
              <a:defRPr sz="1800" b="0" i="0">
                <a:latin typeface="Gotham Book" panose="02000604040000020004" pitchFamily="2" charset="0"/>
              </a:defRPr>
            </a:lvl1pPr>
          </a:lstStyle>
          <a:p>
            <a:r>
              <a:rPr lang="en-US"/>
              <a:t>Click to add image</a:t>
            </a:r>
          </a:p>
        </p:txBody>
      </p:sp>
      <p:sp>
        <p:nvSpPr>
          <p:cNvPr id="24" name="Title 4">
            <a:extLst>
              <a:ext uri="{FF2B5EF4-FFF2-40B4-BE49-F238E27FC236}">
                <a16:creationId xmlns:a16="http://schemas.microsoft.com/office/drawing/2014/main" id="{6BD04C22-565E-E243-9968-1D3BBF353AF3}"/>
              </a:ext>
            </a:extLst>
          </p:cNvPr>
          <p:cNvSpPr>
            <a:spLocks noGrp="1"/>
          </p:cNvSpPr>
          <p:nvPr>
            <p:ph type="title" hasCustomPrompt="1"/>
          </p:nvPr>
        </p:nvSpPr>
        <p:spPr>
          <a:xfrm>
            <a:off x="874714" y="333375"/>
            <a:ext cx="4801257" cy="1260491"/>
          </a:xfrm>
        </p:spPr>
        <p:txBody>
          <a:bodyPr>
            <a:normAutofit/>
          </a:bodyPr>
          <a:lstStyle>
            <a:lvl1pPr>
              <a:defRPr sz="3200"/>
            </a:lvl1pPr>
          </a:lstStyle>
          <a:p>
            <a:r>
              <a:rPr lang="en-US"/>
              <a:t>Click to edit heading</a:t>
            </a:r>
          </a:p>
        </p:txBody>
      </p:sp>
    </p:spTree>
    <p:extLst>
      <p:ext uri="{BB962C8B-B14F-4D97-AF65-F5344CB8AC3E}">
        <p14:creationId xmlns:p14="http://schemas.microsoft.com/office/powerpoint/2010/main" val="3803272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image list">
    <p:spTree>
      <p:nvGrpSpPr>
        <p:cNvPr id="1" name=""/>
        <p:cNvGrpSpPr/>
        <p:nvPr/>
      </p:nvGrpSpPr>
      <p:grpSpPr>
        <a:xfrm>
          <a:off x="0" y="0"/>
          <a:ext cx="0" cy="0"/>
          <a:chOff x="0" y="0"/>
          <a:chExt cx="0" cy="0"/>
        </a:xfrm>
      </p:grpSpPr>
      <p:sp>
        <p:nvSpPr>
          <p:cNvPr id="138" name="Picture Placeholder 3">
            <a:extLst>
              <a:ext uri="{FF2B5EF4-FFF2-40B4-BE49-F238E27FC236}">
                <a16:creationId xmlns:a16="http://schemas.microsoft.com/office/drawing/2014/main" id="{E43BD0BB-A316-8F46-A81C-A58E8D472928}"/>
              </a:ext>
            </a:extLst>
          </p:cNvPr>
          <p:cNvSpPr>
            <a:spLocks noGrp="1"/>
          </p:cNvSpPr>
          <p:nvPr>
            <p:ph type="pic" sz="quarter" idx="10" hasCustomPrompt="1"/>
          </p:nvPr>
        </p:nvSpPr>
        <p:spPr>
          <a:xfrm>
            <a:off x="4222633" y="0"/>
            <a:ext cx="4178417" cy="6858000"/>
          </a:xfrm>
          <a:solidFill>
            <a:schemeClr val="bg1">
              <a:lumMod val="95000"/>
            </a:schemeClr>
          </a:solidFill>
        </p:spPr>
        <p:txBody>
          <a:bodyPr>
            <a:normAutofit/>
          </a:bodyPr>
          <a:lstStyle>
            <a:lvl1pPr>
              <a:defRPr sz="1400"/>
            </a:lvl1pPr>
          </a:lstStyle>
          <a:p>
            <a:r>
              <a:rPr lang="en-US"/>
              <a:t>Click to add image</a:t>
            </a:r>
          </a:p>
        </p:txBody>
      </p:sp>
      <p:sp>
        <p:nvSpPr>
          <p:cNvPr id="51" name="TextBox 50">
            <a:extLst>
              <a:ext uri="{FF2B5EF4-FFF2-40B4-BE49-F238E27FC236}">
                <a16:creationId xmlns:a16="http://schemas.microsoft.com/office/drawing/2014/main" id="{21A8620A-33A9-F347-A3D6-22E37AB92385}"/>
              </a:ext>
            </a:extLst>
          </p:cNvPr>
          <p:cNvSpPr txBox="1"/>
          <p:nvPr userDrawn="1"/>
        </p:nvSpPr>
        <p:spPr>
          <a:xfrm>
            <a:off x="9334503" y="2225610"/>
            <a:ext cx="2341560" cy="851327"/>
          </a:xfrm>
          <a:prstGeom prst="rect">
            <a:avLst/>
          </a:prstGeom>
          <a:noFill/>
        </p:spPr>
        <p:txBody>
          <a:bodyPr wrap="square" lIns="0" tIns="0" rIns="0" bIns="0" rtlCol="0" anchor="t">
            <a:noAutofit/>
          </a:bodyPr>
          <a:lstStyle/>
          <a:p>
            <a:r>
              <a:rPr lang="en-US" sz="1000" b="0" i="0">
                <a:solidFill>
                  <a:schemeClr val="accent2"/>
                </a:solidFill>
                <a:latin typeface="Gotham Book" panose="02000604040000020004" pitchFamily="2" charset="0"/>
              </a:rPr>
              <a:t>Therefore always free from repetition, injected </a:t>
            </a:r>
            <a:r>
              <a:rPr lang="en-US" sz="1000" b="0" i="0" err="1">
                <a:solidFill>
                  <a:schemeClr val="accent2"/>
                </a:solidFill>
                <a:latin typeface="Gotham Book" panose="02000604040000020004" pitchFamily="2" charset="0"/>
              </a:rPr>
              <a:t>humour</a:t>
            </a:r>
            <a:r>
              <a:rPr lang="en-US" sz="1000" b="0" i="0">
                <a:solidFill>
                  <a:schemeClr val="accent2"/>
                </a:solidFill>
                <a:latin typeface="Gotham Book" panose="02000604040000020004" pitchFamily="2" charset="0"/>
              </a:rPr>
              <a:t>, </a:t>
            </a:r>
          </a:p>
        </p:txBody>
      </p:sp>
      <p:sp>
        <p:nvSpPr>
          <p:cNvPr id="52" name="TextBox 51">
            <a:extLst>
              <a:ext uri="{FF2B5EF4-FFF2-40B4-BE49-F238E27FC236}">
                <a16:creationId xmlns:a16="http://schemas.microsoft.com/office/drawing/2014/main" id="{E2415A98-4A85-DE41-8608-1DBE02BF26CB}"/>
              </a:ext>
            </a:extLst>
          </p:cNvPr>
          <p:cNvSpPr txBox="1"/>
          <p:nvPr userDrawn="1"/>
        </p:nvSpPr>
        <p:spPr>
          <a:xfrm>
            <a:off x="9334500" y="1920049"/>
            <a:ext cx="1996672" cy="305561"/>
          </a:xfrm>
          <a:prstGeom prst="rect">
            <a:avLst/>
          </a:prstGeom>
          <a:noFill/>
        </p:spPr>
        <p:txBody>
          <a:bodyPr wrap="square" lIns="0" rIns="0" bIns="0" rtlCol="0" anchor="t">
            <a:noAutofit/>
          </a:bodyPr>
          <a:lstStyle/>
          <a:p>
            <a:r>
              <a:rPr lang="en-GB" sz="1200" b="1" i="0">
                <a:solidFill>
                  <a:schemeClr val="accent2"/>
                </a:solidFill>
                <a:latin typeface="Gotham Bold" panose="02000604030000020004" pitchFamily="2" charset="0"/>
              </a:rPr>
              <a:t>POINT 01</a:t>
            </a:r>
            <a:endParaRPr lang="th-TH" sz="1200" b="1" i="0">
              <a:solidFill>
                <a:schemeClr val="accent2"/>
              </a:solidFill>
              <a:latin typeface="Gotham Bold" panose="02000604030000020004" pitchFamily="2" charset="0"/>
            </a:endParaRPr>
          </a:p>
        </p:txBody>
      </p:sp>
      <p:sp>
        <p:nvSpPr>
          <p:cNvPr id="53" name="TextBox 52">
            <a:extLst>
              <a:ext uri="{FF2B5EF4-FFF2-40B4-BE49-F238E27FC236}">
                <a16:creationId xmlns:a16="http://schemas.microsoft.com/office/drawing/2014/main" id="{1D852372-AAB0-1343-91E6-356D3B28F6F7}"/>
              </a:ext>
            </a:extLst>
          </p:cNvPr>
          <p:cNvSpPr txBox="1"/>
          <p:nvPr userDrawn="1"/>
        </p:nvSpPr>
        <p:spPr>
          <a:xfrm>
            <a:off x="9334503" y="3387816"/>
            <a:ext cx="2341560" cy="851327"/>
          </a:xfrm>
          <a:prstGeom prst="rect">
            <a:avLst/>
          </a:prstGeom>
          <a:noFill/>
        </p:spPr>
        <p:txBody>
          <a:bodyPr wrap="square" lIns="0" tIns="0" rIns="0" bIns="0" rtlCol="0" anchor="t">
            <a:noAutofit/>
          </a:bodyPr>
          <a:lstStyle/>
          <a:p>
            <a:r>
              <a:rPr lang="en-US" sz="1000" b="0" i="0">
                <a:solidFill>
                  <a:schemeClr val="accent2"/>
                </a:solidFill>
                <a:latin typeface="Gotham Book" panose="02000604040000020004" pitchFamily="2" charset="0"/>
              </a:rPr>
              <a:t>Therefore always free from repetition, injected </a:t>
            </a:r>
            <a:r>
              <a:rPr lang="en-US" sz="1000" b="0" i="0" err="1">
                <a:solidFill>
                  <a:schemeClr val="accent2"/>
                </a:solidFill>
                <a:latin typeface="Gotham Book" panose="02000604040000020004" pitchFamily="2" charset="0"/>
              </a:rPr>
              <a:t>humour</a:t>
            </a:r>
            <a:r>
              <a:rPr lang="en-US" sz="1000" b="0" i="0">
                <a:solidFill>
                  <a:schemeClr val="accent2"/>
                </a:solidFill>
                <a:latin typeface="Gotham Book" panose="02000604040000020004" pitchFamily="2" charset="0"/>
              </a:rPr>
              <a:t>, </a:t>
            </a:r>
          </a:p>
        </p:txBody>
      </p:sp>
      <p:sp>
        <p:nvSpPr>
          <p:cNvPr id="54" name="TextBox 53">
            <a:extLst>
              <a:ext uri="{FF2B5EF4-FFF2-40B4-BE49-F238E27FC236}">
                <a16:creationId xmlns:a16="http://schemas.microsoft.com/office/drawing/2014/main" id="{B8694691-52E9-4D4E-8FCA-152FF9BD40CE}"/>
              </a:ext>
            </a:extLst>
          </p:cNvPr>
          <p:cNvSpPr txBox="1"/>
          <p:nvPr userDrawn="1"/>
        </p:nvSpPr>
        <p:spPr>
          <a:xfrm>
            <a:off x="9334500" y="3082255"/>
            <a:ext cx="1996672" cy="305561"/>
          </a:xfrm>
          <a:prstGeom prst="rect">
            <a:avLst/>
          </a:prstGeom>
          <a:noFill/>
        </p:spPr>
        <p:txBody>
          <a:bodyPr wrap="square" lIns="0" rIns="0" bIns="0" rtlCol="0" anchor="t">
            <a:noAutofit/>
          </a:bodyPr>
          <a:lstStyle/>
          <a:p>
            <a:r>
              <a:rPr lang="en-GB" sz="1200" b="1" i="0">
                <a:solidFill>
                  <a:schemeClr val="accent2"/>
                </a:solidFill>
                <a:latin typeface="Gotham Bold" panose="02000604030000020004" pitchFamily="2" charset="0"/>
              </a:rPr>
              <a:t>POINT 01</a:t>
            </a:r>
            <a:endParaRPr lang="th-TH" sz="1200" b="1" i="0">
              <a:solidFill>
                <a:schemeClr val="accent2"/>
              </a:solidFill>
              <a:latin typeface="Gotham Bold" panose="02000604030000020004" pitchFamily="2" charset="0"/>
            </a:endParaRPr>
          </a:p>
        </p:txBody>
      </p:sp>
      <p:sp>
        <p:nvSpPr>
          <p:cNvPr id="57" name="TextBox 56">
            <a:extLst>
              <a:ext uri="{FF2B5EF4-FFF2-40B4-BE49-F238E27FC236}">
                <a16:creationId xmlns:a16="http://schemas.microsoft.com/office/drawing/2014/main" id="{F9C2A2EC-919E-BF44-BAB2-D5F657B72ACC}"/>
              </a:ext>
            </a:extLst>
          </p:cNvPr>
          <p:cNvSpPr txBox="1"/>
          <p:nvPr userDrawn="1"/>
        </p:nvSpPr>
        <p:spPr>
          <a:xfrm>
            <a:off x="9334503" y="4521833"/>
            <a:ext cx="2341560" cy="851327"/>
          </a:xfrm>
          <a:prstGeom prst="rect">
            <a:avLst/>
          </a:prstGeom>
          <a:noFill/>
        </p:spPr>
        <p:txBody>
          <a:bodyPr wrap="square" lIns="0" tIns="0" rIns="0" bIns="0" rtlCol="0" anchor="t">
            <a:noAutofit/>
          </a:bodyPr>
          <a:lstStyle/>
          <a:p>
            <a:r>
              <a:rPr lang="en-US" sz="1000" b="0" i="0">
                <a:solidFill>
                  <a:schemeClr val="accent2"/>
                </a:solidFill>
                <a:latin typeface="Gotham Book" panose="02000604040000020004" pitchFamily="2" charset="0"/>
              </a:rPr>
              <a:t>Therefore always free from repetition, injected </a:t>
            </a:r>
            <a:r>
              <a:rPr lang="en-US" sz="1000" b="0" i="0" err="1">
                <a:solidFill>
                  <a:schemeClr val="accent2"/>
                </a:solidFill>
                <a:latin typeface="Gotham Book" panose="02000604040000020004" pitchFamily="2" charset="0"/>
              </a:rPr>
              <a:t>humour</a:t>
            </a:r>
            <a:r>
              <a:rPr lang="en-US" sz="1000" b="0" i="0">
                <a:solidFill>
                  <a:schemeClr val="accent2"/>
                </a:solidFill>
                <a:latin typeface="Gotham Book" panose="02000604040000020004" pitchFamily="2" charset="0"/>
              </a:rPr>
              <a:t>, </a:t>
            </a:r>
          </a:p>
        </p:txBody>
      </p:sp>
      <p:sp>
        <p:nvSpPr>
          <p:cNvPr id="58" name="TextBox 57">
            <a:extLst>
              <a:ext uri="{FF2B5EF4-FFF2-40B4-BE49-F238E27FC236}">
                <a16:creationId xmlns:a16="http://schemas.microsoft.com/office/drawing/2014/main" id="{B7ECB00A-5CA1-384C-87C6-61BF6ACDC93C}"/>
              </a:ext>
            </a:extLst>
          </p:cNvPr>
          <p:cNvSpPr txBox="1"/>
          <p:nvPr userDrawn="1"/>
        </p:nvSpPr>
        <p:spPr>
          <a:xfrm>
            <a:off x="9334500" y="4216272"/>
            <a:ext cx="1996672" cy="305561"/>
          </a:xfrm>
          <a:prstGeom prst="rect">
            <a:avLst/>
          </a:prstGeom>
          <a:noFill/>
        </p:spPr>
        <p:txBody>
          <a:bodyPr wrap="square" lIns="0" rIns="0" bIns="0" rtlCol="0" anchor="t">
            <a:noAutofit/>
          </a:bodyPr>
          <a:lstStyle/>
          <a:p>
            <a:r>
              <a:rPr lang="en-GB" sz="1200" b="1" i="0">
                <a:solidFill>
                  <a:schemeClr val="accent2"/>
                </a:solidFill>
                <a:latin typeface="Gotham Bold" panose="02000604030000020004" pitchFamily="2" charset="0"/>
              </a:rPr>
              <a:t>POINT 01</a:t>
            </a:r>
            <a:endParaRPr lang="th-TH" sz="1200" b="1" i="0">
              <a:solidFill>
                <a:schemeClr val="accent2"/>
              </a:solidFill>
              <a:latin typeface="Gotham Bold" panose="02000604030000020004" pitchFamily="2" charset="0"/>
            </a:endParaRPr>
          </a:p>
        </p:txBody>
      </p:sp>
      <p:sp>
        <p:nvSpPr>
          <p:cNvPr id="60" name="TextBox 59">
            <a:extLst>
              <a:ext uri="{FF2B5EF4-FFF2-40B4-BE49-F238E27FC236}">
                <a16:creationId xmlns:a16="http://schemas.microsoft.com/office/drawing/2014/main" id="{F2624736-9561-0447-B7EC-3C972D607C77}"/>
              </a:ext>
            </a:extLst>
          </p:cNvPr>
          <p:cNvSpPr txBox="1"/>
          <p:nvPr userDrawn="1"/>
        </p:nvSpPr>
        <p:spPr>
          <a:xfrm>
            <a:off x="9334503" y="5657200"/>
            <a:ext cx="2341560" cy="851327"/>
          </a:xfrm>
          <a:prstGeom prst="rect">
            <a:avLst/>
          </a:prstGeom>
          <a:noFill/>
        </p:spPr>
        <p:txBody>
          <a:bodyPr wrap="square" lIns="0" tIns="0" rIns="0" bIns="0" rtlCol="0" anchor="t">
            <a:noAutofit/>
          </a:bodyPr>
          <a:lstStyle/>
          <a:p>
            <a:r>
              <a:rPr lang="en-US" sz="1000" b="0" i="0">
                <a:solidFill>
                  <a:schemeClr val="accent2"/>
                </a:solidFill>
                <a:latin typeface="Gotham Book" panose="02000604040000020004" pitchFamily="2" charset="0"/>
              </a:rPr>
              <a:t>Therefore always free from repetition, injected </a:t>
            </a:r>
            <a:r>
              <a:rPr lang="en-US" sz="1000" b="0" i="0" err="1">
                <a:solidFill>
                  <a:schemeClr val="accent2"/>
                </a:solidFill>
                <a:latin typeface="Gotham Book" panose="02000604040000020004" pitchFamily="2" charset="0"/>
              </a:rPr>
              <a:t>humour</a:t>
            </a:r>
            <a:r>
              <a:rPr lang="en-US" sz="1000" b="0" i="0">
                <a:solidFill>
                  <a:schemeClr val="accent2"/>
                </a:solidFill>
                <a:latin typeface="Gotham Book" panose="02000604040000020004" pitchFamily="2" charset="0"/>
              </a:rPr>
              <a:t>, </a:t>
            </a:r>
          </a:p>
        </p:txBody>
      </p:sp>
      <p:sp>
        <p:nvSpPr>
          <p:cNvPr id="61" name="TextBox 60">
            <a:extLst>
              <a:ext uri="{FF2B5EF4-FFF2-40B4-BE49-F238E27FC236}">
                <a16:creationId xmlns:a16="http://schemas.microsoft.com/office/drawing/2014/main" id="{4DDCD765-225B-4443-8D6A-931E20F754DF}"/>
              </a:ext>
            </a:extLst>
          </p:cNvPr>
          <p:cNvSpPr txBox="1"/>
          <p:nvPr userDrawn="1"/>
        </p:nvSpPr>
        <p:spPr>
          <a:xfrm>
            <a:off x="9334500" y="5351639"/>
            <a:ext cx="1996672" cy="305561"/>
          </a:xfrm>
          <a:prstGeom prst="rect">
            <a:avLst/>
          </a:prstGeom>
          <a:noFill/>
        </p:spPr>
        <p:txBody>
          <a:bodyPr wrap="square" lIns="0" rIns="0" bIns="0" rtlCol="0" anchor="t">
            <a:noAutofit/>
          </a:bodyPr>
          <a:lstStyle/>
          <a:p>
            <a:r>
              <a:rPr lang="en-GB" sz="1200" b="1" i="0">
                <a:solidFill>
                  <a:schemeClr val="accent2"/>
                </a:solidFill>
                <a:latin typeface="Gotham Bold" panose="02000604030000020004" pitchFamily="2" charset="0"/>
              </a:rPr>
              <a:t>POINT 01</a:t>
            </a:r>
            <a:endParaRPr lang="th-TH" sz="1200" b="1" i="0">
              <a:solidFill>
                <a:schemeClr val="accent2"/>
              </a:solidFill>
              <a:latin typeface="Gotham Bold" panose="02000604030000020004" pitchFamily="2" charset="0"/>
            </a:endParaRPr>
          </a:p>
        </p:txBody>
      </p:sp>
      <p:sp>
        <p:nvSpPr>
          <p:cNvPr id="63" name="Rectangle 62">
            <a:extLst>
              <a:ext uri="{FF2B5EF4-FFF2-40B4-BE49-F238E27FC236}">
                <a16:creationId xmlns:a16="http://schemas.microsoft.com/office/drawing/2014/main" id="{E0B9D56F-CA81-8A41-84E9-35FA26C083ED}"/>
              </a:ext>
            </a:extLst>
          </p:cNvPr>
          <p:cNvSpPr/>
          <p:nvPr userDrawn="1"/>
        </p:nvSpPr>
        <p:spPr>
          <a:xfrm>
            <a:off x="874713" y="3179599"/>
            <a:ext cx="1855693" cy="107578"/>
          </a:xfrm>
          <a:prstGeom prst="rect">
            <a:avLst/>
          </a:prstGeom>
          <a:solidFill>
            <a:schemeClr val="tx2"/>
          </a:solidFill>
          <a:ln w="12700">
            <a:miter lim="400000"/>
          </a:ln>
        </p:spPr>
        <p:txBody>
          <a:bodyPr lIns="45719" tIns="36000" rIns="45719" anchor="ctr"/>
          <a:lstStyle/>
          <a:p>
            <a:pPr algn="ctr">
              <a:lnSpc>
                <a:spcPct val="90000"/>
              </a:lnSpc>
              <a:spcBef>
                <a:spcPts val="1000"/>
              </a:spcBef>
              <a:defRPr sz="1200" b="1">
                <a:solidFill>
                  <a:schemeClr val="accent1"/>
                </a:solidFill>
                <a:latin typeface="+mn-lt"/>
                <a:ea typeface="+mn-ea"/>
                <a:cs typeface="+mn-cs"/>
                <a:sym typeface="Gotham"/>
              </a:defRPr>
            </a:pPr>
            <a:endParaRPr sz="1200">
              <a:solidFill>
                <a:schemeClr val="bg1"/>
              </a:solidFill>
            </a:endParaRPr>
          </a:p>
        </p:txBody>
      </p:sp>
      <p:sp>
        <p:nvSpPr>
          <p:cNvPr id="3" name="Text Placeholder 2">
            <a:extLst>
              <a:ext uri="{FF2B5EF4-FFF2-40B4-BE49-F238E27FC236}">
                <a16:creationId xmlns:a16="http://schemas.microsoft.com/office/drawing/2014/main" id="{19C882C4-DCF2-DE40-9691-E0937F428D1E}"/>
              </a:ext>
            </a:extLst>
          </p:cNvPr>
          <p:cNvSpPr>
            <a:spLocks noGrp="1"/>
          </p:cNvSpPr>
          <p:nvPr>
            <p:ph type="body" sz="quarter" idx="14"/>
          </p:nvPr>
        </p:nvSpPr>
        <p:spPr>
          <a:xfrm>
            <a:off x="874713" y="3627438"/>
            <a:ext cx="3021012" cy="2728912"/>
          </a:xfrm>
        </p:spPr>
        <p:txBody>
          <a:bodyPr>
            <a:normAutofit/>
          </a:bodyPr>
          <a:lstStyle>
            <a:lvl1pPr marL="0" indent="0">
              <a:buFontTx/>
              <a:buNone/>
              <a:defRPr sz="1400"/>
            </a:lvl1pPr>
            <a:lvl2pPr marL="144463" indent="0">
              <a:buFontTx/>
              <a:buNone/>
              <a:tabLst/>
              <a:defRPr sz="1400"/>
            </a:lvl2pPr>
            <a:lvl3pPr marL="914400" indent="0">
              <a:buFontTx/>
              <a:buNone/>
              <a:defRPr/>
            </a:lvl3pPr>
            <a:lvl4pPr marL="1371600" indent="0">
              <a:buFontTx/>
              <a:buNone/>
              <a:defRPr/>
            </a:lvl4pPr>
            <a:lvl5pPr marL="1828800" indent="0">
              <a:buFontTx/>
              <a:buNone/>
              <a:defRPr/>
            </a:lvl5pPr>
          </a:lstStyle>
          <a:p>
            <a:pPr lvl="0"/>
            <a:r>
              <a:rPr lang="en-US"/>
              <a:t>Edit Master text styles</a:t>
            </a:r>
          </a:p>
          <a:p>
            <a:pPr lvl="1"/>
            <a:r>
              <a:rPr lang="en-US"/>
              <a:t>Second level</a:t>
            </a:r>
          </a:p>
        </p:txBody>
      </p:sp>
      <p:sp>
        <p:nvSpPr>
          <p:cNvPr id="5" name="Text Placeholder 4">
            <a:extLst>
              <a:ext uri="{FF2B5EF4-FFF2-40B4-BE49-F238E27FC236}">
                <a16:creationId xmlns:a16="http://schemas.microsoft.com/office/drawing/2014/main" id="{E1F75696-92DA-524D-89AA-C23314B6D47B}"/>
              </a:ext>
            </a:extLst>
          </p:cNvPr>
          <p:cNvSpPr>
            <a:spLocks noGrp="1"/>
          </p:cNvSpPr>
          <p:nvPr>
            <p:ph type="body" sz="quarter" idx="15"/>
          </p:nvPr>
        </p:nvSpPr>
        <p:spPr>
          <a:xfrm>
            <a:off x="874713" y="948234"/>
            <a:ext cx="3021012" cy="560387"/>
          </a:xfrm>
        </p:spPr>
        <p:txBody>
          <a:bodyPr anchor="b"/>
          <a:lstStyle>
            <a:lvl1pPr marL="0" indent="0">
              <a:buFontTx/>
              <a:buNone/>
              <a:defRPr sz="1400"/>
            </a:lvl1pPr>
            <a:lvl2pPr marL="457200" indent="0">
              <a:buFontTx/>
              <a:buNone/>
              <a:defRPr sz="1400"/>
            </a:lvl2pPr>
          </a:lstStyle>
          <a:p>
            <a:pPr lvl="0"/>
            <a:r>
              <a:rPr lang="en-US"/>
              <a:t>Edit Master text styles</a:t>
            </a:r>
          </a:p>
        </p:txBody>
      </p:sp>
      <p:sp>
        <p:nvSpPr>
          <p:cNvPr id="7" name="Text Placeholder 6">
            <a:extLst>
              <a:ext uri="{FF2B5EF4-FFF2-40B4-BE49-F238E27FC236}">
                <a16:creationId xmlns:a16="http://schemas.microsoft.com/office/drawing/2014/main" id="{06DDA2AF-9005-284F-A8BA-D21C5CBA1833}"/>
              </a:ext>
            </a:extLst>
          </p:cNvPr>
          <p:cNvSpPr>
            <a:spLocks noGrp="1"/>
          </p:cNvSpPr>
          <p:nvPr>
            <p:ph type="body" sz="quarter" idx="16" hasCustomPrompt="1"/>
          </p:nvPr>
        </p:nvSpPr>
        <p:spPr>
          <a:xfrm>
            <a:off x="874713" y="1673225"/>
            <a:ext cx="3021012" cy="1403350"/>
          </a:xfrm>
        </p:spPr>
        <p:txBody>
          <a:bodyPr anchor="b">
            <a:normAutofit/>
          </a:bodyPr>
          <a:lstStyle>
            <a:lvl1pPr marL="0" indent="0">
              <a:buFontTx/>
              <a:buNone/>
              <a:defRPr sz="3200" b="1" i="0">
                <a:solidFill>
                  <a:schemeClr val="accent2"/>
                </a:solidFill>
                <a:latin typeface="Gotham Bold" panose="02000604030000020004" pitchFamily="2" charset="0"/>
              </a:defRPr>
            </a:lvl1pPr>
          </a:lstStyle>
          <a:p>
            <a:pPr lvl="0"/>
            <a:r>
              <a:rPr lang="en-US"/>
              <a:t>Click to edit </a:t>
            </a:r>
            <a:r>
              <a:rPr lang="en-US" err="1"/>
              <a:t>Headiing</a:t>
            </a:r>
            <a:endParaRPr lang="en-US"/>
          </a:p>
        </p:txBody>
      </p:sp>
    </p:spTree>
    <p:extLst>
      <p:ext uri="{BB962C8B-B14F-4D97-AF65-F5344CB8AC3E}">
        <p14:creationId xmlns:p14="http://schemas.microsoft.com/office/powerpoint/2010/main" val="2513188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ECCEDE-DCD5-5C49-8ECC-B2EF7103F2C1}"/>
              </a:ext>
            </a:extLst>
          </p:cNvPr>
          <p:cNvSpPr>
            <a:spLocks noGrp="1"/>
          </p:cNvSpPr>
          <p:nvPr>
            <p:ph type="pic" sz="quarter" idx="10" hasCustomPrompt="1"/>
          </p:nvPr>
        </p:nvSpPr>
        <p:spPr>
          <a:xfrm>
            <a:off x="0" y="0"/>
            <a:ext cx="12192000" cy="6858000"/>
          </a:xfrm>
        </p:spPr>
        <p:txBody>
          <a:bodyPr>
            <a:normAutofit/>
          </a:bodyPr>
          <a:lstStyle>
            <a:lvl1pPr>
              <a:defRPr sz="2000" b="0" i="0">
                <a:latin typeface="Gotham Book" panose="02000604040000020004" pitchFamily="2" charset="0"/>
              </a:defRPr>
            </a:lvl1pPr>
          </a:lstStyle>
          <a:p>
            <a:r>
              <a:rPr lang="en-US"/>
              <a:t>Click to add image</a:t>
            </a:r>
          </a:p>
        </p:txBody>
      </p:sp>
    </p:spTree>
    <p:extLst>
      <p:ext uri="{BB962C8B-B14F-4D97-AF65-F5344CB8AC3E}">
        <p14:creationId xmlns:p14="http://schemas.microsoft.com/office/powerpoint/2010/main" val="639095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image portrai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2/24/2022</a:t>
            </a:fld>
            <a:endParaRPr lang="en-US"/>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a:p>
        </p:txBody>
      </p:sp>
      <p:sp>
        <p:nvSpPr>
          <p:cNvPr id="11" name="Title 10">
            <a:extLst>
              <a:ext uri="{FF2B5EF4-FFF2-40B4-BE49-F238E27FC236}">
                <a16:creationId xmlns:a16="http://schemas.microsoft.com/office/drawing/2014/main" id="{2FEBB79D-267F-7642-BA6A-59A5B02F1DCD}"/>
              </a:ext>
            </a:extLst>
          </p:cNvPr>
          <p:cNvSpPr>
            <a:spLocks noGrp="1"/>
          </p:cNvSpPr>
          <p:nvPr>
            <p:ph type="title" hasCustomPrompt="1"/>
          </p:nvPr>
        </p:nvSpPr>
        <p:spPr/>
        <p:txBody>
          <a:bodyPr>
            <a:normAutofit/>
          </a:bodyPr>
          <a:lstStyle>
            <a:lvl1pPr>
              <a:defRPr sz="3200"/>
            </a:lvl1pPr>
          </a:lstStyle>
          <a:p>
            <a:r>
              <a:rPr lang="en-US"/>
              <a:t>Click to edit title</a:t>
            </a:r>
          </a:p>
        </p:txBody>
      </p:sp>
      <p:sp>
        <p:nvSpPr>
          <p:cNvPr id="8" name="Picture Placeholder 5">
            <a:extLst>
              <a:ext uri="{FF2B5EF4-FFF2-40B4-BE49-F238E27FC236}">
                <a16:creationId xmlns:a16="http://schemas.microsoft.com/office/drawing/2014/main" id="{C55BB531-2FAD-994F-A2E3-7CB299C080E6}"/>
              </a:ext>
            </a:extLst>
          </p:cNvPr>
          <p:cNvSpPr>
            <a:spLocks noGrp="1" noChangeAspect="1"/>
          </p:cNvSpPr>
          <p:nvPr>
            <p:ph type="pic" sz="quarter" idx="13" hasCustomPrompt="1"/>
          </p:nvPr>
        </p:nvSpPr>
        <p:spPr>
          <a:xfrm>
            <a:off x="874713" y="1989138"/>
            <a:ext cx="3256355" cy="4125415"/>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a:t>Add image here</a:t>
            </a:r>
          </a:p>
        </p:txBody>
      </p:sp>
      <p:sp>
        <p:nvSpPr>
          <p:cNvPr id="14" name="Picture Placeholder 5">
            <a:extLst>
              <a:ext uri="{FF2B5EF4-FFF2-40B4-BE49-F238E27FC236}">
                <a16:creationId xmlns:a16="http://schemas.microsoft.com/office/drawing/2014/main" id="{78ABDFBA-5710-AB4A-BA25-92E36B540A2C}"/>
              </a:ext>
            </a:extLst>
          </p:cNvPr>
          <p:cNvSpPr>
            <a:spLocks noGrp="1" noChangeAspect="1"/>
          </p:cNvSpPr>
          <p:nvPr>
            <p:ph type="pic" sz="quarter" idx="14" hasCustomPrompt="1"/>
          </p:nvPr>
        </p:nvSpPr>
        <p:spPr>
          <a:xfrm>
            <a:off x="4557516" y="1989138"/>
            <a:ext cx="3256355" cy="4125415"/>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a:t>Add image here</a:t>
            </a:r>
          </a:p>
        </p:txBody>
      </p:sp>
      <p:sp>
        <p:nvSpPr>
          <p:cNvPr id="15" name="Picture Placeholder 5">
            <a:extLst>
              <a:ext uri="{FF2B5EF4-FFF2-40B4-BE49-F238E27FC236}">
                <a16:creationId xmlns:a16="http://schemas.microsoft.com/office/drawing/2014/main" id="{08B8689C-37A6-944B-8BD8-2729F9D6340D}"/>
              </a:ext>
            </a:extLst>
          </p:cNvPr>
          <p:cNvSpPr>
            <a:spLocks noGrp="1" noChangeAspect="1"/>
          </p:cNvSpPr>
          <p:nvPr>
            <p:ph type="pic" sz="quarter" idx="15" hasCustomPrompt="1"/>
          </p:nvPr>
        </p:nvSpPr>
        <p:spPr>
          <a:xfrm>
            <a:off x="8240319" y="1989138"/>
            <a:ext cx="3256355" cy="4125415"/>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a:t>Add image here</a:t>
            </a:r>
          </a:p>
        </p:txBody>
      </p:sp>
    </p:spTree>
    <p:extLst>
      <p:ext uri="{BB962C8B-B14F-4D97-AF65-F5344CB8AC3E}">
        <p14:creationId xmlns:p14="http://schemas.microsoft.com/office/powerpoint/2010/main" val="10746468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4 image clust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2/24/2022</a:t>
            </a:fld>
            <a:endParaRPr lang="en-US"/>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a:p>
        </p:txBody>
      </p:sp>
      <p:sp>
        <p:nvSpPr>
          <p:cNvPr id="9" name="Picture Placeholder 8">
            <a:extLst>
              <a:ext uri="{FF2B5EF4-FFF2-40B4-BE49-F238E27FC236}">
                <a16:creationId xmlns:a16="http://schemas.microsoft.com/office/drawing/2014/main" id="{0B897422-0615-194F-909B-82FE4004B9F1}"/>
              </a:ext>
            </a:extLst>
          </p:cNvPr>
          <p:cNvSpPr>
            <a:spLocks noGrp="1" noChangeAspect="1"/>
          </p:cNvSpPr>
          <p:nvPr>
            <p:ph type="pic" sz="quarter" idx="13" hasCustomPrompt="1"/>
          </p:nvPr>
        </p:nvSpPr>
        <p:spPr>
          <a:xfrm>
            <a:off x="695325" y="579863"/>
            <a:ext cx="5316264" cy="5698082"/>
          </a:xfrm>
          <a:solidFill>
            <a:schemeClr val="bg1">
              <a:lumMod val="95000"/>
            </a:schemeClr>
          </a:solidFill>
        </p:spPr>
        <p:txBody>
          <a:bodyPr>
            <a:normAutofit/>
          </a:bodyPr>
          <a:lstStyle>
            <a:lvl1pPr>
              <a:defRPr sz="2000" b="0" i="0">
                <a:latin typeface="Gotham Book" panose="02000604040000020004" pitchFamily="2" charset="0"/>
              </a:defRPr>
            </a:lvl1pPr>
          </a:lstStyle>
          <a:p>
            <a:r>
              <a:rPr lang="en-US"/>
              <a:t>Click to add image</a:t>
            </a:r>
          </a:p>
        </p:txBody>
      </p:sp>
      <p:sp>
        <p:nvSpPr>
          <p:cNvPr id="10" name="Picture Placeholder 8">
            <a:extLst>
              <a:ext uri="{FF2B5EF4-FFF2-40B4-BE49-F238E27FC236}">
                <a16:creationId xmlns:a16="http://schemas.microsoft.com/office/drawing/2014/main" id="{944794DA-9AB5-EB4A-BCF6-0258CFBFEB1E}"/>
              </a:ext>
            </a:extLst>
          </p:cNvPr>
          <p:cNvSpPr>
            <a:spLocks noGrp="1" noChangeAspect="1"/>
          </p:cNvSpPr>
          <p:nvPr>
            <p:ph type="pic" sz="quarter" idx="14" hasCustomPrompt="1"/>
          </p:nvPr>
        </p:nvSpPr>
        <p:spPr>
          <a:xfrm>
            <a:off x="6245816" y="579863"/>
            <a:ext cx="5250858" cy="3264848"/>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image</a:t>
            </a:r>
          </a:p>
          <a:p>
            <a:endParaRPr lang="en-US"/>
          </a:p>
        </p:txBody>
      </p:sp>
      <p:sp>
        <p:nvSpPr>
          <p:cNvPr id="8" name="Picture Placeholder 8">
            <a:extLst>
              <a:ext uri="{FF2B5EF4-FFF2-40B4-BE49-F238E27FC236}">
                <a16:creationId xmlns:a16="http://schemas.microsoft.com/office/drawing/2014/main" id="{D23B8686-A814-B444-B9A9-1EBC80BD15C7}"/>
              </a:ext>
            </a:extLst>
          </p:cNvPr>
          <p:cNvSpPr>
            <a:spLocks noGrp="1" noChangeAspect="1"/>
          </p:cNvSpPr>
          <p:nvPr>
            <p:ph type="pic" sz="quarter" idx="16" hasCustomPrompt="1"/>
          </p:nvPr>
        </p:nvSpPr>
        <p:spPr>
          <a:xfrm>
            <a:off x="9003473" y="4047893"/>
            <a:ext cx="2493202" cy="2230052"/>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image</a:t>
            </a:r>
          </a:p>
          <a:p>
            <a:endParaRPr lang="en-US"/>
          </a:p>
        </p:txBody>
      </p:sp>
      <p:sp>
        <p:nvSpPr>
          <p:cNvPr id="11" name="Picture Placeholder 8">
            <a:extLst>
              <a:ext uri="{FF2B5EF4-FFF2-40B4-BE49-F238E27FC236}">
                <a16:creationId xmlns:a16="http://schemas.microsoft.com/office/drawing/2014/main" id="{8B6E1EA7-42FB-7C47-9C8B-8B79464AB987}"/>
              </a:ext>
            </a:extLst>
          </p:cNvPr>
          <p:cNvSpPr>
            <a:spLocks noGrp="1" noChangeAspect="1"/>
          </p:cNvSpPr>
          <p:nvPr>
            <p:ph type="pic" sz="quarter" idx="17" hasCustomPrompt="1"/>
          </p:nvPr>
        </p:nvSpPr>
        <p:spPr>
          <a:xfrm>
            <a:off x="6245816" y="4047893"/>
            <a:ext cx="2523430" cy="2230052"/>
          </a:xfr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 Book" panose="02000604040000020004" pitchFamily="2"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image</a:t>
            </a:r>
          </a:p>
          <a:p>
            <a:endParaRPr lang="en-US"/>
          </a:p>
        </p:txBody>
      </p:sp>
    </p:spTree>
    <p:extLst>
      <p:ext uri="{BB962C8B-B14F-4D97-AF65-F5344CB8AC3E}">
        <p14:creationId xmlns:p14="http://schemas.microsoft.com/office/powerpoint/2010/main" val="25024762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 cluster and heading/cont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2/24/2022</a:t>
            </a:fld>
            <a:endParaRPr lang="en-US"/>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a:p>
        </p:txBody>
      </p:sp>
      <p:sp>
        <p:nvSpPr>
          <p:cNvPr id="11" name="Rectangle 10">
            <a:extLst>
              <a:ext uri="{FF2B5EF4-FFF2-40B4-BE49-F238E27FC236}">
                <a16:creationId xmlns:a16="http://schemas.microsoft.com/office/drawing/2014/main" id="{F76B1116-4E2E-7540-8B2A-1108EED1AFB6}"/>
              </a:ext>
            </a:extLst>
          </p:cNvPr>
          <p:cNvSpPr/>
          <p:nvPr userDrawn="1"/>
        </p:nvSpPr>
        <p:spPr>
          <a:xfrm>
            <a:off x="5332957" y="2085143"/>
            <a:ext cx="1816928" cy="159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p>
        </p:txBody>
      </p:sp>
      <p:sp>
        <p:nvSpPr>
          <p:cNvPr id="12" name="Rectangle 11">
            <a:extLst>
              <a:ext uri="{FF2B5EF4-FFF2-40B4-BE49-F238E27FC236}">
                <a16:creationId xmlns:a16="http://schemas.microsoft.com/office/drawing/2014/main" id="{1E5952ED-1CC2-C345-9902-6E4B62F53C67}"/>
              </a:ext>
            </a:extLst>
          </p:cNvPr>
          <p:cNvSpPr/>
          <p:nvPr userDrawn="1"/>
        </p:nvSpPr>
        <p:spPr>
          <a:xfrm>
            <a:off x="7326482" y="2085143"/>
            <a:ext cx="4170193" cy="40506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p>
        </p:txBody>
      </p:sp>
      <p:sp>
        <p:nvSpPr>
          <p:cNvPr id="14" name="Rectangle 13">
            <a:extLst>
              <a:ext uri="{FF2B5EF4-FFF2-40B4-BE49-F238E27FC236}">
                <a16:creationId xmlns:a16="http://schemas.microsoft.com/office/drawing/2014/main" id="{AEC02E7E-38EF-9C4D-BB52-D150D8A1C748}"/>
              </a:ext>
            </a:extLst>
          </p:cNvPr>
          <p:cNvSpPr/>
          <p:nvPr userDrawn="1"/>
        </p:nvSpPr>
        <p:spPr>
          <a:xfrm>
            <a:off x="7514049" y="4127833"/>
            <a:ext cx="1855692" cy="107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th-TH" sz="2800">
              <a:solidFill>
                <a:schemeClr val="accent1"/>
              </a:solidFill>
            </a:endParaRPr>
          </a:p>
        </p:txBody>
      </p:sp>
      <p:sp>
        <p:nvSpPr>
          <p:cNvPr id="15" name="Text Placeholder 16">
            <a:extLst>
              <a:ext uri="{FF2B5EF4-FFF2-40B4-BE49-F238E27FC236}">
                <a16:creationId xmlns:a16="http://schemas.microsoft.com/office/drawing/2014/main" id="{DEA781BF-AAAE-284B-92E1-67BBDDCCEE77}"/>
              </a:ext>
            </a:extLst>
          </p:cNvPr>
          <p:cNvSpPr>
            <a:spLocks noGrp="1"/>
          </p:cNvSpPr>
          <p:nvPr>
            <p:ph type="body" sz="quarter" idx="12" hasCustomPrompt="1"/>
          </p:nvPr>
        </p:nvSpPr>
        <p:spPr>
          <a:xfrm>
            <a:off x="7514049" y="4456005"/>
            <a:ext cx="3622264" cy="1507474"/>
          </a:xfrm>
        </p:spPr>
        <p:txBody>
          <a:bodyPr>
            <a:noAutofit/>
          </a:bodyPr>
          <a:lstStyle>
            <a:lvl1pPr marL="0" indent="0" algn="l">
              <a:lnSpc>
                <a:spcPct val="130000"/>
              </a:lnSpc>
              <a:spcBef>
                <a:spcPts val="0"/>
              </a:spcBef>
              <a:buNone/>
              <a:defRPr sz="1100" b="0" baseline="0">
                <a:solidFill>
                  <a:schemeClr val="bg1"/>
                </a:solidFill>
                <a:latin typeface="+mn-lt"/>
              </a:defRPr>
            </a:lvl1pPr>
          </a:lstStyle>
          <a:p>
            <a:pPr lvl="0"/>
            <a:r>
              <a:rPr lang="en-US"/>
              <a:t>Content here</a:t>
            </a:r>
            <a:endParaRPr lang="th-TH"/>
          </a:p>
        </p:txBody>
      </p:sp>
      <p:sp>
        <p:nvSpPr>
          <p:cNvPr id="16" name="Text Placeholder 16">
            <a:extLst>
              <a:ext uri="{FF2B5EF4-FFF2-40B4-BE49-F238E27FC236}">
                <a16:creationId xmlns:a16="http://schemas.microsoft.com/office/drawing/2014/main" id="{A20356E5-897E-8A42-8090-00CBA3785653}"/>
              </a:ext>
            </a:extLst>
          </p:cNvPr>
          <p:cNvSpPr>
            <a:spLocks noGrp="1"/>
          </p:cNvSpPr>
          <p:nvPr>
            <p:ph type="body" sz="quarter" idx="13" hasCustomPrompt="1"/>
          </p:nvPr>
        </p:nvSpPr>
        <p:spPr>
          <a:xfrm>
            <a:off x="7514049" y="2391206"/>
            <a:ext cx="3622264" cy="329719"/>
          </a:xfrm>
        </p:spPr>
        <p:txBody>
          <a:bodyPr anchor="t">
            <a:noAutofit/>
          </a:bodyPr>
          <a:lstStyle>
            <a:lvl1pPr marL="0" indent="0" algn="l">
              <a:lnSpc>
                <a:spcPct val="100000"/>
              </a:lnSpc>
              <a:buNone/>
              <a:defRPr sz="1100" b="1" baseline="0">
                <a:solidFill>
                  <a:schemeClr val="bg1"/>
                </a:solidFill>
                <a:latin typeface="+mn-lt"/>
              </a:defRPr>
            </a:lvl1pPr>
          </a:lstStyle>
          <a:p>
            <a:pPr lvl="0"/>
            <a:r>
              <a:rPr lang="en-US"/>
              <a:t>Additional Content</a:t>
            </a:r>
            <a:endParaRPr lang="th-TH"/>
          </a:p>
        </p:txBody>
      </p:sp>
      <p:sp>
        <p:nvSpPr>
          <p:cNvPr id="17" name="Text Placeholder 16">
            <a:extLst>
              <a:ext uri="{FF2B5EF4-FFF2-40B4-BE49-F238E27FC236}">
                <a16:creationId xmlns:a16="http://schemas.microsoft.com/office/drawing/2014/main" id="{99C97856-E366-1A40-AFEB-D4A19F37D052}"/>
              </a:ext>
            </a:extLst>
          </p:cNvPr>
          <p:cNvSpPr>
            <a:spLocks noGrp="1"/>
          </p:cNvSpPr>
          <p:nvPr>
            <p:ph type="body" sz="quarter" idx="14" hasCustomPrompt="1"/>
          </p:nvPr>
        </p:nvSpPr>
        <p:spPr>
          <a:xfrm>
            <a:off x="7514049" y="2890611"/>
            <a:ext cx="3622264" cy="1067536"/>
          </a:xfrm>
        </p:spPr>
        <p:txBody>
          <a:bodyPr anchor="t">
            <a:noAutofit/>
          </a:bodyPr>
          <a:lstStyle>
            <a:lvl1pPr marL="0" indent="0" algn="l" defTabSz="914400" rtl="0" eaLnBrk="1" latinLnBrk="0" hangingPunct="1">
              <a:lnSpc>
                <a:spcPct val="100000"/>
              </a:lnSpc>
              <a:spcBef>
                <a:spcPct val="0"/>
              </a:spcBef>
              <a:buNone/>
              <a:defRPr lang="th-TH" sz="3200" b="1" i="0" kern="1200" spc="0" baseline="0" dirty="0">
                <a:solidFill>
                  <a:schemeClr val="bg1"/>
                </a:solidFill>
                <a:latin typeface="Gotham Bold" panose="02000604030000020004" pitchFamily="2" charset="0"/>
                <a:ea typeface="+mj-ea"/>
                <a:cs typeface="+mj-cs"/>
              </a:defRPr>
            </a:lvl1pPr>
          </a:lstStyle>
          <a:p>
            <a:pPr lvl="0"/>
            <a:r>
              <a:rPr lang="en-US"/>
              <a:t>Title here</a:t>
            </a:r>
          </a:p>
        </p:txBody>
      </p:sp>
      <p:sp>
        <p:nvSpPr>
          <p:cNvPr id="18" name="Picture Placeholder 5">
            <a:extLst>
              <a:ext uri="{FF2B5EF4-FFF2-40B4-BE49-F238E27FC236}">
                <a16:creationId xmlns:a16="http://schemas.microsoft.com/office/drawing/2014/main" id="{7893815B-FE46-634E-A523-4FE9DFD6CA6B}"/>
              </a:ext>
            </a:extLst>
          </p:cNvPr>
          <p:cNvSpPr>
            <a:spLocks noGrp="1" noChangeAspect="1"/>
          </p:cNvSpPr>
          <p:nvPr>
            <p:ph type="pic" sz="quarter" idx="10" hasCustomPrompt="1"/>
          </p:nvPr>
        </p:nvSpPr>
        <p:spPr>
          <a:xfrm>
            <a:off x="695325" y="333375"/>
            <a:ext cx="4461035" cy="3345776"/>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a:t>Add image here</a:t>
            </a:r>
          </a:p>
        </p:txBody>
      </p:sp>
      <p:sp>
        <p:nvSpPr>
          <p:cNvPr id="19" name="Picture Placeholder 5">
            <a:extLst>
              <a:ext uri="{FF2B5EF4-FFF2-40B4-BE49-F238E27FC236}">
                <a16:creationId xmlns:a16="http://schemas.microsoft.com/office/drawing/2014/main" id="{266D8FAD-0B1E-6645-A536-E1FDEA0FFEA4}"/>
              </a:ext>
            </a:extLst>
          </p:cNvPr>
          <p:cNvSpPr>
            <a:spLocks noGrp="1" noChangeAspect="1"/>
          </p:cNvSpPr>
          <p:nvPr>
            <p:ph type="pic" sz="quarter" idx="15" hasCustomPrompt="1"/>
          </p:nvPr>
        </p:nvSpPr>
        <p:spPr>
          <a:xfrm>
            <a:off x="695326" y="3842071"/>
            <a:ext cx="6454560" cy="2293685"/>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a:t>Add image here</a:t>
            </a:r>
          </a:p>
        </p:txBody>
      </p:sp>
      <p:sp>
        <p:nvSpPr>
          <p:cNvPr id="20" name="Picture Placeholder 5">
            <a:extLst>
              <a:ext uri="{FF2B5EF4-FFF2-40B4-BE49-F238E27FC236}">
                <a16:creationId xmlns:a16="http://schemas.microsoft.com/office/drawing/2014/main" id="{2F342496-5EBA-194F-B884-B3487EA424BA}"/>
              </a:ext>
            </a:extLst>
          </p:cNvPr>
          <p:cNvSpPr>
            <a:spLocks noGrp="1" noChangeAspect="1"/>
          </p:cNvSpPr>
          <p:nvPr>
            <p:ph type="pic" sz="quarter" idx="16" hasCustomPrompt="1"/>
          </p:nvPr>
        </p:nvSpPr>
        <p:spPr>
          <a:xfrm>
            <a:off x="7326482" y="344986"/>
            <a:ext cx="4170193" cy="1570471"/>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a:t>Add image here</a:t>
            </a:r>
          </a:p>
        </p:txBody>
      </p:sp>
      <p:sp>
        <p:nvSpPr>
          <p:cNvPr id="21" name="Picture Placeholder 5">
            <a:extLst>
              <a:ext uri="{FF2B5EF4-FFF2-40B4-BE49-F238E27FC236}">
                <a16:creationId xmlns:a16="http://schemas.microsoft.com/office/drawing/2014/main" id="{FB3E6B2E-3E5A-4942-BA3C-CD8296E832FC}"/>
              </a:ext>
            </a:extLst>
          </p:cNvPr>
          <p:cNvSpPr>
            <a:spLocks noGrp="1" noChangeAspect="1"/>
          </p:cNvSpPr>
          <p:nvPr>
            <p:ph type="pic" sz="quarter" idx="17" hasCustomPrompt="1"/>
          </p:nvPr>
        </p:nvSpPr>
        <p:spPr>
          <a:xfrm>
            <a:off x="5332957" y="323367"/>
            <a:ext cx="1816928" cy="1588848"/>
          </a:xfrm>
          <a:solidFill>
            <a:schemeClr val="bg1">
              <a:lumMod val="95000"/>
            </a:schemeClr>
          </a:solidFill>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 Book" panose="02000604040000020004" pitchFamily="2" charset="0"/>
                <a:ea typeface="+mn-ea"/>
                <a:cs typeface="+mn-cs"/>
              </a:defRPr>
            </a:lvl1pPr>
          </a:lstStyle>
          <a:p>
            <a:r>
              <a:rPr lang="en-GB"/>
              <a:t>Add image here</a:t>
            </a:r>
          </a:p>
        </p:txBody>
      </p:sp>
    </p:spTree>
    <p:extLst>
      <p:ext uri="{BB962C8B-B14F-4D97-AF65-F5344CB8AC3E}">
        <p14:creationId xmlns:p14="http://schemas.microsoft.com/office/powerpoint/2010/main" val="4288899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 image and description">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2/24/2022</a:t>
            </a:fld>
            <a:endParaRPr lang="en-US"/>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a:p>
        </p:txBody>
      </p:sp>
      <p:sp>
        <p:nvSpPr>
          <p:cNvPr id="17" name="Picture Placeholder 5">
            <a:extLst>
              <a:ext uri="{FF2B5EF4-FFF2-40B4-BE49-F238E27FC236}">
                <a16:creationId xmlns:a16="http://schemas.microsoft.com/office/drawing/2014/main" id="{B9D704FA-71F6-7B44-BFFB-9713486AE1C6}"/>
              </a:ext>
            </a:extLst>
          </p:cNvPr>
          <p:cNvSpPr>
            <a:spLocks noGrp="1" noChangeAspect="1"/>
          </p:cNvSpPr>
          <p:nvPr>
            <p:ph type="pic" sz="quarter" idx="14" hasCustomPrompt="1"/>
          </p:nvPr>
        </p:nvSpPr>
        <p:spPr>
          <a:xfrm>
            <a:off x="888419" y="1989138"/>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18" name="Picture Placeholder 5">
            <a:extLst>
              <a:ext uri="{FF2B5EF4-FFF2-40B4-BE49-F238E27FC236}">
                <a16:creationId xmlns:a16="http://schemas.microsoft.com/office/drawing/2014/main" id="{22330C18-A0F5-3241-B29C-140246DB954F}"/>
              </a:ext>
            </a:extLst>
          </p:cNvPr>
          <p:cNvSpPr>
            <a:spLocks noGrp="1" noChangeAspect="1"/>
          </p:cNvSpPr>
          <p:nvPr>
            <p:ph type="pic" sz="quarter" idx="15" hasCustomPrompt="1"/>
          </p:nvPr>
        </p:nvSpPr>
        <p:spPr>
          <a:xfrm>
            <a:off x="2642777" y="1989138"/>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19" name="Picture Placeholder 5">
            <a:extLst>
              <a:ext uri="{FF2B5EF4-FFF2-40B4-BE49-F238E27FC236}">
                <a16:creationId xmlns:a16="http://schemas.microsoft.com/office/drawing/2014/main" id="{727A628F-5816-B14E-A8FF-818D51536AF8}"/>
              </a:ext>
            </a:extLst>
          </p:cNvPr>
          <p:cNvSpPr>
            <a:spLocks noGrp="1" noChangeAspect="1"/>
          </p:cNvSpPr>
          <p:nvPr>
            <p:ph type="pic" sz="quarter" idx="16" hasCustomPrompt="1"/>
          </p:nvPr>
        </p:nvSpPr>
        <p:spPr>
          <a:xfrm>
            <a:off x="4397135" y="1989138"/>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20" name="Picture Placeholder 5">
            <a:extLst>
              <a:ext uri="{FF2B5EF4-FFF2-40B4-BE49-F238E27FC236}">
                <a16:creationId xmlns:a16="http://schemas.microsoft.com/office/drawing/2014/main" id="{2ECA5483-6075-C24A-8E63-959A96A67F0F}"/>
              </a:ext>
            </a:extLst>
          </p:cNvPr>
          <p:cNvSpPr>
            <a:spLocks noGrp="1" noChangeAspect="1"/>
          </p:cNvSpPr>
          <p:nvPr>
            <p:ph type="pic" sz="quarter" idx="17" hasCustomPrompt="1"/>
          </p:nvPr>
        </p:nvSpPr>
        <p:spPr>
          <a:xfrm>
            <a:off x="6151493" y="1989138"/>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21" name="Picture Placeholder 5">
            <a:extLst>
              <a:ext uri="{FF2B5EF4-FFF2-40B4-BE49-F238E27FC236}">
                <a16:creationId xmlns:a16="http://schemas.microsoft.com/office/drawing/2014/main" id="{B9DEBADD-44AA-E34E-8B90-96B2B8270D2E}"/>
              </a:ext>
            </a:extLst>
          </p:cNvPr>
          <p:cNvSpPr>
            <a:spLocks noGrp="1" noChangeAspect="1"/>
          </p:cNvSpPr>
          <p:nvPr>
            <p:ph type="pic" sz="quarter" idx="18" hasCustomPrompt="1"/>
          </p:nvPr>
        </p:nvSpPr>
        <p:spPr>
          <a:xfrm>
            <a:off x="7905851" y="1989138"/>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22" name="Picture Placeholder 5">
            <a:extLst>
              <a:ext uri="{FF2B5EF4-FFF2-40B4-BE49-F238E27FC236}">
                <a16:creationId xmlns:a16="http://schemas.microsoft.com/office/drawing/2014/main" id="{55BB111D-429B-8B48-9464-3BDB1F2F41A0}"/>
              </a:ext>
            </a:extLst>
          </p:cNvPr>
          <p:cNvSpPr>
            <a:spLocks noGrp="1" noChangeAspect="1"/>
          </p:cNvSpPr>
          <p:nvPr>
            <p:ph type="pic" sz="quarter" idx="19" hasCustomPrompt="1"/>
          </p:nvPr>
        </p:nvSpPr>
        <p:spPr>
          <a:xfrm>
            <a:off x="9660208" y="1989138"/>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23" name="Content Placeholder 31">
            <a:extLst>
              <a:ext uri="{FF2B5EF4-FFF2-40B4-BE49-F238E27FC236}">
                <a16:creationId xmlns:a16="http://schemas.microsoft.com/office/drawing/2014/main" id="{7DA3160F-884E-BE4E-A8B5-0D9713FCC1C0}"/>
              </a:ext>
            </a:extLst>
          </p:cNvPr>
          <p:cNvSpPr>
            <a:spLocks noGrp="1"/>
          </p:cNvSpPr>
          <p:nvPr>
            <p:ph sz="quarter" idx="20"/>
          </p:nvPr>
        </p:nvSpPr>
        <p:spPr>
          <a:xfrm>
            <a:off x="874711" y="4129838"/>
            <a:ext cx="1670788" cy="1999500"/>
          </a:xfrm>
        </p:spPr>
        <p:txBody>
          <a:bodyPr>
            <a:noAutofit/>
          </a:bodyPr>
          <a:lstStyle>
            <a:lvl1pPr marL="0" indent="0">
              <a:buFontTx/>
              <a:buNone/>
              <a:defRPr sz="1000"/>
            </a:lvl1pPr>
            <a:lvl2pPr marL="136525" indent="0" algn="l">
              <a:buFontTx/>
              <a:buNone/>
              <a:tabLst/>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
        <p:nvSpPr>
          <p:cNvPr id="24" name="Content Placeholder 31">
            <a:extLst>
              <a:ext uri="{FF2B5EF4-FFF2-40B4-BE49-F238E27FC236}">
                <a16:creationId xmlns:a16="http://schemas.microsoft.com/office/drawing/2014/main" id="{1EBBBA14-67D4-0F48-8199-4BF0240F5F7C}"/>
              </a:ext>
            </a:extLst>
          </p:cNvPr>
          <p:cNvSpPr>
            <a:spLocks noGrp="1"/>
          </p:cNvSpPr>
          <p:nvPr>
            <p:ph sz="quarter" idx="21"/>
          </p:nvPr>
        </p:nvSpPr>
        <p:spPr>
          <a:xfrm>
            <a:off x="2642777" y="4129838"/>
            <a:ext cx="1657080" cy="1999500"/>
          </a:xfrm>
        </p:spPr>
        <p:txBody>
          <a:bodyPr>
            <a:noAutofit/>
          </a:bodyPr>
          <a:lstStyle>
            <a:lvl1pPr marL="0" indent="0">
              <a:buFontTx/>
              <a:buNone/>
              <a:defRPr sz="1000"/>
            </a:lvl1pPr>
            <a:lvl2pPr marL="136525" indent="0">
              <a:buFontTx/>
              <a:buNone/>
              <a:tabLst/>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
        <p:nvSpPr>
          <p:cNvPr id="25" name="Content Placeholder 31">
            <a:extLst>
              <a:ext uri="{FF2B5EF4-FFF2-40B4-BE49-F238E27FC236}">
                <a16:creationId xmlns:a16="http://schemas.microsoft.com/office/drawing/2014/main" id="{8F9992DF-DE38-9F47-8284-F381DB4A9499}"/>
              </a:ext>
            </a:extLst>
          </p:cNvPr>
          <p:cNvSpPr>
            <a:spLocks noGrp="1"/>
          </p:cNvSpPr>
          <p:nvPr>
            <p:ph sz="quarter" idx="22"/>
          </p:nvPr>
        </p:nvSpPr>
        <p:spPr>
          <a:xfrm>
            <a:off x="4395943" y="4129838"/>
            <a:ext cx="1657350" cy="1999500"/>
          </a:xfrm>
        </p:spPr>
        <p:txBody>
          <a:bodyPr>
            <a:noAutofit/>
          </a:bodyPr>
          <a:lstStyle>
            <a:lvl1pPr marL="0" indent="0">
              <a:buFontTx/>
              <a:buNone/>
              <a:defRPr sz="1000"/>
            </a:lvl1pPr>
            <a:lvl2pPr marL="136525" indent="0">
              <a:buFontTx/>
              <a:buNone/>
              <a:tabLst/>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
        <p:nvSpPr>
          <p:cNvPr id="26" name="Content Placeholder 31">
            <a:extLst>
              <a:ext uri="{FF2B5EF4-FFF2-40B4-BE49-F238E27FC236}">
                <a16:creationId xmlns:a16="http://schemas.microsoft.com/office/drawing/2014/main" id="{F0F217B0-9B18-7646-B341-1D80E9A6D15D}"/>
              </a:ext>
            </a:extLst>
          </p:cNvPr>
          <p:cNvSpPr>
            <a:spLocks noGrp="1"/>
          </p:cNvSpPr>
          <p:nvPr>
            <p:ph sz="quarter" idx="23"/>
          </p:nvPr>
        </p:nvSpPr>
        <p:spPr>
          <a:xfrm>
            <a:off x="6149379" y="4129838"/>
            <a:ext cx="1659194" cy="1999500"/>
          </a:xfrm>
        </p:spPr>
        <p:txBody>
          <a:bodyPr>
            <a:noAutofit/>
          </a:bodyPr>
          <a:lstStyle>
            <a:lvl1pPr marL="0" indent="0">
              <a:buFontTx/>
              <a:buNone/>
              <a:defRPr sz="1000"/>
            </a:lvl1pPr>
            <a:lvl2pPr marL="136525" indent="0">
              <a:buFontTx/>
              <a:buNone/>
              <a:tabLst/>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
        <p:nvSpPr>
          <p:cNvPr id="27" name="Content Placeholder 31">
            <a:extLst>
              <a:ext uri="{FF2B5EF4-FFF2-40B4-BE49-F238E27FC236}">
                <a16:creationId xmlns:a16="http://schemas.microsoft.com/office/drawing/2014/main" id="{0C3FFF3A-AFEA-164A-B748-3EB28ED43584}"/>
              </a:ext>
            </a:extLst>
          </p:cNvPr>
          <p:cNvSpPr>
            <a:spLocks noGrp="1"/>
          </p:cNvSpPr>
          <p:nvPr>
            <p:ph sz="quarter" idx="24"/>
          </p:nvPr>
        </p:nvSpPr>
        <p:spPr>
          <a:xfrm>
            <a:off x="7903737" y="4129838"/>
            <a:ext cx="1659194" cy="1999500"/>
          </a:xfrm>
        </p:spPr>
        <p:txBody>
          <a:bodyPr>
            <a:noAutofit/>
          </a:bodyPr>
          <a:lstStyle>
            <a:lvl1pPr marL="0" indent="0">
              <a:buFontTx/>
              <a:buNone/>
              <a:defRPr sz="1000"/>
            </a:lvl1pPr>
            <a:lvl2pPr marL="136525" indent="0">
              <a:buFontTx/>
              <a:buNone/>
              <a:tabLst/>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
        <p:nvSpPr>
          <p:cNvPr id="28" name="Content Placeholder 31">
            <a:extLst>
              <a:ext uri="{FF2B5EF4-FFF2-40B4-BE49-F238E27FC236}">
                <a16:creationId xmlns:a16="http://schemas.microsoft.com/office/drawing/2014/main" id="{A5EACB40-C1B6-7249-8D22-A1E8E324977C}"/>
              </a:ext>
            </a:extLst>
          </p:cNvPr>
          <p:cNvSpPr>
            <a:spLocks noGrp="1"/>
          </p:cNvSpPr>
          <p:nvPr>
            <p:ph sz="quarter" idx="25"/>
          </p:nvPr>
        </p:nvSpPr>
        <p:spPr>
          <a:xfrm>
            <a:off x="9658095" y="4129838"/>
            <a:ext cx="1659193" cy="1999500"/>
          </a:xfrm>
        </p:spPr>
        <p:txBody>
          <a:bodyPr>
            <a:noAutofit/>
          </a:bodyPr>
          <a:lstStyle>
            <a:lvl1pPr marL="0" indent="0">
              <a:buFontTx/>
              <a:buNone/>
              <a:defRPr sz="1000"/>
            </a:lvl1pPr>
            <a:lvl2pPr marL="95250" indent="0">
              <a:buFontTx/>
              <a:buNone/>
              <a:tabLst/>
              <a:defRPr sz="1000"/>
            </a:lvl2pPr>
            <a:lvl3pPr marL="914400" indent="0">
              <a:buFontTx/>
              <a:buNone/>
              <a:defRPr sz="1000"/>
            </a:lvl3pPr>
            <a:lvl4pPr marL="1371600" indent="0">
              <a:buFontTx/>
              <a:buNone/>
              <a:defRPr sz="1000"/>
            </a:lvl4pPr>
            <a:lvl5pPr marL="1828800" indent="0">
              <a:buFontTx/>
              <a:buNone/>
              <a:defRPr sz="1000"/>
            </a:lvl5pPr>
          </a:lstStyle>
          <a:p>
            <a:pPr lvl="0"/>
            <a:r>
              <a:rPr lang="en-US"/>
              <a:t>Edit Master text styles</a:t>
            </a:r>
          </a:p>
          <a:p>
            <a:pPr lvl="1"/>
            <a:r>
              <a:rPr lang="en-US"/>
              <a:t>Second level</a:t>
            </a:r>
          </a:p>
        </p:txBody>
      </p:sp>
      <p:sp>
        <p:nvSpPr>
          <p:cNvPr id="29" name="Title 37">
            <a:extLst>
              <a:ext uri="{FF2B5EF4-FFF2-40B4-BE49-F238E27FC236}">
                <a16:creationId xmlns:a16="http://schemas.microsoft.com/office/drawing/2014/main" id="{1C5A625B-237D-4140-8553-57A89A41A660}"/>
              </a:ext>
            </a:extLst>
          </p:cNvPr>
          <p:cNvSpPr>
            <a:spLocks noGrp="1"/>
          </p:cNvSpPr>
          <p:nvPr>
            <p:ph type="title" hasCustomPrompt="1"/>
          </p:nvPr>
        </p:nvSpPr>
        <p:spPr>
          <a:xfrm>
            <a:off x="874712" y="333375"/>
            <a:ext cx="7029025" cy="1260491"/>
          </a:xfrm>
        </p:spPr>
        <p:txBody>
          <a:bodyPr>
            <a:normAutofit/>
          </a:bodyPr>
          <a:lstStyle>
            <a:lvl1pPr>
              <a:defRPr sz="3200"/>
            </a:lvl1pPr>
          </a:lstStyle>
          <a:p>
            <a:r>
              <a:rPr lang="en-US"/>
              <a:t>Click to edit title</a:t>
            </a:r>
          </a:p>
        </p:txBody>
      </p:sp>
    </p:spTree>
    <p:extLst>
      <p:ext uri="{BB962C8B-B14F-4D97-AF65-F5344CB8AC3E}">
        <p14:creationId xmlns:p14="http://schemas.microsoft.com/office/powerpoint/2010/main" val="1749546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fld id="{CB4625B5-9D39-B743-81F3-A2814805E14F}" type="datetimeFigureOut">
              <a:rPr lang="en-US" smtClean="0"/>
              <a:pPr/>
              <a:t>2/24/2022</a:t>
            </a:fld>
            <a:endParaRPr lang="en-US"/>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a:p>
        </p:txBody>
      </p:sp>
      <p:sp>
        <p:nvSpPr>
          <p:cNvPr id="11" name="Picture Placeholder 5">
            <a:extLst>
              <a:ext uri="{FF2B5EF4-FFF2-40B4-BE49-F238E27FC236}">
                <a16:creationId xmlns:a16="http://schemas.microsoft.com/office/drawing/2014/main" id="{E71A4EC4-20FD-764D-87DC-D7ACAAB232DC}"/>
              </a:ext>
            </a:extLst>
          </p:cNvPr>
          <p:cNvSpPr>
            <a:spLocks noGrp="1"/>
          </p:cNvSpPr>
          <p:nvPr>
            <p:ph type="pic" sz="quarter" idx="14" hasCustomPrompt="1"/>
          </p:nvPr>
        </p:nvSpPr>
        <p:spPr>
          <a:xfrm>
            <a:off x="695325" y="1428179"/>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a:t>Click to add image</a:t>
            </a:r>
          </a:p>
        </p:txBody>
      </p:sp>
      <p:sp>
        <p:nvSpPr>
          <p:cNvPr id="12" name="Picture Placeholder 5">
            <a:extLst>
              <a:ext uri="{FF2B5EF4-FFF2-40B4-BE49-F238E27FC236}">
                <a16:creationId xmlns:a16="http://schemas.microsoft.com/office/drawing/2014/main" id="{435BEEFF-8F6F-A141-9934-18F5F11773E2}"/>
              </a:ext>
            </a:extLst>
          </p:cNvPr>
          <p:cNvSpPr>
            <a:spLocks noGrp="1"/>
          </p:cNvSpPr>
          <p:nvPr>
            <p:ph type="pic" sz="quarter" idx="15" hasCustomPrompt="1"/>
          </p:nvPr>
        </p:nvSpPr>
        <p:spPr>
          <a:xfrm>
            <a:off x="695325" y="3929210"/>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a:t>Click to add image</a:t>
            </a:r>
          </a:p>
        </p:txBody>
      </p:sp>
      <p:sp>
        <p:nvSpPr>
          <p:cNvPr id="13" name="Picture Placeholder 5">
            <a:extLst>
              <a:ext uri="{FF2B5EF4-FFF2-40B4-BE49-F238E27FC236}">
                <a16:creationId xmlns:a16="http://schemas.microsoft.com/office/drawing/2014/main" id="{7F7DAD24-F015-B448-8B76-6B2928618282}"/>
              </a:ext>
            </a:extLst>
          </p:cNvPr>
          <p:cNvSpPr>
            <a:spLocks noGrp="1"/>
          </p:cNvSpPr>
          <p:nvPr>
            <p:ph type="pic" sz="quarter" idx="16" hasCustomPrompt="1"/>
          </p:nvPr>
        </p:nvSpPr>
        <p:spPr>
          <a:xfrm>
            <a:off x="4429012" y="1428179"/>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a:t>Click to add image</a:t>
            </a:r>
          </a:p>
        </p:txBody>
      </p:sp>
      <p:sp>
        <p:nvSpPr>
          <p:cNvPr id="14" name="Picture Placeholder 5">
            <a:extLst>
              <a:ext uri="{FF2B5EF4-FFF2-40B4-BE49-F238E27FC236}">
                <a16:creationId xmlns:a16="http://schemas.microsoft.com/office/drawing/2014/main" id="{0E2B7707-D543-7D48-BB98-51D110AEAE37}"/>
              </a:ext>
            </a:extLst>
          </p:cNvPr>
          <p:cNvSpPr>
            <a:spLocks noGrp="1"/>
          </p:cNvSpPr>
          <p:nvPr>
            <p:ph type="pic" sz="quarter" idx="17" hasCustomPrompt="1"/>
          </p:nvPr>
        </p:nvSpPr>
        <p:spPr>
          <a:xfrm>
            <a:off x="4429012" y="3929210"/>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a:t>Click to add image</a:t>
            </a:r>
          </a:p>
        </p:txBody>
      </p:sp>
      <p:sp>
        <p:nvSpPr>
          <p:cNvPr id="15" name="Picture Placeholder 5">
            <a:extLst>
              <a:ext uri="{FF2B5EF4-FFF2-40B4-BE49-F238E27FC236}">
                <a16:creationId xmlns:a16="http://schemas.microsoft.com/office/drawing/2014/main" id="{55B32590-C785-E348-B125-1715754486BD}"/>
              </a:ext>
            </a:extLst>
          </p:cNvPr>
          <p:cNvSpPr>
            <a:spLocks noGrp="1"/>
          </p:cNvSpPr>
          <p:nvPr>
            <p:ph type="pic" sz="quarter" idx="18" hasCustomPrompt="1"/>
          </p:nvPr>
        </p:nvSpPr>
        <p:spPr>
          <a:xfrm>
            <a:off x="8162699" y="1428179"/>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a:t>Click to add image</a:t>
            </a:r>
          </a:p>
        </p:txBody>
      </p:sp>
      <p:sp>
        <p:nvSpPr>
          <p:cNvPr id="16" name="Picture Placeholder 5">
            <a:extLst>
              <a:ext uri="{FF2B5EF4-FFF2-40B4-BE49-F238E27FC236}">
                <a16:creationId xmlns:a16="http://schemas.microsoft.com/office/drawing/2014/main" id="{3E372A00-A2C4-634E-86FD-9DBE0EA6C01C}"/>
              </a:ext>
            </a:extLst>
          </p:cNvPr>
          <p:cNvSpPr>
            <a:spLocks noGrp="1"/>
          </p:cNvSpPr>
          <p:nvPr>
            <p:ph type="pic" sz="quarter" idx="19" hasCustomPrompt="1"/>
          </p:nvPr>
        </p:nvSpPr>
        <p:spPr>
          <a:xfrm>
            <a:off x="8162699" y="3929210"/>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a:t>Click to add image</a:t>
            </a:r>
          </a:p>
        </p:txBody>
      </p:sp>
    </p:spTree>
    <p:extLst>
      <p:ext uri="{BB962C8B-B14F-4D97-AF65-F5344CB8AC3E}">
        <p14:creationId xmlns:p14="http://schemas.microsoft.com/office/powerpoint/2010/main" val="13525932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and list/Chart/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A68AB-7EFD-5D43-BD00-8C8CD0B1DC69}"/>
              </a:ext>
            </a:extLst>
          </p:cNvPr>
          <p:cNvSpPr>
            <a:spLocks noGrp="1"/>
          </p:cNvSpPr>
          <p:nvPr>
            <p:ph type="title" hasCustomPrompt="1"/>
          </p:nvPr>
        </p:nvSpPr>
        <p:spPr>
          <a:xfrm>
            <a:off x="874713" y="341087"/>
            <a:ext cx="6407435" cy="1251175"/>
          </a:xfrm>
        </p:spPr>
        <p:txBody>
          <a:bodyPr anchor="b"/>
          <a:lstStyle>
            <a:lvl1pPr>
              <a:defRPr sz="3200"/>
            </a:lvl1pPr>
          </a:lstStyle>
          <a:p>
            <a:r>
              <a:rPr lang="en-US"/>
              <a:t>Click to edit heading</a:t>
            </a:r>
          </a:p>
        </p:txBody>
      </p:sp>
      <p:sp>
        <p:nvSpPr>
          <p:cNvPr id="3" name="Content Placeholder 2">
            <a:extLst>
              <a:ext uri="{FF2B5EF4-FFF2-40B4-BE49-F238E27FC236}">
                <a16:creationId xmlns:a16="http://schemas.microsoft.com/office/drawing/2014/main" id="{2295DAA1-74DC-8243-9A72-213691177907}"/>
              </a:ext>
            </a:extLst>
          </p:cNvPr>
          <p:cNvSpPr>
            <a:spLocks noGrp="1"/>
          </p:cNvSpPr>
          <p:nvPr>
            <p:ph idx="1"/>
          </p:nvPr>
        </p:nvSpPr>
        <p:spPr>
          <a:xfrm>
            <a:off x="5243513" y="1997076"/>
            <a:ext cx="6088855" cy="3871912"/>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39FBA8-199E-C243-904E-28C5D0E64C06}"/>
              </a:ext>
            </a:extLst>
          </p:cNvPr>
          <p:cNvSpPr>
            <a:spLocks noGrp="1"/>
          </p:cNvSpPr>
          <p:nvPr>
            <p:ph type="body" sz="half" idx="2" hasCustomPrompt="1"/>
          </p:nvPr>
        </p:nvSpPr>
        <p:spPr>
          <a:xfrm>
            <a:off x="874714" y="1989138"/>
            <a:ext cx="4061618" cy="3879850"/>
          </a:xfrm>
        </p:spPr>
        <p:txBody>
          <a:bodyPr/>
          <a:lstStyle>
            <a:lvl1pPr marL="0" indent="0">
              <a:buNone/>
              <a:defRPr sz="1600" b="0" i="0">
                <a:latin typeface="Gotham Book" panose="02000604040000020004"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p>
        </p:txBody>
      </p:sp>
      <p:sp>
        <p:nvSpPr>
          <p:cNvPr id="5" name="Date Placeholder 4">
            <a:extLst>
              <a:ext uri="{FF2B5EF4-FFF2-40B4-BE49-F238E27FC236}">
                <a16:creationId xmlns:a16="http://schemas.microsoft.com/office/drawing/2014/main" id="{73796F1E-CE86-BB4C-A07C-3D54679E04E3}"/>
              </a:ext>
            </a:extLst>
          </p:cNvPr>
          <p:cNvSpPr>
            <a:spLocks noGrp="1"/>
          </p:cNvSpPr>
          <p:nvPr>
            <p:ph type="dt" sz="half" idx="10"/>
          </p:nvPr>
        </p:nvSpPr>
        <p:spPr/>
        <p:txBody>
          <a:bodyPr/>
          <a:lstStyle/>
          <a:p>
            <a:fld id="{CB4625B5-9D39-B743-81F3-A2814805E14F}" type="datetimeFigureOut">
              <a:rPr lang="en-US" smtClean="0"/>
              <a:t>2/24/2022</a:t>
            </a:fld>
            <a:endParaRPr lang="en-US"/>
          </a:p>
        </p:txBody>
      </p:sp>
      <p:sp>
        <p:nvSpPr>
          <p:cNvPr id="6" name="Footer Placeholder 5">
            <a:extLst>
              <a:ext uri="{FF2B5EF4-FFF2-40B4-BE49-F238E27FC236}">
                <a16:creationId xmlns:a16="http://schemas.microsoft.com/office/drawing/2014/main" id="{AA6D71AE-F38B-C148-A72A-7AA4F6A61A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B148E3-4992-9545-B503-E4F13ED657B3}"/>
              </a:ext>
            </a:extLst>
          </p:cNvPr>
          <p:cNvSpPr>
            <a:spLocks noGrp="1"/>
          </p:cNvSpPr>
          <p:nvPr>
            <p:ph type="sldNum" sz="quarter" idx="12"/>
          </p:nvPr>
        </p:nvSpPr>
        <p:spPr/>
        <p:txBody>
          <a:bodyPr/>
          <a:lstStyle/>
          <a:p>
            <a:fld id="{182ED1F7-0DAF-604F-AAD0-0B909AFF8955}" type="slidenum">
              <a:rPr lang="en-US" smtClean="0"/>
              <a:t>‹#›</a:t>
            </a:fld>
            <a:endParaRPr lang="en-US"/>
          </a:p>
        </p:txBody>
      </p:sp>
    </p:spTree>
    <p:extLst>
      <p:ext uri="{BB962C8B-B14F-4D97-AF65-F5344CB8AC3E}">
        <p14:creationId xmlns:p14="http://schemas.microsoft.com/office/powerpoint/2010/main" val="4207924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20FBD-4BCE-434E-A128-23D87FFF58C7}"/>
              </a:ext>
            </a:extLst>
          </p:cNvPr>
          <p:cNvSpPr>
            <a:spLocks noGrp="1"/>
          </p:cNvSpPr>
          <p:nvPr>
            <p:ph type="title" hasCustomPrompt="1"/>
          </p:nvPr>
        </p:nvSpPr>
        <p:spPr>
          <a:xfrm>
            <a:off x="874713" y="333375"/>
            <a:ext cx="7735887" cy="1260491"/>
          </a:xfrm>
        </p:spPr>
        <p:txBody>
          <a:bodyPr>
            <a:normAutofit/>
          </a:bodyPr>
          <a:lstStyle>
            <a:lvl1pPr>
              <a:defRPr sz="3200"/>
            </a:lvl1pPr>
          </a:lstStyle>
          <a:p>
            <a:r>
              <a:rPr lang="en-US"/>
              <a:t>Click to edit heading</a:t>
            </a:r>
          </a:p>
        </p:txBody>
      </p:sp>
      <p:sp>
        <p:nvSpPr>
          <p:cNvPr id="3" name="Content Placeholder 2">
            <a:extLst>
              <a:ext uri="{FF2B5EF4-FFF2-40B4-BE49-F238E27FC236}">
                <a16:creationId xmlns:a16="http://schemas.microsoft.com/office/drawing/2014/main" id="{02F0F5CD-B687-B24D-AC6A-932C504701BA}"/>
              </a:ext>
            </a:extLst>
          </p:cNvPr>
          <p:cNvSpPr>
            <a:spLocks noGrp="1"/>
          </p:cNvSpPr>
          <p:nvPr>
            <p:ph idx="1" hasCustomPrompt="1"/>
          </p:nvPr>
        </p:nvSpPr>
        <p:spPr>
          <a:xfrm>
            <a:off x="874713" y="1989137"/>
            <a:ext cx="6094799" cy="4123277"/>
          </a:xfrm>
        </p:spPr>
        <p:txBody>
          <a:bodyPr/>
          <a:lstStyle>
            <a:lvl1pPr marL="0" indent="0">
              <a:lnSpc>
                <a:spcPct val="150000"/>
              </a:lnSpc>
              <a:buFontTx/>
              <a:buNone/>
              <a:defRPr sz="1600" b="0" i="0">
                <a:latin typeface="Gotham Book" panose="02000604040000020004" pitchFamily="2" charset="0"/>
              </a:defRPr>
            </a:lvl1pPr>
            <a:lvl2pPr marL="457200" indent="0">
              <a:buFontTx/>
              <a:buNone/>
              <a:defRPr sz="1600"/>
            </a:lvl2pPr>
            <a:lvl3pPr marL="914400" indent="0">
              <a:buFontTx/>
              <a:buNone/>
              <a:defRPr sz="1600"/>
            </a:lvl3pPr>
            <a:lvl4pPr marL="1371600" indent="0">
              <a:buFontTx/>
              <a:buNone/>
              <a:defRPr sz="1400"/>
            </a:lvl4pPr>
            <a:lvl5pPr marL="1828800" indent="0">
              <a:buFontTx/>
              <a:buNone/>
              <a:defRPr sz="1400"/>
            </a:lvl5pPr>
          </a:lstStyle>
          <a:p>
            <a:pPr lvl="0"/>
            <a:r>
              <a:rPr lang="en-US"/>
              <a:t>Click to edit sub heading</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934C8-DD4D-BC42-99F4-F02DB190162C}"/>
              </a:ext>
            </a:extLst>
          </p:cNvPr>
          <p:cNvSpPr>
            <a:spLocks noGrp="1"/>
          </p:cNvSpPr>
          <p:nvPr>
            <p:ph type="dt" sz="half" idx="10"/>
          </p:nvPr>
        </p:nvSpPr>
        <p:spPr/>
        <p:txBody>
          <a:bodyPr/>
          <a:lstStyle/>
          <a:p>
            <a:fld id="{CB4625B5-9D39-B743-81F3-A2814805E14F}" type="datetimeFigureOut">
              <a:rPr lang="en-US" smtClean="0"/>
              <a:t>2/24/2022</a:t>
            </a:fld>
            <a:endParaRPr lang="en-US"/>
          </a:p>
        </p:txBody>
      </p:sp>
      <p:sp>
        <p:nvSpPr>
          <p:cNvPr id="5" name="Footer Placeholder 4">
            <a:extLst>
              <a:ext uri="{FF2B5EF4-FFF2-40B4-BE49-F238E27FC236}">
                <a16:creationId xmlns:a16="http://schemas.microsoft.com/office/drawing/2014/main" id="{936BBEFE-2430-504C-99B5-5A3286AE20AC}"/>
              </a:ext>
            </a:extLst>
          </p:cNvPr>
          <p:cNvSpPr>
            <a:spLocks noGrp="1"/>
          </p:cNvSpPr>
          <p:nvPr>
            <p:ph type="ftr" sz="quarter" idx="11"/>
          </p:nvPr>
        </p:nvSpPr>
        <p:spPr>
          <a:xfrm>
            <a:off x="4128294" y="6356350"/>
            <a:ext cx="4114800" cy="365125"/>
          </a:xfrm>
        </p:spPr>
        <p:txBody>
          <a:bodyPr/>
          <a:lstStyle/>
          <a:p>
            <a:endParaRPr lang="en-US"/>
          </a:p>
        </p:txBody>
      </p:sp>
      <p:sp>
        <p:nvSpPr>
          <p:cNvPr id="6" name="Slide Number Placeholder 5">
            <a:extLst>
              <a:ext uri="{FF2B5EF4-FFF2-40B4-BE49-F238E27FC236}">
                <a16:creationId xmlns:a16="http://schemas.microsoft.com/office/drawing/2014/main" id="{289BD4B4-570A-CF4A-8A21-336E10433EA6}"/>
              </a:ext>
            </a:extLst>
          </p:cNvPr>
          <p:cNvSpPr>
            <a:spLocks noGrp="1"/>
          </p:cNvSpPr>
          <p:nvPr>
            <p:ph type="sldNum" sz="quarter" idx="12"/>
          </p:nvPr>
        </p:nvSpPr>
        <p:spPr>
          <a:xfrm>
            <a:off x="8610600" y="6356350"/>
            <a:ext cx="2886074" cy="365125"/>
          </a:xfrm>
        </p:spPr>
        <p:txBody>
          <a:bodyPr/>
          <a:lstStyle/>
          <a:p>
            <a:fld id="{182ED1F7-0DAF-604F-AAD0-0B909AFF8955}" type="slidenum">
              <a:rPr lang="en-US" smtClean="0"/>
              <a:t>‹#›</a:t>
            </a:fld>
            <a:endParaRPr lang="en-US"/>
          </a:p>
        </p:txBody>
      </p:sp>
    </p:spTree>
    <p:extLst>
      <p:ext uri="{BB962C8B-B14F-4D97-AF65-F5344CB8AC3E}">
        <p14:creationId xmlns:p14="http://schemas.microsoft.com/office/powerpoint/2010/main" val="4057604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934D09B-E1D7-E843-905A-ABA989DCCFA2}"/>
              </a:ext>
            </a:extLst>
          </p:cNvPr>
          <p:cNvSpPr>
            <a:spLocks noGrp="1"/>
          </p:cNvSpPr>
          <p:nvPr>
            <p:ph type="pic" idx="1" hasCustomPrompt="1"/>
          </p:nvPr>
        </p:nvSpPr>
        <p:spPr>
          <a:xfrm>
            <a:off x="5183187" y="1989138"/>
            <a:ext cx="6313487" cy="4140200"/>
          </a:xfrm>
          <a:solidFill>
            <a:schemeClr val="bg1">
              <a:lumMod val="95000"/>
            </a:schemeClr>
          </a:solidFill>
        </p:spPr>
        <p:txBody>
          <a:bodyPr>
            <a:normAutofit/>
          </a:bodyPr>
          <a:lstStyle>
            <a:lvl1pPr marL="0" indent="0">
              <a:buNone/>
              <a:defRPr sz="1800" b="0" i="0">
                <a:latin typeface="Gotham Book" panose="02000604040000020004"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to add image</a:t>
            </a:r>
          </a:p>
        </p:txBody>
      </p:sp>
      <p:sp>
        <p:nvSpPr>
          <p:cNvPr id="5" name="Date Placeholder 4">
            <a:extLst>
              <a:ext uri="{FF2B5EF4-FFF2-40B4-BE49-F238E27FC236}">
                <a16:creationId xmlns:a16="http://schemas.microsoft.com/office/drawing/2014/main" id="{EBDB1BDC-0701-2F41-A41D-1CEFD024EC83}"/>
              </a:ext>
            </a:extLst>
          </p:cNvPr>
          <p:cNvSpPr>
            <a:spLocks noGrp="1"/>
          </p:cNvSpPr>
          <p:nvPr>
            <p:ph type="dt" sz="half" idx="10"/>
          </p:nvPr>
        </p:nvSpPr>
        <p:spPr/>
        <p:txBody>
          <a:bodyPr/>
          <a:lstStyle/>
          <a:p>
            <a:fld id="{CB4625B5-9D39-B743-81F3-A2814805E14F}" type="datetimeFigureOut">
              <a:rPr lang="en-US" smtClean="0"/>
              <a:t>2/24/2022</a:t>
            </a:fld>
            <a:endParaRPr lang="en-US"/>
          </a:p>
        </p:txBody>
      </p:sp>
      <p:sp>
        <p:nvSpPr>
          <p:cNvPr id="6" name="Footer Placeholder 5">
            <a:extLst>
              <a:ext uri="{FF2B5EF4-FFF2-40B4-BE49-F238E27FC236}">
                <a16:creationId xmlns:a16="http://schemas.microsoft.com/office/drawing/2014/main" id="{5763B795-25BE-5741-9353-C28715D1C2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8351AA-302C-2041-9DDD-15B7592F3F03}"/>
              </a:ext>
            </a:extLst>
          </p:cNvPr>
          <p:cNvSpPr>
            <a:spLocks noGrp="1"/>
          </p:cNvSpPr>
          <p:nvPr>
            <p:ph type="sldNum" sz="quarter" idx="12"/>
          </p:nvPr>
        </p:nvSpPr>
        <p:spPr/>
        <p:txBody>
          <a:bodyPr/>
          <a:lstStyle/>
          <a:p>
            <a:fld id="{182ED1F7-0DAF-604F-AAD0-0B909AFF8955}" type="slidenum">
              <a:rPr lang="en-US" smtClean="0"/>
              <a:t>‹#›</a:t>
            </a:fld>
            <a:endParaRPr lang="en-US"/>
          </a:p>
        </p:txBody>
      </p:sp>
      <p:sp>
        <p:nvSpPr>
          <p:cNvPr id="8" name="Title 1">
            <a:extLst>
              <a:ext uri="{FF2B5EF4-FFF2-40B4-BE49-F238E27FC236}">
                <a16:creationId xmlns:a16="http://schemas.microsoft.com/office/drawing/2014/main" id="{9A14EEE5-B4A5-6C44-81D9-F9F63DD716AD}"/>
              </a:ext>
            </a:extLst>
          </p:cNvPr>
          <p:cNvSpPr>
            <a:spLocks noGrp="1"/>
          </p:cNvSpPr>
          <p:nvPr>
            <p:ph type="title" hasCustomPrompt="1"/>
          </p:nvPr>
        </p:nvSpPr>
        <p:spPr>
          <a:xfrm>
            <a:off x="874712" y="326574"/>
            <a:ext cx="6919459" cy="1265689"/>
          </a:xfrm>
        </p:spPr>
        <p:txBody>
          <a:bodyPr anchor="b"/>
          <a:lstStyle>
            <a:lvl1pPr>
              <a:defRPr sz="3200"/>
            </a:lvl1pPr>
          </a:lstStyle>
          <a:p>
            <a:r>
              <a:rPr lang="en-US"/>
              <a:t>Click to edit heading</a:t>
            </a:r>
          </a:p>
        </p:txBody>
      </p:sp>
      <p:sp>
        <p:nvSpPr>
          <p:cNvPr id="9" name="Text Placeholder 3">
            <a:extLst>
              <a:ext uri="{FF2B5EF4-FFF2-40B4-BE49-F238E27FC236}">
                <a16:creationId xmlns:a16="http://schemas.microsoft.com/office/drawing/2014/main" id="{4AF3474B-FFD9-CE42-91E1-D59AF481AE7D}"/>
              </a:ext>
            </a:extLst>
          </p:cNvPr>
          <p:cNvSpPr>
            <a:spLocks noGrp="1"/>
          </p:cNvSpPr>
          <p:nvPr>
            <p:ph type="body" sz="half" idx="2" hasCustomPrompt="1"/>
          </p:nvPr>
        </p:nvSpPr>
        <p:spPr>
          <a:xfrm>
            <a:off x="874713" y="1989138"/>
            <a:ext cx="3957867" cy="4140200"/>
          </a:xfrm>
        </p:spPr>
        <p:txBody>
          <a:bodyPr/>
          <a:lstStyle>
            <a:lvl1pPr marL="0" indent="0">
              <a:buNone/>
              <a:defRPr sz="1600" b="0" i="0">
                <a:latin typeface="Gotham Book" panose="02000604040000020004"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p>
        </p:txBody>
      </p:sp>
    </p:spTree>
    <p:extLst>
      <p:ext uri="{BB962C8B-B14F-4D97-AF65-F5344CB8AC3E}">
        <p14:creationId xmlns:p14="http://schemas.microsoft.com/office/powerpoint/2010/main" val="34906795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28A8D7-35D4-784B-9ECA-1761744F6688}"/>
              </a:ext>
            </a:extLst>
          </p:cNvPr>
          <p:cNvSpPr/>
          <p:nvPr userDrawn="1"/>
        </p:nvSpPr>
        <p:spPr>
          <a:xfrm>
            <a:off x="0" y="0"/>
            <a:ext cx="12192000" cy="68580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rmAutofit/>
          </a:bodyPr>
          <a:lstStyle/>
          <a:p>
            <a:pPr marL="0" marR="0" indent="0" algn="l" defTabSz="914400" rtl="0" fontAlgn="auto" latinLnBrk="0" hangingPunct="0">
              <a:lnSpc>
                <a:spcPct val="90000"/>
              </a:lnSpc>
              <a:spcBef>
                <a:spcPts val="0"/>
              </a:spcBef>
              <a:spcAft>
                <a:spcPts val="0"/>
              </a:spcAft>
              <a:buClrTx/>
              <a:buSzTx/>
              <a:buFontTx/>
              <a:buNone/>
              <a:tabLst/>
            </a:pPr>
            <a:endParaRPr kumimoji="0" lang="en-US" sz="4700" b="1" i="0" u="none" strike="noStrike" cap="none" spc="0" normalizeH="0" baseline="0">
              <a:ln>
                <a:noFill/>
              </a:ln>
              <a:solidFill>
                <a:srgbClr val="5AAA60"/>
              </a:solidFill>
              <a:effectLst/>
              <a:uFillTx/>
              <a:latin typeface="+mn-lt"/>
              <a:ea typeface="+mn-ea"/>
              <a:cs typeface="+mn-cs"/>
              <a:sym typeface="Gotham"/>
            </a:endParaRPr>
          </a:p>
        </p:txBody>
      </p:sp>
      <p:sp>
        <p:nvSpPr>
          <p:cNvPr id="8" name="Title 1">
            <a:extLst>
              <a:ext uri="{FF2B5EF4-FFF2-40B4-BE49-F238E27FC236}">
                <a16:creationId xmlns:a16="http://schemas.microsoft.com/office/drawing/2014/main" id="{7E51C4F6-85DD-B846-8F99-E4249FBF3546}"/>
              </a:ext>
            </a:extLst>
          </p:cNvPr>
          <p:cNvSpPr>
            <a:spLocks noGrp="1"/>
          </p:cNvSpPr>
          <p:nvPr>
            <p:ph type="title" hasCustomPrompt="1"/>
          </p:nvPr>
        </p:nvSpPr>
        <p:spPr>
          <a:xfrm>
            <a:off x="695325" y="333375"/>
            <a:ext cx="10909299" cy="5795963"/>
          </a:xfrm>
        </p:spPr>
        <p:txBody>
          <a:bodyPr anchor="ctr">
            <a:normAutofit/>
          </a:bodyPr>
          <a:lstStyle>
            <a:lvl1pPr algn="ctr">
              <a:defRPr sz="6600">
                <a:solidFill>
                  <a:schemeClr val="bg1"/>
                </a:solidFill>
              </a:defRPr>
            </a:lvl1pPr>
          </a:lstStyle>
          <a:p>
            <a:r>
              <a:rPr lang="en-US"/>
              <a:t>Thank you</a:t>
            </a:r>
          </a:p>
        </p:txBody>
      </p:sp>
    </p:spTree>
    <p:extLst>
      <p:ext uri="{BB962C8B-B14F-4D97-AF65-F5344CB8AC3E}">
        <p14:creationId xmlns:p14="http://schemas.microsoft.com/office/powerpoint/2010/main" val="10805336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62998A-B206-624B-A746-DF3D06756E43}"/>
              </a:ext>
            </a:extLst>
          </p:cNvPr>
          <p:cNvSpPr/>
          <p:nvPr userDrawn="1"/>
        </p:nvSpPr>
        <p:spPr>
          <a:xfrm>
            <a:off x="0" y="0"/>
            <a:ext cx="12192000" cy="68580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rmAutofit/>
          </a:bodyPr>
          <a:lstStyle/>
          <a:p>
            <a:pPr marL="0" marR="0" indent="0" algn="l" defTabSz="914400" rtl="0" fontAlgn="auto" latinLnBrk="0" hangingPunct="0">
              <a:lnSpc>
                <a:spcPct val="90000"/>
              </a:lnSpc>
              <a:spcBef>
                <a:spcPts val="0"/>
              </a:spcBef>
              <a:spcAft>
                <a:spcPts val="0"/>
              </a:spcAft>
              <a:buClrTx/>
              <a:buSzTx/>
              <a:buFontTx/>
              <a:buNone/>
              <a:tabLst/>
            </a:pPr>
            <a:endParaRPr kumimoji="0" lang="en-US" sz="4700" b="1" i="0" u="none" strike="noStrike" cap="none" spc="0" normalizeH="0" baseline="0">
              <a:ln>
                <a:noFill/>
              </a:ln>
              <a:solidFill>
                <a:srgbClr val="5AAA60"/>
              </a:solidFill>
              <a:effectLst/>
              <a:uFillTx/>
              <a:latin typeface="+mn-lt"/>
              <a:ea typeface="+mn-ea"/>
              <a:cs typeface="+mn-cs"/>
              <a:sym typeface="Gotham"/>
            </a:endParaRPr>
          </a:p>
        </p:txBody>
      </p:sp>
      <p:pic>
        <p:nvPicPr>
          <p:cNvPr id="5" name="Picture 4">
            <a:extLst>
              <a:ext uri="{FF2B5EF4-FFF2-40B4-BE49-F238E27FC236}">
                <a16:creationId xmlns:a16="http://schemas.microsoft.com/office/drawing/2014/main" id="{FA6804DC-BD74-F143-9F32-69B30B1D8DB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70731" y="2295289"/>
            <a:ext cx="5450537" cy="2267422"/>
          </a:xfrm>
          <a:prstGeom prst="rect">
            <a:avLst/>
          </a:prstGeom>
        </p:spPr>
      </p:pic>
    </p:spTree>
    <p:extLst>
      <p:ext uri="{BB962C8B-B14F-4D97-AF65-F5344CB8AC3E}">
        <p14:creationId xmlns:p14="http://schemas.microsoft.com/office/powerpoint/2010/main" val="25191780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28A8D7-35D4-784B-9ECA-1761744F6688}"/>
              </a:ext>
            </a:extLst>
          </p:cNvPr>
          <p:cNvSpPr/>
          <p:nvPr userDrawn="1"/>
        </p:nvSpPr>
        <p:spPr>
          <a:xfrm>
            <a:off x="0" y="0"/>
            <a:ext cx="12192000" cy="68580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rmAutofit/>
          </a:bodyPr>
          <a:lstStyle/>
          <a:p>
            <a:pPr marL="0" marR="0" indent="0" algn="l" defTabSz="914400" rtl="0" fontAlgn="auto" latinLnBrk="0" hangingPunct="0">
              <a:lnSpc>
                <a:spcPct val="90000"/>
              </a:lnSpc>
              <a:spcBef>
                <a:spcPts val="0"/>
              </a:spcBef>
              <a:spcAft>
                <a:spcPts val="0"/>
              </a:spcAft>
              <a:buClrTx/>
              <a:buSzTx/>
              <a:buFontTx/>
              <a:buNone/>
              <a:tabLst/>
            </a:pPr>
            <a:endParaRPr kumimoji="0" lang="en-US" sz="4700" b="1" i="0" u="none" strike="noStrike" cap="none" spc="0" normalizeH="0" baseline="0">
              <a:ln>
                <a:noFill/>
              </a:ln>
              <a:solidFill>
                <a:srgbClr val="5AAA60"/>
              </a:solidFill>
              <a:effectLst/>
              <a:uFillTx/>
              <a:latin typeface="+mn-lt"/>
              <a:ea typeface="+mn-ea"/>
              <a:cs typeface="+mn-cs"/>
              <a:sym typeface="Gotham"/>
            </a:endParaRPr>
          </a:p>
        </p:txBody>
      </p:sp>
      <p:pic>
        <p:nvPicPr>
          <p:cNvPr id="6" name="Picture 5">
            <a:extLst>
              <a:ext uri="{FF2B5EF4-FFF2-40B4-BE49-F238E27FC236}">
                <a16:creationId xmlns:a16="http://schemas.microsoft.com/office/drawing/2014/main" id="{937A2C33-E647-6849-8C56-44C82377AF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4713" y="564841"/>
            <a:ext cx="3007113" cy="982587"/>
          </a:xfrm>
          <a:prstGeom prst="rect">
            <a:avLst/>
          </a:prstGeom>
        </p:spPr>
      </p:pic>
      <p:sp>
        <p:nvSpPr>
          <p:cNvPr id="7" name="TextBox 6">
            <a:extLst>
              <a:ext uri="{FF2B5EF4-FFF2-40B4-BE49-F238E27FC236}">
                <a16:creationId xmlns:a16="http://schemas.microsoft.com/office/drawing/2014/main" id="{DF61537F-2615-7B4A-A3B0-0CBEE5DBED1A}"/>
              </a:ext>
            </a:extLst>
          </p:cNvPr>
          <p:cNvSpPr txBox="1"/>
          <p:nvPr userDrawn="1"/>
        </p:nvSpPr>
        <p:spPr>
          <a:xfrm>
            <a:off x="833148" y="4407642"/>
            <a:ext cx="2976134"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b">
            <a:spAutoFit/>
          </a:bodyPr>
          <a:lstStyle/>
          <a:p>
            <a:r>
              <a:rPr kumimoji="0" lang="en-AU" sz="1600" b="0" i="0" u="none" strike="noStrike" cap="none" spc="0" normalizeH="0" baseline="0">
                <a:ln>
                  <a:noFill/>
                </a:ln>
                <a:solidFill>
                  <a:schemeClr val="bg1"/>
                </a:solidFill>
                <a:effectLst/>
                <a:uFillTx/>
                <a:latin typeface="Gotham Medium" panose="02000604030000020004" pitchFamily="2" charset="0"/>
                <a:ea typeface="Montserrat Light"/>
                <a:cs typeface="Montserrat Light"/>
                <a:sym typeface="Montserrat Light"/>
              </a:rPr>
              <a:t>Outdoor Media Association</a:t>
            </a:r>
          </a:p>
          <a:p>
            <a:r>
              <a:rPr kumimoji="0" lang="en-AU" sz="1600" b="0" i="0" u="none" strike="noStrike" cap="none" spc="0" normalizeH="0" baseline="0">
                <a:ln>
                  <a:noFill/>
                </a:ln>
                <a:solidFill>
                  <a:schemeClr val="bg1"/>
                </a:solidFill>
                <a:effectLst/>
                <a:uFillTx/>
                <a:latin typeface="Gotham Book" panose="02000604040000020004" pitchFamily="2" charset="0"/>
                <a:ea typeface="Montserrat Light"/>
                <a:cs typeface="Montserrat Light"/>
                <a:sym typeface="Montserrat Light"/>
              </a:rPr>
              <a:t>Suite 504, 80 William Street</a:t>
            </a:r>
            <a:br>
              <a:rPr kumimoji="0" lang="en-AU" sz="1600" b="0" i="0" u="none" strike="noStrike" cap="none" spc="0" normalizeH="0" baseline="0">
                <a:ln>
                  <a:noFill/>
                </a:ln>
                <a:solidFill>
                  <a:schemeClr val="bg1"/>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a:ln>
                  <a:noFill/>
                </a:ln>
                <a:solidFill>
                  <a:schemeClr val="bg1"/>
                </a:solidFill>
                <a:effectLst/>
                <a:uFillTx/>
                <a:latin typeface="Gotham Book" panose="02000604040000020004" pitchFamily="2" charset="0"/>
                <a:ea typeface="Montserrat Light"/>
                <a:cs typeface="Montserrat Light"/>
                <a:sym typeface="Montserrat Light"/>
              </a:rPr>
              <a:t>East Sydney NSW 2011 </a:t>
            </a:r>
            <a:br>
              <a:rPr kumimoji="0" lang="en-AU" sz="1600" b="0" i="0" u="none" strike="noStrike" cap="none" spc="0" normalizeH="0" baseline="0">
                <a:ln>
                  <a:noFill/>
                </a:ln>
                <a:solidFill>
                  <a:schemeClr val="bg1"/>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a:ln>
                  <a:noFill/>
                </a:ln>
                <a:solidFill>
                  <a:schemeClr val="bg1"/>
                </a:solidFill>
                <a:effectLst/>
                <a:uFillTx/>
                <a:latin typeface="Gotham Book" panose="02000604040000020004" pitchFamily="2" charset="0"/>
                <a:ea typeface="Montserrat Light"/>
                <a:cs typeface="Montserrat Light"/>
                <a:sym typeface="Montserrat Light"/>
              </a:rPr>
              <a:t>T Office  02 9357 9900</a:t>
            </a:r>
            <a:br>
              <a:rPr kumimoji="0" lang="en-AU" sz="1600" b="0" i="0" u="none" strike="noStrike" cap="none" spc="0" normalizeH="0" baseline="0">
                <a:ln>
                  <a:noFill/>
                </a:ln>
                <a:solidFill>
                  <a:schemeClr val="bg1"/>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a:ln>
                  <a:noFill/>
                </a:ln>
                <a:solidFill>
                  <a:schemeClr val="bg1"/>
                </a:solidFill>
                <a:effectLst/>
                <a:uFillTx/>
                <a:latin typeface="Gotham Book" panose="02000604040000020004" pitchFamily="2" charset="0"/>
                <a:ea typeface="Montserrat Light"/>
                <a:cs typeface="Montserrat Light"/>
                <a:sym typeface="Montserrat Light"/>
              </a:rPr>
              <a:t>F 02 8356 9500 </a:t>
            </a:r>
            <a:br>
              <a:rPr kumimoji="0" lang="en-AU" sz="1600" b="0" i="0" u="none" strike="noStrike" cap="none" spc="0" normalizeH="0" baseline="0">
                <a:ln>
                  <a:noFill/>
                </a:ln>
                <a:solidFill>
                  <a:schemeClr val="bg1"/>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err="1">
                <a:ln>
                  <a:noFill/>
                </a:ln>
                <a:solidFill>
                  <a:schemeClr val="bg1"/>
                </a:solidFill>
                <a:effectLst/>
                <a:uFillTx/>
                <a:latin typeface="Gotham Book" panose="02000604040000020004" pitchFamily="2" charset="0"/>
                <a:ea typeface="Montserrat Light"/>
                <a:cs typeface="Montserrat Light"/>
                <a:sym typeface="Montserrat Light"/>
              </a:rPr>
              <a:t>info@oma.org.au</a:t>
            </a:r>
            <a:br>
              <a:rPr kumimoji="0" lang="en-AU" sz="1600" b="0" i="0" u="none" strike="noStrike" cap="none" spc="0" normalizeH="0" baseline="0">
                <a:ln>
                  <a:noFill/>
                </a:ln>
                <a:solidFill>
                  <a:schemeClr val="bg1"/>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err="1">
                <a:ln>
                  <a:noFill/>
                </a:ln>
                <a:solidFill>
                  <a:schemeClr val="bg1"/>
                </a:solidFill>
                <a:effectLst/>
                <a:uFillTx/>
                <a:latin typeface="Gotham Book" panose="02000604040000020004" pitchFamily="2" charset="0"/>
                <a:ea typeface="Montserrat Light"/>
                <a:cs typeface="Montserrat Light"/>
                <a:sym typeface="Montserrat Light"/>
              </a:rPr>
              <a:t>www.oma.org.au</a:t>
            </a:r>
            <a:endParaRPr kumimoji="0" lang="en-AU" sz="1600" b="0" i="0" u="none" strike="noStrike" cap="none" spc="0" normalizeH="0" baseline="0">
              <a:ln>
                <a:noFill/>
              </a:ln>
              <a:solidFill>
                <a:schemeClr val="bg1"/>
              </a:solidFill>
              <a:effectLst/>
              <a:uFillTx/>
              <a:latin typeface="Gotham Book" panose="02000604040000020004" pitchFamily="2" charset="0"/>
              <a:ea typeface="Montserrat Light"/>
              <a:cs typeface="Montserrat Light"/>
              <a:sym typeface="Montserrat Light"/>
            </a:endParaRPr>
          </a:p>
        </p:txBody>
      </p:sp>
    </p:spTree>
    <p:extLst>
      <p:ext uri="{BB962C8B-B14F-4D97-AF65-F5344CB8AC3E}">
        <p14:creationId xmlns:p14="http://schemas.microsoft.com/office/powerpoint/2010/main" val="2501343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6566C31-339A-DD42-9A9F-12FD3131EFD9}"/>
              </a:ext>
            </a:extLst>
          </p:cNvPr>
          <p:cNvSpPr txBox="1"/>
          <p:nvPr userDrawn="1"/>
        </p:nvSpPr>
        <p:spPr>
          <a:xfrm>
            <a:off x="874713" y="4407642"/>
            <a:ext cx="3522720"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b">
            <a:spAutoFit/>
          </a:bodyPr>
          <a:lstStyle/>
          <a:p>
            <a:r>
              <a:rPr kumimoji="0" lang="en-AU" sz="1600" b="0" i="0" u="none" strike="noStrike" cap="none" spc="0" normalizeH="0" baseline="0">
                <a:ln>
                  <a:noFill/>
                </a:ln>
                <a:solidFill>
                  <a:schemeClr val="accent2"/>
                </a:solidFill>
                <a:effectLst/>
                <a:uFillTx/>
                <a:latin typeface="Gotham Medium" panose="02000604030000020004" pitchFamily="2" charset="0"/>
                <a:ea typeface="Montserrat Light"/>
                <a:cs typeface="Montserrat Light"/>
                <a:sym typeface="Montserrat Light"/>
              </a:rPr>
              <a:t>Outdoor Media Association</a:t>
            </a:r>
          </a:p>
          <a:p>
            <a:r>
              <a:rPr kumimoji="0" lang="en-AU" sz="1600" b="0" i="0" u="none" strike="noStrike" cap="none" spc="0" normalizeH="0" baseline="0">
                <a:ln>
                  <a:noFill/>
                </a:ln>
                <a:solidFill>
                  <a:schemeClr val="accent2"/>
                </a:solidFill>
                <a:effectLst/>
                <a:uFillTx/>
                <a:latin typeface="Gotham Book" panose="02000604040000020004" pitchFamily="2" charset="0"/>
                <a:ea typeface="Montserrat Light"/>
                <a:cs typeface="Montserrat Light"/>
                <a:sym typeface="Montserrat Light"/>
              </a:rPr>
              <a:t>Suite 504, 80 William Street</a:t>
            </a:r>
            <a:br>
              <a:rPr kumimoji="0" lang="en-AU" sz="1600" b="0" i="0" u="none" strike="noStrike" cap="none" spc="0" normalizeH="0" baseline="0">
                <a:ln>
                  <a:noFill/>
                </a:ln>
                <a:solidFill>
                  <a:schemeClr val="accent2"/>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a:ln>
                  <a:noFill/>
                </a:ln>
                <a:solidFill>
                  <a:schemeClr val="accent2"/>
                </a:solidFill>
                <a:effectLst/>
                <a:uFillTx/>
                <a:latin typeface="Gotham Book" panose="02000604040000020004" pitchFamily="2" charset="0"/>
                <a:ea typeface="Montserrat Light"/>
                <a:cs typeface="Montserrat Light"/>
                <a:sym typeface="Montserrat Light"/>
              </a:rPr>
              <a:t>East Sydney NSW 2011 </a:t>
            </a:r>
            <a:br>
              <a:rPr kumimoji="0" lang="en-AU" sz="1600" b="0" i="0" u="none" strike="noStrike" cap="none" spc="0" normalizeH="0" baseline="0">
                <a:ln>
                  <a:noFill/>
                </a:ln>
                <a:solidFill>
                  <a:schemeClr val="accent2"/>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a:ln>
                  <a:noFill/>
                </a:ln>
                <a:solidFill>
                  <a:schemeClr val="accent2"/>
                </a:solidFill>
                <a:effectLst/>
                <a:uFillTx/>
                <a:latin typeface="Gotham Book" panose="02000604040000020004" pitchFamily="2" charset="0"/>
                <a:ea typeface="Montserrat Light"/>
                <a:cs typeface="Montserrat Light"/>
                <a:sym typeface="Montserrat Light"/>
              </a:rPr>
              <a:t>T Office  02 9357 9900</a:t>
            </a:r>
            <a:br>
              <a:rPr kumimoji="0" lang="en-AU" sz="1600" b="0" i="0" u="none" strike="noStrike" cap="none" spc="0" normalizeH="0" baseline="0">
                <a:ln>
                  <a:noFill/>
                </a:ln>
                <a:solidFill>
                  <a:schemeClr val="accent2"/>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a:ln>
                  <a:noFill/>
                </a:ln>
                <a:solidFill>
                  <a:schemeClr val="accent2"/>
                </a:solidFill>
                <a:effectLst/>
                <a:uFillTx/>
                <a:latin typeface="Gotham Book" panose="02000604040000020004" pitchFamily="2" charset="0"/>
                <a:ea typeface="Montserrat Light"/>
                <a:cs typeface="Montserrat Light"/>
                <a:sym typeface="Montserrat Light"/>
              </a:rPr>
              <a:t>F 02 8356 9500 </a:t>
            </a:r>
            <a:br>
              <a:rPr kumimoji="0" lang="en-AU" sz="1600" b="0" i="0" u="none" strike="noStrike" cap="none" spc="0" normalizeH="0" baseline="0">
                <a:ln>
                  <a:noFill/>
                </a:ln>
                <a:solidFill>
                  <a:schemeClr val="accent2"/>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err="1">
                <a:ln>
                  <a:noFill/>
                </a:ln>
                <a:solidFill>
                  <a:schemeClr val="accent2"/>
                </a:solidFill>
                <a:effectLst/>
                <a:uFillTx/>
                <a:latin typeface="Gotham Book" panose="02000604040000020004" pitchFamily="2" charset="0"/>
                <a:ea typeface="Montserrat Light"/>
                <a:cs typeface="Montserrat Light"/>
                <a:sym typeface="Montserrat Light"/>
              </a:rPr>
              <a:t>info@oma.org.au</a:t>
            </a:r>
            <a:br>
              <a:rPr kumimoji="0" lang="en-AU" sz="1600" b="0" i="0" u="none" strike="noStrike" cap="none" spc="0" normalizeH="0" baseline="0">
                <a:ln>
                  <a:noFill/>
                </a:ln>
                <a:solidFill>
                  <a:schemeClr val="accent2"/>
                </a:solidFill>
                <a:effectLst/>
                <a:uFillTx/>
                <a:latin typeface="Gotham Book" panose="02000604040000020004" pitchFamily="2" charset="0"/>
                <a:ea typeface="Montserrat Light"/>
                <a:cs typeface="Montserrat Light"/>
                <a:sym typeface="Montserrat Light"/>
              </a:rPr>
            </a:br>
            <a:r>
              <a:rPr kumimoji="0" lang="en-AU" sz="1600" b="0" i="0" u="none" strike="noStrike" cap="none" spc="0" normalizeH="0" baseline="0" err="1">
                <a:ln>
                  <a:noFill/>
                </a:ln>
                <a:solidFill>
                  <a:schemeClr val="accent2"/>
                </a:solidFill>
                <a:effectLst/>
                <a:uFillTx/>
                <a:latin typeface="Gotham Book" panose="02000604040000020004" pitchFamily="2" charset="0"/>
                <a:ea typeface="Montserrat Light"/>
                <a:cs typeface="Montserrat Light"/>
                <a:sym typeface="Montserrat Light"/>
              </a:rPr>
              <a:t>www.oma.org.au</a:t>
            </a:r>
            <a:endParaRPr kumimoji="0" lang="en-AU" sz="1600" b="0" i="0" u="none" strike="noStrike" cap="none" spc="0" normalizeH="0" baseline="0">
              <a:ln>
                <a:noFill/>
              </a:ln>
              <a:solidFill>
                <a:schemeClr val="accent2"/>
              </a:solidFill>
              <a:effectLst/>
              <a:uFillTx/>
              <a:latin typeface="Gotham Book" panose="02000604040000020004" pitchFamily="2" charset="0"/>
              <a:ea typeface="Montserrat Light"/>
              <a:cs typeface="Montserrat Light"/>
              <a:sym typeface="Montserrat Light"/>
            </a:endParaRPr>
          </a:p>
        </p:txBody>
      </p:sp>
    </p:spTree>
    <p:extLst>
      <p:ext uri="{BB962C8B-B14F-4D97-AF65-F5344CB8AC3E}">
        <p14:creationId xmlns:p14="http://schemas.microsoft.com/office/powerpoint/2010/main" val="4864757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43867-8D40-0F47-AF69-8A4B050DB603}"/>
              </a:ext>
            </a:extLst>
          </p:cNvPr>
          <p:cNvSpPr>
            <a:spLocks noGrp="1" noChangeAspect="1"/>
          </p:cNvSpPr>
          <p:nvPr>
            <p:ph type="ctrTitle" hasCustomPrompt="1"/>
          </p:nvPr>
        </p:nvSpPr>
        <p:spPr>
          <a:xfrm>
            <a:off x="874714" y="441326"/>
            <a:ext cx="3827916" cy="2882447"/>
          </a:xfrm>
        </p:spPr>
        <p:txBody>
          <a:bodyPr anchor="b">
            <a:normAutofit/>
          </a:bodyPr>
          <a:lstStyle>
            <a:lvl1pPr algn="l">
              <a:defRPr sz="4000" b="1" i="0">
                <a:latin typeface="Gotham Bold" panose="02000604030000020004" pitchFamily="2" charset="0"/>
              </a:defRPr>
            </a:lvl1pPr>
          </a:lstStyle>
          <a:p>
            <a:r>
              <a:rPr lang="en-US"/>
              <a:t>Presentation Name</a:t>
            </a:r>
          </a:p>
        </p:txBody>
      </p:sp>
      <p:sp>
        <p:nvSpPr>
          <p:cNvPr id="3" name="Subtitle 2">
            <a:extLst>
              <a:ext uri="{FF2B5EF4-FFF2-40B4-BE49-F238E27FC236}">
                <a16:creationId xmlns:a16="http://schemas.microsoft.com/office/drawing/2014/main" id="{9739F660-8852-B344-BDE0-D30C3DCD9A05}"/>
              </a:ext>
            </a:extLst>
          </p:cNvPr>
          <p:cNvSpPr>
            <a:spLocks noGrp="1"/>
          </p:cNvSpPr>
          <p:nvPr>
            <p:ph type="subTitle" idx="1" hasCustomPrompt="1"/>
          </p:nvPr>
        </p:nvSpPr>
        <p:spPr>
          <a:xfrm>
            <a:off x="874714" y="3802744"/>
            <a:ext cx="3827916" cy="1455057"/>
          </a:xfrm>
        </p:spPr>
        <p:txBody>
          <a:bodyPr>
            <a:normAutofit/>
          </a:bodyPr>
          <a:lstStyle>
            <a:lvl1pPr marL="0" indent="0" algn="l">
              <a:buNone/>
              <a:defRPr sz="2000" b="0" i="0">
                <a:latin typeface="Gotham-MediumItalic" pitchFamily="50"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subtitle text</a:t>
            </a:r>
          </a:p>
        </p:txBody>
      </p:sp>
      <p:cxnSp>
        <p:nvCxnSpPr>
          <p:cNvPr id="8" name="Straight Connector 7">
            <a:extLst>
              <a:ext uri="{FF2B5EF4-FFF2-40B4-BE49-F238E27FC236}">
                <a16:creationId xmlns:a16="http://schemas.microsoft.com/office/drawing/2014/main" id="{EA7241D2-6220-3C4B-AF57-9B0F5CD52A88}"/>
              </a:ext>
            </a:extLst>
          </p:cNvPr>
          <p:cNvCxnSpPr>
            <a:cxnSpLocks/>
          </p:cNvCxnSpPr>
          <p:nvPr userDrawn="1"/>
        </p:nvCxnSpPr>
        <p:spPr>
          <a:xfrm>
            <a:off x="874714" y="3541487"/>
            <a:ext cx="2216445" cy="0"/>
          </a:xfrm>
          <a:prstGeom prst="line">
            <a:avLst/>
          </a:prstGeom>
          <a:ln w="76200">
            <a:solidFill>
              <a:schemeClr val="tx2"/>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6746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357963-143F-AA4D-928D-0AB82C1364C8}"/>
              </a:ext>
            </a:extLst>
          </p:cNvPr>
          <p:cNvSpPr/>
          <p:nvPr userDrawn="1"/>
        </p:nvSpPr>
        <p:spPr>
          <a:xfrm>
            <a:off x="442914" y="0"/>
            <a:ext cx="4259716" cy="5022056"/>
          </a:xfrm>
          <a:prstGeom prst="rect">
            <a:avLst/>
          </a:prstGeom>
          <a:solidFill>
            <a:schemeClr val="accent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B2F43867-8D40-0F47-AF69-8A4B050DB603}"/>
              </a:ext>
            </a:extLst>
          </p:cNvPr>
          <p:cNvSpPr>
            <a:spLocks noGrp="1" noChangeAspect="1"/>
          </p:cNvSpPr>
          <p:nvPr>
            <p:ph type="ctrTitle" hasCustomPrompt="1"/>
          </p:nvPr>
        </p:nvSpPr>
        <p:spPr>
          <a:xfrm>
            <a:off x="874713" y="441326"/>
            <a:ext cx="3594048" cy="2882447"/>
          </a:xfrm>
        </p:spPr>
        <p:txBody>
          <a:bodyPr anchor="b">
            <a:normAutofit/>
          </a:bodyPr>
          <a:lstStyle>
            <a:lvl1pPr algn="l">
              <a:defRPr sz="4000" b="1" i="0">
                <a:solidFill>
                  <a:schemeClr val="bg1"/>
                </a:solidFill>
                <a:latin typeface="Gotham Bold" panose="02000604030000020004" pitchFamily="2" charset="0"/>
              </a:defRPr>
            </a:lvl1pPr>
          </a:lstStyle>
          <a:p>
            <a:r>
              <a:rPr lang="en-US"/>
              <a:t>Presentation Name</a:t>
            </a:r>
          </a:p>
        </p:txBody>
      </p:sp>
      <p:sp>
        <p:nvSpPr>
          <p:cNvPr id="3" name="Subtitle 2">
            <a:extLst>
              <a:ext uri="{FF2B5EF4-FFF2-40B4-BE49-F238E27FC236}">
                <a16:creationId xmlns:a16="http://schemas.microsoft.com/office/drawing/2014/main" id="{9739F660-8852-B344-BDE0-D30C3DCD9A05}"/>
              </a:ext>
            </a:extLst>
          </p:cNvPr>
          <p:cNvSpPr>
            <a:spLocks noGrp="1"/>
          </p:cNvSpPr>
          <p:nvPr>
            <p:ph type="subTitle" idx="1" hasCustomPrompt="1"/>
          </p:nvPr>
        </p:nvSpPr>
        <p:spPr>
          <a:xfrm>
            <a:off x="874713" y="3802743"/>
            <a:ext cx="3594048" cy="1219315"/>
          </a:xfrm>
        </p:spPr>
        <p:txBody>
          <a:bodyPr>
            <a:normAutofit/>
          </a:bodyPr>
          <a:lstStyle>
            <a:lvl1pPr marL="0" indent="0" algn="l">
              <a:buNone/>
              <a:defRPr sz="2000" b="0" i="0">
                <a:solidFill>
                  <a:schemeClr val="tx1"/>
                </a:solidFill>
                <a:latin typeface="Gotham-MediumItalic" pitchFamily="50"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subtitle text</a:t>
            </a:r>
          </a:p>
        </p:txBody>
      </p:sp>
    </p:spTree>
    <p:extLst>
      <p:ext uri="{BB962C8B-B14F-4D97-AF65-F5344CB8AC3E}">
        <p14:creationId xmlns:p14="http://schemas.microsoft.com/office/powerpoint/2010/main" val="385686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20FBD-4BCE-434E-A128-23D87FFF58C7}"/>
              </a:ext>
            </a:extLst>
          </p:cNvPr>
          <p:cNvSpPr>
            <a:spLocks noGrp="1"/>
          </p:cNvSpPr>
          <p:nvPr>
            <p:ph type="title" hasCustomPrompt="1"/>
          </p:nvPr>
        </p:nvSpPr>
        <p:spPr>
          <a:xfrm>
            <a:off x="874714" y="333376"/>
            <a:ext cx="7735887" cy="1260491"/>
          </a:xfrm>
        </p:spPr>
        <p:txBody>
          <a:bodyPr>
            <a:normAutofit/>
          </a:bodyPr>
          <a:lstStyle>
            <a:lvl1pPr>
              <a:defRPr sz="3200"/>
            </a:lvl1pPr>
          </a:lstStyle>
          <a:p>
            <a:r>
              <a:rPr lang="en-US"/>
              <a:t>Click to edit heading</a:t>
            </a:r>
          </a:p>
        </p:txBody>
      </p:sp>
      <p:sp>
        <p:nvSpPr>
          <p:cNvPr id="3" name="Content Placeholder 2">
            <a:extLst>
              <a:ext uri="{FF2B5EF4-FFF2-40B4-BE49-F238E27FC236}">
                <a16:creationId xmlns:a16="http://schemas.microsoft.com/office/drawing/2014/main" id="{02F0F5CD-B687-B24D-AC6A-932C504701BA}"/>
              </a:ext>
            </a:extLst>
          </p:cNvPr>
          <p:cNvSpPr>
            <a:spLocks noGrp="1"/>
          </p:cNvSpPr>
          <p:nvPr>
            <p:ph idx="1" hasCustomPrompt="1"/>
          </p:nvPr>
        </p:nvSpPr>
        <p:spPr>
          <a:xfrm>
            <a:off x="874714" y="1989137"/>
            <a:ext cx="6094799" cy="4123277"/>
          </a:xfrm>
        </p:spPr>
        <p:txBody>
          <a:bodyPr/>
          <a:lstStyle>
            <a:lvl1pPr marL="0" indent="0">
              <a:lnSpc>
                <a:spcPct val="150000"/>
              </a:lnSpc>
              <a:buFontTx/>
              <a:buNone/>
              <a:defRPr sz="1600" b="0" i="0">
                <a:latin typeface="Gotham-Book" panose="02000604040000020004" pitchFamily="2" charset="0"/>
              </a:defRPr>
            </a:lvl1pPr>
            <a:lvl2pPr marL="457189" indent="0">
              <a:buFontTx/>
              <a:buNone/>
              <a:defRPr sz="1600"/>
            </a:lvl2pPr>
            <a:lvl3pPr marL="914377" indent="0">
              <a:buFontTx/>
              <a:buNone/>
              <a:defRPr sz="1600"/>
            </a:lvl3pPr>
            <a:lvl4pPr marL="1371566" indent="0">
              <a:buFontTx/>
              <a:buNone/>
              <a:defRPr sz="1400"/>
            </a:lvl4pPr>
            <a:lvl5pPr marL="1828754" indent="0">
              <a:buFontTx/>
              <a:buNone/>
              <a:defRPr sz="1400"/>
            </a:lvl5pPr>
          </a:lstStyle>
          <a:p>
            <a:pPr lvl="0"/>
            <a:r>
              <a:rPr lang="en-US"/>
              <a:t>Click to edit sub heading</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934C8-DD4D-BC42-99F4-F02DB190162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36BBEFE-2430-504C-99B5-5A3286AE20AC}"/>
              </a:ext>
            </a:extLst>
          </p:cNvPr>
          <p:cNvSpPr>
            <a:spLocks noGrp="1"/>
          </p:cNvSpPr>
          <p:nvPr>
            <p:ph type="ftr" sz="quarter" idx="11"/>
          </p:nvPr>
        </p:nvSpPr>
        <p:spPr>
          <a:xfrm>
            <a:off x="4128295" y="6356351"/>
            <a:ext cx="4114800" cy="365125"/>
          </a:xfrm>
        </p:spPr>
        <p:txBody>
          <a:bodyPr/>
          <a:lstStyle/>
          <a:p>
            <a:endParaRPr lang="en-US"/>
          </a:p>
        </p:txBody>
      </p:sp>
      <p:sp>
        <p:nvSpPr>
          <p:cNvPr id="6" name="Slide Number Placeholder 5">
            <a:extLst>
              <a:ext uri="{FF2B5EF4-FFF2-40B4-BE49-F238E27FC236}">
                <a16:creationId xmlns:a16="http://schemas.microsoft.com/office/drawing/2014/main" id="{289BD4B4-570A-CF4A-8A21-336E10433EA6}"/>
              </a:ext>
            </a:extLst>
          </p:cNvPr>
          <p:cNvSpPr>
            <a:spLocks noGrp="1"/>
          </p:cNvSpPr>
          <p:nvPr>
            <p:ph type="sldNum" sz="quarter" idx="12"/>
          </p:nvPr>
        </p:nvSpPr>
        <p:spPr>
          <a:xfrm>
            <a:off x="8610600" y="6356351"/>
            <a:ext cx="2886075" cy="365125"/>
          </a:xfrm>
        </p:spPr>
        <p:txBody>
          <a:bodyPr/>
          <a:lstStyle/>
          <a:p>
            <a:fld id="{182ED1F7-0DAF-604F-AAD0-0B909AFF8955}" type="slidenum">
              <a:rPr lang="en-US" smtClean="0"/>
              <a:t>‹#›</a:t>
            </a:fld>
            <a:endParaRPr lang="en-US"/>
          </a:p>
        </p:txBody>
      </p:sp>
    </p:spTree>
    <p:extLst>
      <p:ext uri="{BB962C8B-B14F-4D97-AF65-F5344CB8AC3E}">
        <p14:creationId xmlns:p14="http://schemas.microsoft.com/office/powerpoint/2010/main" val="201700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0E2D4-2C81-1840-BA9B-D96A3DEBAA93}"/>
              </a:ext>
            </a:extLst>
          </p:cNvPr>
          <p:cNvSpPr>
            <a:spLocks noGrp="1"/>
          </p:cNvSpPr>
          <p:nvPr>
            <p:ph type="title"/>
          </p:nvPr>
        </p:nvSpPr>
        <p:spPr>
          <a:xfrm>
            <a:off x="874715" y="1709740"/>
            <a:ext cx="7492452" cy="2852737"/>
          </a:xfrm>
        </p:spPr>
        <p:txBody>
          <a:bodyPr anchor="b"/>
          <a:lstStyle>
            <a:lvl1pPr>
              <a:defRPr sz="6000"/>
            </a:lvl1pPr>
          </a:lstStyle>
          <a:p>
            <a:r>
              <a:rPr lang="en-US"/>
              <a:t>Click to edit</a:t>
            </a:r>
          </a:p>
        </p:txBody>
      </p:sp>
      <p:sp>
        <p:nvSpPr>
          <p:cNvPr id="3" name="Text Placeholder 2">
            <a:extLst>
              <a:ext uri="{FF2B5EF4-FFF2-40B4-BE49-F238E27FC236}">
                <a16:creationId xmlns:a16="http://schemas.microsoft.com/office/drawing/2014/main" id="{4FCB87BC-B2D5-1948-830C-416E2376B51C}"/>
              </a:ext>
            </a:extLst>
          </p:cNvPr>
          <p:cNvSpPr>
            <a:spLocks noGrp="1"/>
          </p:cNvSpPr>
          <p:nvPr>
            <p:ph type="body" idx="1" hasCustomPrompt="1"/>
          </p:nvPr>
        </p:nvSpPr>
        <p:spPr>
          <a:xfrm>
            <a:off x="874715" y="4676553"/>
            <a:ext cx="8101012" cy="1500187"/>
          </a:xfrm>
        </p:spPr>
        <p:txBody>
          <a:bodyPr/>
          <a:lstStyle>
            <a:lvl1pPr marL="0" indent="0">
              <a:lnSpc>
                <a:spcPct val="110000"/>
              </a:lnSpc>
              <a:spcBef>
                <a:spcPts val="0"/>
              </a:spcBef>
              <a:buNone/>
              <a:defRPr sz="24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sub text</a:t>
            </a:r>
          </a:p>
        </p:txBody>
      </p:sp>
    </p:spTree>
    <p:extLst>
      <p:ext uri="{BB962C8B-B14F-4D97-AF65-F5344CB8AC3E}">
        <p14:creationId xmlns:p14="http://schemas.microsoft.com/office/powerpoint/2010/main" val="34621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 green over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0E2D4-2C81-1840-BA9B-D96A3DEBAA93}"/>
              </a:ext>
            </a:extLst>
          </p:cNvPr>
          <p:cNvSpPr>
            <a:spLocks noGrp="1"/>
          </p:cNvSpPr>
          <p:nvPr>
            <p:ph type="title" hasCustomPrompt="1"/>
          </p:nvPr>
        </p:nvSpPr>
        <p:spPr>
          <a:xfrm>
            <a:off x="874715" y="1709740"/>
            <a:ext cx="7492452" cy="2852737"/>
          </a:xfrm>
        </p:spPr>
        <p:txBody>
          <a:bodyPr anchor="b"/>
          <a:lstStyle>
            <a:lvl1pPr>
              <a:defRPr sz="6000">
                <a:solidFill>
                  <a:schemeClr val="bg1"/>
                </a:solidFill>
              </a:defRPr>
            </a:lvl1pPr>
          </a:lstStyle>
          <a:p>
            <a:r>
              <a:rPr lang="en-US"/>
              <a:t>Click to edit title</a:t>
            </a:r>
          </a:p>
        </p:txBody>
      </p:sp>
      <p:sp>
        <p:nvSpPr>
          <p:cNvPr id="3" name="Text Placeholder 2">
            <a:extLst>
              <a:ext uri="{FF2B5EF4-FFF2-40B4-BE49-F238E27FC236}">
                <a16:creationId xmlns:a16="http://schemas.microsoft.com/office/drawing/2014/main" id="{4FCB87BC-B2D5-1948-830C-416E2376B51C}"/>
              </a:ext>
            </a:extLst>
          </p:cNvPr>
          <p:cNvSpPr>
            <a:spLocks noGrp="1"/>
          </p:cNvSpPr>
          <p:nvPr>
            <p:ph type="body" idx="1" hasCustomPrompt="1"/>
          </p:nvPr>
        </p:nvSpPr>
        <p:spPr>
          <a:xfrm>
            <a:off x="874715" y="4589464"/>
            <a:ext cx="8101012" cy="1500187"/>
          </a:xfrm>
        </p:spPr>
        <p:txBody>
          <a:bodyPr/>
          <a:lstStyle>
            <a:lvl1pPr marL="0" indent="0">
              <a:lnSpc>
                <a:spcPct val="110000"/>
              </a:lnSpc>
              <a:spcBef>
                <a:spcPts val="0"/>
              </a:spcBef>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sub text</a:t>
            </a:r>
          </a:p>
        </p:txBody>
      </p:sp>
    </p:spTree>
    <p:extLst>
      <p:ext uri="{BB962C8B-B14F-4D97-AF65-F5344CB8AC3E}">
        <p14:creationId xmlns:p14="http://schemas.microsoft.com/office/powerpoint/2010/main" val="126735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0E2D4-2C81-1840-BA9B-D96A3DEBAA93}"/>
              </a:ext>
            </a:extLst>
          </p:cNvPr>
          <p:cNvSpPr>
            <a:spLocks noGrp="1"/>
          </p:cNvSpPr>
          <p:nvPr>
            <p:ph type="title"/>
          </p:nvPr>
        </p:nvSpPr>
        <p:spPr>
          <a:xfrm>
            <a:off x="874714" y="1709738"/>
            <a:ext cx="7492452" cy="2852737"/>
          </a:xfrm>
        </p:spPr>
        <p:txBody>
          <a:bodyPr anchor="b"/>
          <a:lstStyle>
            <a:lvl1pPr>
              <a:defRPr sz="6000"/>
            </a:lvl1pPr>
          </a:lstStyle>
          <a:p>
            <a:r>
              <a:rPr lang="en-US"/>
              <a:t>Click to edit</a:t>
            </a:r>
          </a:p>
        </p:txBody>
      </p:sp>
      <p:sp>
        <p:nvSpPr>
          <p:cNvPr id="3" name="Text Placeholder 2">
            <a:extLst>
              <a:ext uri="{FF2B5EF4-FFF2-40B4-BE49-F238E27FC236}">
                <a16:creationId xmlns:a16="http://schemas.microsoft.com/office/drawing/2014/main" id="{4FCB87BC-B2D5-1948-830C-416E2376B51C}"/>
              </a:ext>
            </a:extLst>
          </p:cNvPr>
          <p:cNvSpPr>
            <a:spLocks noGrp="1"/>
          </p:cNvSpPr>
          <p:nvPr>
            <p:ph type="body" idx="1" hasCustomPrompt="1"/>
          </p:nvPr>
        </p:nvSpPr>
        <p:spPr>
          <a:xfrm>
            <a:off x="874714" y="4676553"/>
            <a:ext cx="8101012" cy="1500187"/>
          </a:xfrm>
        </p:spPr>
        <p:txBody>
          <a:bodyPr/>
          <a:lstStyle>
            <a:lvl1pPr marL="0" indent="0">
              <a:lnSpc>
                <a:spcPct val="110000"/>
              </a:lnSpc>
              <a:spcBef>
                <a:spcPts val="0"/>
              </a:spcBef>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 text</a:t>
            </a:r>
          </a:p>
        </p:txBody>
      </p:sp>
    </p:spTree>
    <p:extLst>
      <p:ext uri="{BB962C8B-B14F-4D97-AF65-F5344CB8AC3E}">
        <p14:creationId xmlns:p14="http://schemas.microsoft.com/office/powerpoint/2010/main" val="29933723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5AC3AC-A486-6443-874F-2B8AC9F098B5}"/>
              </a:ext>
            </a:extLst>
          </p:cNvPr>
          <p:cNvSpPr>
            <a:spLocks noChangeAspect="1"/>
          </p:cNvSpPr>
          <p:nvPr userDrawn="1"/>
        </p:nvSpPr>
        <p:spPr>
          <a:xfrm>
            <a:off x="-261256" y="0"/>
            <a:ext cx="12453256"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sz="1800"/>
          </a:p>
        </p:txBody>
      </p:sp>
      <p:sp>
        <p:nvSpPr>
          <p:cNvPr id="5" name="Title 1">
            <a:extLst>
              <a:ext uri="{FF2B5EF4-FFF2-40B4-BE49-F238E27FC236}">
                <a16:creationId xmlns:a16="http://schemas.microsoft.com/office/drawing/2014/main" id="{CF8D2AAA-EB4A-9D45-8888-0289E3D3A16A}"/>
              </a:ext>
            </a:extLst>
          </p:cNvPr>
          <p:cNvSpPr>
            <a:spLocks noGrp="1"/>
          </p:cNvSpPr>
          <p:nvPr>
            <p:ph type="title" hasCustomPrompt="1"/>
          </p:nvPr>
        </p:nvSpPr>
        <p:spPr>
          <a:xfrm>
            <a:off x="874715" y="1709740"/>
            <a:ext cx="7492452" cy="2852737"/>
          </a:xfrm>
        </p:spPr>
        <p:txBody>
          <a:bodyPr anchor="b"/>
          <a:lstStyle>
            <a:lvl1pPr>
              <a:defRPr sz="6000">
                <a:solidFill>
                  <a:schemeClr val="bg1"/>
                </a:solidFill>
              </a:defRPr>
            </a:lvl1pPr>
          </a:lstStyle>
          <a:p>
            <a:r>
              <a:rPr lang="en-US"/>
              <a:t>Click to edit title</a:t>
            </a:r>
          </a:p>
        </p:txBody>
      </p:sp>
      <p:sp>
        <p:nvSpPr>
          <p:cNvPr id="6" name="Text Placeholder 2">
            <a:extLst>
              <a:ext uri="{FF2B5EF4-FFF2-40B4-BE49-F238E27FC236}">
                <a16:creationId xmlns:a16="http://schemas.microsoft.com/office/drawing/2014/main" id="{0ECDBDB3-DEB5-8041-806F-C5339BF32583}"/>
              </a:ext>
            </a:extLst>
          </p:cNvPr>
          <p:cNvSpPr>
            <a:spLocks noGrp="1"/>
          </p:cNvSpPr>
          <p:nvPr>
            <p:ph type="body" idx="1" hasCustomPrompt="1"/>
          </p:nvPr>
        </p:nvSpPr>
        <p:spPr>
          <a:xfrm>
            <a:off x="874715" y="4589464"/>
            <a:ext cx="8101012" cy="1500187"/>
          </a:xfrm>
        </p:spPr>
        <p:txBody>
          <a:bodyPr/>
          <a:lstStyle>
            <a:lvl1pPr marL="0" indent="0">
              <a:lnSpc>
                <a:spcPct val="110000"/>
              </a:lnSpc>
              <a:spcBef>
                <a:spcPts val="0"/>
              </a:spcBef>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sub text</a:t>
            </a:r>
          </a:p>
        </p:txBody>
      </p:sp>
    </p:spTree>
    <p:extLst>
      <p:ext uri="{BB962C8B-B14F-4D97-AF65-F5344CB8AC3E}">
        <p14:creationId xmlns:p14="http://schemas.microsoft.com/office/powerpoint/2010/main" val="262875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6E1B-0CBF-EE40-AC84-0D595E612834}"/>
              </a:ext>
            </a:extLst>
          </p:cNvPr>
          <p:cNvSpPr>
            <a:spLocks noGrp="1"/>
          </p:cNvSpPr>
          <p:nvPr>
            <p:ph type="title" hasCustomPrompt="1"/>
          </p:nvPr>
        </p:nvSpPr>
        <p:spPr>
          <a:xfrm>
            <a:off x="874714" y="266701"/>
            <a:ext cx="7735887" cy="1325563"/>
          </a:xfrm>
        </p:spPr>
        <p:txBody>
          <a:bodyPr>
            <a:normAutofit/>
          </a:bodyPr>
          <a:lstStyle>
            <a:lvl1pPr>
              <a:defRPr sz="3200"/>
            </a:lvl1pPr>
          </a:lstStyle>
          <a:p>
            <a:r>
              <a:rPr lang="en-US"/>
              <a:t>Click to edit heading</a:t>
            </a:r>
          </a:p>
        </p:txBody>
      </p:sp>
      <p:sp>
        <p:nvSpPr>
          <p:cNvPr id="3" name="Text Placeholder 2">
            <a:extLst>
              <a:ext uri="{FF2B5EF4-FFF2-40B4-BE49-F238E27FC236}">
                <a16:creationId xmlns:a16="http://schemas.microsoft.com/office/drawing/2014/main" id="{5BA445AA-7B94-E24E-9740-493729384C13}"/>
              </a:ext>
            </a:extLst>
          </p:cNvPr>
          <p:cNvSpPr>
            <a:spLocks noGrp="1"/>
          </p:cNvSpPr>
          <p:nvPr>
            <p:ph type="body" idx="1" hasCustomPrompt="1"/>
          </p:nvPr>
        </p:nvSpPr>
        <p:spPr>
          <a:xfrm>
            <a:off x="874715" y="1989137"/>
            <a:ext cx="4992236" cy="565883"/>
          </a:xfrm>
        </p:spPr>
        <p:txBody>
          <a:bodyPr anchor="t">
            <a:norm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Sub Heading</a:t>
            </a:r>
          </a:p>
        </p:txBody>
      </p:sp>
      <p:sp>
        <p:nvSpPr>
          <p:cNvPr id="4" name="Content Placeholder 3">
            <a:extLst>
              <a:ext uri="{FF2B5EF4-FFF2-40B4-BE49-F238E27FC236}">
                <a16:creationId xmlns:a16="http://schemas.microsoft.com/office/drawing/2014/main" id="{0E46258E-5CA3-DD42-A38E-243CCE03CD18}"/>
              </a:ext>
            </a:extLst>
          </p:cNvPr>
          <p:cNvSpPr>
            <a:spLocks noGrp="1"/>
          </p:cNvSpPr>
          <p:nvPr>
            <p:ph sz="half" idx="2" hasCustomPrompt="1"/>
          </p:nvPr>
        </p:nvSpPr>
        <p:spPr>
          <a:xfrm>
            <a:off x="874712" y="2651352"/>
            <a:ext cx="4992237" cy="3477987"/>
          </a:xfrm>
        </p:spPr>
        <p:txBody>
          <a:bodyPr/>
          <a:lstStyle>
            <a:lvl1pPr>
              <a:defRPr sz="1800"/>
            </a:lvl1pPr>
            <a:lvl2pPr>
              <a:defRPr sz="1600"/>
            </a:lvl2pPr>
            <a:lvl3pPr>
              <a:defRPr sz="1600"/>
            </a:lvl3pPr>
            <a:lvl4pPr>
              <a:defRPr sz="1400"/>
            </a:lvl4pPr>
            <a:lvl5pPr>
              <a:defRPr sz="1400"/>
            </a:lvl5pPr>
          </a:lstStyle>
          <a:p>
            <a:pPr lvl="0"/>
            <a:r>
              <a:rPr lang="en-US"/>
              <a:t>Edit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827097-1122-1244-B3FD-C2C76516FA0C}"/>
              </a:ext>
            </a:extLst>
          </p:cNvPr>
          <p:cNvSpPr>
            <a:spLocks noGrp="1"/>
          </p:cNvSpPr>
          <p:nvPr>
            <p:ph type="body" sz="quarter" idx="3" hasCustomPrompt="1"/>
          </p:nvPr>
        </p:nvSpPr>
        <p:spPr>
          <a:xfrm>
            <a:off x="6172200" y="1989139"/>
            <a:ext cx="5324475" cy="515936"/>
          </a:xfrm>
        </p:spPr>
        <p:txBody>
          <a:bodyPr anchor="t">
            <a:norm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Sub Heading</a:t>
            </a:r>
          </a:p>
        </p:txBody>
      </p:sp>
      <p:sp>
        <p:nvSpPr>
          <p:cNvPr id="6" name="Content Placeholder 5">
            <a:extLst>
              <a:ext uri="{FF2B5EF4-FFF2-40B4-BE49-F238E27FC236}">
                <a16:creationId xmlns:a16="http://schemas.microsoft.com/office/drawing/2014/main" id="{022E4538-171D-814A-A542-7C8EE1AD21B3}"/>
              </a:ext>
            </a:extLst>
          </p:cNvPr>
          <p:cNvSpPr>
            <a:spLocks noGrp="1"/>
          </p:cNvSpPr>
          <p:nvPr>
            <p:ph sz="quarter" idx="4" hasCustomPrompt="1"/>
          </p:nvPr>
        </p:nvSpPr>
        <p:spPr>
          <a:xfrm>
            <a:off x="6172200" y="2651352"/>
            <a:ext cx="5324475" cy="3477987"/>
          </a:xfrm>
        </p:spPr>
        <p:txBody>
          <a:bodyPr/>
          <a:lstStyle>
            <a:lvl1pPr>
              <a:defRPr sz="1800"/>
            </a:lvl1pPr>
            <a:lvl2pPr>
              <a:defRPr sz="1600"/>
            </a:lvl2pPr>
            <a:lvl3pPr>
              <a:defRPr sz="1600"/>
            </a:lvl3pPr>
            <a:lvl4pPr>
              <a:defRPr sz="1400"/>
            </a:lvl4pPr>
            <a:lvl5pPr>
              <a:defRPr sz="1400"/>
            </a:lvl5pPr>
          </a:lstStyle>
          <a:p>
            <a:pPr lvl="0"/>
            <a:r>
              <a:rPr lang="en-US"/>
              <a:t>Edit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40790F-B2A3-214B-9B2B-3FC02DBE1444}"/>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4304866-E65D-4D45-B401-F1F9F7E7EE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C3DA59-1846-D848-B6FC-30F7701EC3B5}"/>
              </a:ext>
            </a:extLst>
          </p:cNvPr>
          <p:cNvSpPr>
            <a:spLocks noGrp="1"/>
          </p:cNvSpPr>
          <p:nvPr>
            <p:ph type="sldNum" sz="quarter" idx="12"/>
          </p:nvPr>
        </p:nvSpPr>
        <p:spPr/>
        <p:txBody>
          <a:bodyPr/>
          <a:lstStyle/>
          <a:p>
            <a:fld id="{182ED1F7-0DAF-604F-AAD0-0B909AFF8955}" type="slidenum">
              <a:rPr lang="en-US" smtClean="0"/>
              <a:t>‹#›</a:t>
            </a:fld>
            <a:endParaRPr lang="en-US"/>
          </a:p>
        </p:txBody>
      </p:sp>
    </p:spTree>
    <p:extLst>
      <p:ext uri="{BB962C8B-B14F-4D97-AF65-F5344CB8AC3E}">
        <p14:creationId xmlns:p14="http://schemas.microsoft.com/office/powerpoint/2010/main" val="128043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34CC-AF08-0948-9A92-E493A041596A}"/>
              </a:ext>
            </a:extLst>
          </p:cNvPr>
          <p:cNvSpPr>
            <a:spLocks noGrp="1"/>
          </p:cNvSpPr>
          <p:nvPr>
            <p:ph type="title" hasCustomPrompt="1"/>
          </p:nvPr>
        </p:nvSpPr>
        <p:spPr>
          <a:xfrm>
            <a:off x="874714" y="333376"/>
            <a:ext cx="7735887" cy="1260491"/>
          </a:xfrm>
        </p:spPr>
        <p:txBody>
          <a:bodyPr>
            <a:normAutofit/>
          </a:bodyPr>
          <a:lstStyle>
            <a:lvl1pPr>
              <a:defRPr sz="3200" baseline="0"/>
            </a:lvl1pPr>
          </a:lstStyle>
          <a:p>
            <a:r>
              <a:rPr lang="en-US"/>
              <a:t>Click to edit heading</a:t>
            </a:r>
          </a:p>
        </p:txBody>
      </p:sp>
      <p:sp>
        <p:nvSpPr>
          <p:cNvPr id="5" name="Slide Number Placeholder 4">
            <a:extLst>
              <a:ext uri="{FF2B5EF4-FFF2-40B4-BE49-F238E27FC236}">
                <a16:creationId xmlns:a16="http://schemas.microsoft.com/office/drawing/2014/main" id="{50A65331-24B9-BC48-BFFC-1B322824AA71}"/>
              </a:ext>
            </a:extLst>
          </p:cNvPr>
          <p:cNvSpPr>
            <a:spLocks noGrp="1"/>
          </p:cNvSpPr>
          <p:nvPr>
            <p:ph type="sldNum" sz="quarter" idx="12"/>
          </p:nvPr>
        </p:nvSpPr>
        <p:spPr/>
        <p:txBody>
          <a:bodyPr/>
          <a:lstStyle/>
          <a:p>
            <a:fld id="{182ED1F7-0DAF-604F-AAD0-0B909AFF8955}" type="slidenum">
              <a:rPr lang="en-US" smtClean="0"/>
              <a:t>‹#›</a:t>
            </a:fld>
            <a:endParaRPr lang="en-US"/>
          </a:p>
        </p:txBody>
      </p:sp>
      <p:pic>
        <p:nvPicPr>
          <p:cNvPr id="6" name="Graphic 5">
            <a:extLst>
              <a:ext uri="{FF2B5EF4-FFF2-40B4-BE49-F238E27FC236}">
                <a16:creationId xmlns:a16="http://schemas.microsoft.com/office/drawing/2014/main" id="{1FEEA88B-3BFD-484A-A01F-CE038D9BBF45}"/>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5265" r="9547" b="65359"/>
          <a:stretch/>
        </p:blipFill>
        <p:spPr>
          <a:xfrm>
            <a:off x="0" y="4550765"/>
            <a:ext cx="12192000" cy="2307236"/>
          </a:xfrm>
          <a:prstGeom prst="rect">
            <a:avLst/>
          </a:prstGeom>
        </p:spPr>
      </p:pic>
    </p:spTree>
    <p:extLst>
      <p:ext uri="{BB962C8B-B14F-4D97-AF65-F5344CB8AC3E}">
        <p14:creationId xmlns:p14="http://schemas.microsoft.com/office/powerpoint/2010/main" val="203213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text panel - 1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34CC-AF08-0948-9A92-E493A041596A}"/>
              </a:ext>
            </a:extLst>
          </p:cNvPr>
          <p:cNvSpPr>
            <a:spLocks noGrp="1"/>
          </p:cNvSpPr>
          <p:nvPr>
            <p:ph type="title" hasCustomPrompt="1"/>
          </p:nvPr>
        </p:nvSpPr>
        <p:spPr>
          <a:xfrm>
            <a:off x="874714" y="333376"/>
            <a:ext cx="7735887" cy="1260491"/>
          </a:xfrm>
        </p:spPr>
        <p:txBody>
          <a:bodyPr>
            <a:normAutofit/>
          </a:bodyPr>
          <a:lstStyle>
            <a:lvl1pPr>
              <a:lnSpc>
                <a:spcPct val="110000"/>
              </a:lnSpc>
              <a:defRPr sz="3200"/>
            </a:lvl1pPr>
          </a:lstStyle>
          <a:p>
            <a:r>
              <a:rPr lang="en-US"/>
              <a:t>Click to edit heading</a:t>
            </a:r>
          </a:p>
        </p:txBody>
      </p:sp>
      <p:sp>
        <p:nvSpPr>
          <p:cNvPr id="3" name="Date Placeholder 2">
            <a:extLst>
              <a:ext uri="{FF2B5EF4-FFF2-40B4-BE49-F238E27FC236}">
                <a16:creationId xmlns:a16="http://schemas.microsoft.com/office/drawing/2014/main" id="{A5E83AD0-19C2-7B4E-8DC6-BE6E2F083C0D}"/>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036EF103-C21D-F842-A275-86D528B31F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A65331-24B9-BC48-BFFC-1B322824AA71}"/>
              </a:ext>
            </a:extLst>
          </p:cNvPr>
          <p:cNvSpPr>
            <a:spLocks noGrp="1"/>
          </p:cNvSpPr>
          <p:nvPr>
            <p:ph type="sldNum" sz="quarter" idx="12"/>
          </p:nvPr>
        </p:nvSpPr>
        <p:spPr/>
        <p:txBody>
          <a:bodyPr/>
          <a:lstStyle/>
          <a:p>
            <a:fld id="{182ED1F7-0DAF-604F-AAD0-0B909AFF8955}" type="slidenum">
              <a:rPr lang="en-US" smtClean="0"/>
              <a:t>‹#›</a:t>
            </a:fld>
            <a:endParaRPr lang="en-US"/>
          </a:p>
        </p:txBody>
      </p:sp>
      <p:sp>
        <p:nvSpPr>
          <p:cNvPr id="7" name="Text Placeholder 6">
            <a:extLst>
              <a:ext uri="{FF2B5EF4-FFF2-40B4-BE49-F238E27FC236}">
                <a16:creationId xmlns:a16="http://schemas.microsoft.com/office/drawing/2014/main" id="{7BF25158-D1EC-F348-9011-51D907DBC953}"/>
              </a:ext>
            </a:extLst>
          </p:cNvPr>
          <p:cNvSpPr>
            <a:spLocks noGrp="1"/>
          </p:cNvSpPr>
          <p:nvPr>
            <p:ph type="body" sz="quarter" idx="13" hasCustomPrompt="1"/>
          </p:nvPr>
        </p:nvSpPr>
        <p:spPr>
          <a:xfrm>
            <a:off x="874714" y="1989139"/>
            <a:ext cx="10261601" cy="4140199"/>
          </a:xfrm>
        </p:spPr>
        <p:txBody>
          <a:bodyPr>
            <a:normAutofit/>
          </a:bodyPr>
          <a:lstStyle>
            <a:lvl1pPr marL="0" indent="0">
              <a:lnSpc>
                <a:spcPct val="110000"/>
              </a:lnSpc>
              <a:spcBef>
                <a:spcPts val="600"/>
              </a:spcBef>
              <a:spcAft>
                <a:spcPts val="600"/>
              </a:spcAft>
              <a:buFontTx/>
              <a:buNone/>
              <a:defRPr sz="1400" b="0" i="0">
                <a:latin typeface="Gotham-Book" panose="02000604040000020004" pitchFamily="2" charset="0"/>
              </a:defRPr>
            </a:lvl1pPr>
            <a:lvl2pPr marL="457189" indent="0">
              <a:lnSpc>
                <a:spcPct val="110000"/>
              </a:lnSpc>
              <a:spcBef>
                <a:spcPts val="600"/>
              </a:spcBef>
              <a:spcAft>
                <a:spcPts val="600"/>
              </a:spcAft>
              <a:buFontTx/>
              <a:buNone/>
              <a:defRPr sz="1400"/>
            </a:lvl2pPr>
            <a:lvl3pPr marL="914377" indent="0">
              <a:buFontTx/>
              <a:buNone/>
              <a:defRPr/>
            </a:lvl3pPr>
            <a:lvl4pPr marL="1371566" indent="0">
              <a:buFontTx/>
              <a:buNone/>
              <a:defRPr/>
            </a:lvl4pPr>
            <a:lvl5pPr marL="1828754" indent="0">
              <a:buFontTx/>
              <a:buNone/>
              <a:defRPr/>
            </a:lvl5pPr>
          </a:lstStyle>
          <a:p>
            <a:pPr lvl="0"/>
            <a:r>
              <a:rPr lang="en-US"/>
              <a:t>Single column</a:t>
            </a:r>
          </a:p>
          <a:p>
            <a:pPr lvl="1"/>
            <a:r>
              <a:rPr lang="en-US"/>
              <a:t>Second level</a:t>
            </a:r>
          </a:p>
        </p:txBody>
      </p:sp>
    </p:spTree>
    <p:extLst>
      <p:ext uri="{BB962C8B-B14F-4D97-AF65-F5344CB8AC3E}">
        <p14:creationId xmlns:p14="http://schemas.microsoft.com/office/powerpoint/2010/main" val="2510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text panel - 2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34CC-AF08-0948-9A92-E493A041596A}"/>
              </a:ext>
            </a:extLst>
          </p:cNvPr>
          <p:cNvSpPr>
            <a:spLocks noGrp="1"/>
          </p:cNvSpPr>
          <p:nvPr>
            <p:ph type="title" hasCustomPrompt="1"/>
          </p:nvPr>
        </p:nvSpPr>
        <p:spPr>
          <a:xfrm>
            <a:off x="874714" y="333376"/>
            <a:ext cx="7735887" cy="1260491"/>
          </a:xfrm>
        </p:spPr>
        <p:txBody>
          <a:bodyPr>
            <a:normAutofit/>
          </a:bodyPr>
          <a:lstStyle>
            <a:lvl1pPr>
              <a:defRPr sz="3200"/>
            </a:lvl1pPr>
          </a:lstStyle>
          <a:p>
            <a:r>
              <a:rPr lang="en-US"/>
              <a:t>Click to edit heading</a:t>
            </a:r>
          </a:p>
        </p:txBody>
      </p:sp>
      <p:sp>
        <p:nvSpPr>
          <p:cNvPr id="3" name="Date Placeholder 2">
            <a:extLst>
              <a:ext uri="{FF2B5EF4-FFF2-40B4-BE49-F238E27FC236}">
                <a16:creationId xmlns:a16="http://schemas.microsoft.com/office/drawing/2014/main" id="{A5E83AD0-19C2-7B4E-8DC6-BE6E2F083C0D}"/>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036EF103-C21D-F842-A275-86D528B31F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A65331-24B9-BC48-BFFC-1B322824AA71}"/>
              </a:ext>
            </a:extLst>
          </p:cNvPr>
          <p:cNvSpPr>
            <a:spLocks noGrp="1"/>
          </p:cNvSpPr>
          <p:nvPr>
            <p:ph type="sldNum" sz="quarter" idx="12"/>
          </p:nvPr>
        </p:nvSpPr>
        <p:spPr/>
        <p:txBody>
          <a:bodyPr/>
          <a:lstStyle/>
          <a:p>
            <a:fld id="{182ED1F7-0DAF-604F-AAD0-0B909AFF8955}" type="slidenum">
              <a:rPr lang="en-US" smtClean="0"/>
              <a:t>‹#›</a:t>
            </a:fld>
            <a:endParaRPr lang="en-US"/>
          </a:p>
        </p:txBody>
      </p:sp>
      <p:sp>
        <p:nvSpPr>
          <p:cNvPr id="7" name="Text Placeholder 6">
            <a:extLst>
              <a:ext uri="{FF2B5EF4-FFF2-40B4-BE49-F238E27FC236}">
                <a16:creationId xmlns:a16="http://schemas.microsoft.com/office/drawing/2014/main" id="{7BF25158-D1EC-F348-9011-51D907DBC953}"/>
              </a:ext>
            </a:extLst>
          </p:cNvPr>
          <p:cNvSpPr>
            <a:spLocks noGrp="1"/>
          </p:cNvSpPr>
          <p:nvPr>
            <p:ph type="body" sz="quarter" idx="13" hasCustomPrompt="1"/>
          </p:nvPr>
        </p:nvSpPr>
        <p:spPr>
          <a:xfrm>
            <a:off x="874714" y="1989139"/>
            <a:ext cx="10442575" cy="4140199"/>
          </a:xfrm>
        </p:spPr>
        <p:txBody>
          <a:bodyPr numCol="2" spcCol="540000">
            <a:noAutofit/>
          </a:bodyPr>
          <a:lstStyle>
            <a:lvl1pPr marL="0" indent="0">
              <a:lnSpc>
                <a:spcPct val="110000"/>
              </a:lnSpc>
              <a:spcBef>
                <a:spcPts val="600"/>
              </a:spcBef>
              <a:spcAft>
                <a:spcPts val="600"/>
              </a:spcAft>
              <a:buFontTx/>
              <a:buNone/>
              <a:defRPr sz="1400" b="0" i="0">
                <a:latin typeface="Gotham-Book" panose="02000604040000020004" pitchFamily="2" charset="0"/>
              </a:defRPr>
            </a:lvl1pPr>
            <a:lvl2pPr marL="457189" indent="0">
              <a:lnSpc>
                <a:spcPct val="110000"/>
              </a:lnSpc>
              <a:spcBef>
                <a:spcPts val="600"/>
              </a:spcBef>
              <a:spcAft>
                <a:spcPts val="600"/>
              </a:spcAft>
              <a:buFontTx/>
              <a:buNone/>
              <a:defRPr sz="1400"/>
            </a:lvl2pPr>
            <a:lvl3pPr marL="914377" indent="0">
              <a:buFontTx/>
              <a:buNone/>
              <a:defRPr sz="1600"/>
            </a:lvl3pPr>
            <a:lvl4pPr marL="1371566" indent="0">
              <a:buFontTx/>
              <a:buNone/>
              <a:defRPr sz="1400"/>
            </a:lvl4pPr>
            <a:lvl5pPr marL="1828754" indent="0">
              <a:buFontTx/>
              <a:buNone/>
              <a:defRPr sz="1400"/>
            </a:lvl5pPr>
          </a:lstStyle>
          <a:p>
            <a:pPr lvl="0"/>
            <a:r>
              <a:rPr lang="en-US"/>
              <a:t>Bullets 2 column</a:t>
            </a:r>
          </a:p>
          <a:p>
            <a:pPr lvl="1"/>
            <a:r>
              <a:rPr lang="en-US"/>
              <a:t>Second level</a:t>
            </a:r>
          </a:p>
        </p:txBody>
      </p:sp>
    </p:spTree>
    <p:extLst>
      <p:ext uri="{BB962C8B-B14F-4D97-AF65-F5344CB8AC3E}">
        <p14:creationId xmlns:p14="http://schemas.microsoft.com/office/powerpoint/2010/main" val="3995091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and text panel - 3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34CC-AF08-0948-9A92-E493A041596A}"/>
              </a:ext>
            </a:extLst>
          </p:cNvPr>
          <p:cNvSpPr>
            <a:spLocks noGrp="1"/>
          </p:cNvSpPr>
          <p:nvPr>
            <p:ph type="title" hasCustomPrompt="1"/>
          </p:nvPr>
        </p:nvSpPr>
        <p:spPr>
          <a:xfrm>
            <a:off x="874714" y="333376"/>
            <a:ext cx="7735887" cy="1260491"/>
          </a:xfrm>
        </p:spPr>
        <p:txBody>
          <a:bodyPr>
            <a:normAutofit/>
          </a:bodyPr>
          <a:lstStyle>
            <a:lvl1pPr>
              <a:defRPr sz="3200"/>
            </a:lvl1pPr>
          </a:lstStyle>
          <a:p>
            <a:r>
              <a:rPr lang="en-US"/>
              <a:t>Click to edit heading</a:t>
            </a:r>
          </a:p>
        </p:txBody>
      </p:sp>
      <p:sp>
        <p:nvSpPr>
          <p:cNvPr id="3" name="Date Placeholder 2">
            <a:extLst>
              <a:ext uri="{FF2B5EF4-FFF2-40B4-BE49-F238E27FC236}">
                <a16:creationId xmlns:a16="http://schemas.microsoft.com/office/drawing/2014/main" id="{A5E83AD0-19C2-7B4E-8DC6-BE6E2F083C0D}"/>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036EF103-C21D-F842-A275-86D528B31F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A65331-24B9-BC48-BFFC-1B322824AA71}"/>
              </a:ext>
            </a:extLst>
          </p:cNvPr>
          <p:cNvSpPr>
            <a:spLocks noGrp="1"/>
          </p:cNvSpPr>
          <p:nvPr>
            <p:ph type="sldNum" sz="quarter" idx="12"/>
          </p:nvPr>
        </p:nvSpPr>
        <p:spPr/>
        <p:txBody>
          <a:bodyPr/>
          <a:lstStyle/>
          <a:p>
            <a:fld id="{182ED1F7-0DAF-604F-AAD0-0B909AFF8955}" type="slidenum">
              <a:rPr lang="en-US" smtClean="0"/>
              <a:t>‹#›</a:t>
            </a:fld>
            <a:endParaRPr lang="en-US"/>
          </a:p>
        </p:txBody>
      </p:sp>
      <p:sp>
        <p:nvSpPr>
          <p:cNvPr id="7" name="Text Placeholder 6">
            <a:extLst>
              <a:ext uri="{FF2B5EF4-FFF2-40B4-BE49-F238E27FC236}">
                <a16:creationId xmlns:a16="http://schemas.microsoft.com/office/drawing/2014/main" id="{7BF25158-D1EC-F348-9011-51D907DBC953}"/>
              </a:ext>
            </a:extLst>
          </p:cNvPr>
          <p:cNvSpPr>
            <a:spLocks noGrp="1" noChangeAspect="1"/>
          </p:cNvSpPr>
          <p:nvPr>
            <p:ph type="body" sz="quarter" idx="13" hasCustomPrompt="1"/>
          </p:nvPr>
        </p:nvSpPr>
        <p:spPr>
          <a:xfrm>
            <a:off x="874714" y="1989139"/>
            <a:ext cx="10442575" cy="4140352"/>
          </a:xfrm>
        </p:spPr>
        <p:txBody>
          <a:bodyPr numCol="3" spcCol="360000">
            <a:noAutofit/>
          </a:bodyPr>
          <a:lstStyle>
            <a:lvl1pPr marL="0" indent="0">
              <a:lnSpc>
                <a:spcPct val="110000"/>
              </a:lnSpc>
              <a:spcBef>
                <a:spcPts val="600"/>
              </a:spcBef>
              <a:spcAft>
                <a:spcPts val="600"/>
              </a:spcAft>
              <a:buFontTx/>
              <a:buNone/>
              <a:defRPr sz="1400" b="0" i="0">
                <a:latin typeface="Gotham-Book" panose="02000604040000020004" pitchFamily="2" charset="0"/>
              </a:defRPr>
            </a:lvl1pPr>
            <a:lvl2pPr marL="0" indent="0">
              <a:lnSpc>
                <a:spcPct val="110000"/>
              </a:lnSpc>
              <a:spcBef>
                <a:spcPts val="600"/>
              </a:spcBef>
              <a:spcAft>
                <a:spcPts val="600"/>
              </a:spcAft>
              <a:buFontTx/>
              <a:buNone/>
              <a:defRPr sz="1400"/>
            </a:lvl2pPr>
            <a:lvl3pPr marL="0" indent="0">
              <a:lnSpc>
                <a:spcPct val="100000"/>
              </a:lnSpc>
              <a:spcBef>
                <a:spcPts val="600"/>
              </a:spcBef>
              <a:spcAft>
                <a:spcPts val="600"/>
              </a:spcAft>
              <a:buFontTx/>
              <a:buNone/>
              <a:defRPr sz="1400"/>
            </a:lvl3pPr>
            <a:lvl4pPr marL="0" indent="0">
              <a:lnSpc>
                <a:spcPct val="100000"/>
              </a:lnSpc>
              <a:spcBef>
                <a:spcPts val="600"/>
              </a:spcBef>
              <a:spcAft>
                <a:spcPts val="600"/>
              </a:spcAft>
              <a:buFontTx/>
              <a:buNone/>
              <a:defRPr sz="1400"/>
            </a:lvl4pPr>
            <a:lvl5pPr marL="0" indent="0" fontAlgn="t" latinLnBrk="1">
              <a:lnSpc>
                <a:spcPct val="100000"/>
              </a:lnSpc>
              <a:spcBef>
                <a:spcPts val="600"/>
              </a:spcBef>
              <a:spcAft>
                <a:spcPts val="600"/>
              </a:spcAft>
              <a:buFontTx/>
              <a:buNone/>
              <a:defRPr sz="1400"/>
            </a:lvl5pPr>
          </a:lstStyle>
          <a:p>
            <a:pPr lvl="0"/>
            <a:r>
              <a:rPr lang="en-US"/>
              <a:t>3column text</a:t>
            </a:r>
          </a:p>
          <a:p>
            <a:pPr lvl="1"/>
            <a:r>
              <a:rPr lang="en-US"/>
              <a:t>Second level</a:t>
            </a:r>
          </a:p>
        </p:txBody>
      </p:sp>
    </p:spTree>
    <p:extLst>
      <p:ext uri="{BB962C8B-B14F-4D97-AF65-F5344CB8AC3E}">
        <p14:creationId xmlns:p14="http://schemas.microsoft.com/office/powerpoint/2010/main" val="332564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5C2F5-2DB6-CA4A-B1B4-68144D9420B1}"/>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10F97FA9-32CB-FF48-87E7-B71AA7C299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82BA41-6C69-3549-A671-C9530E6B9045}"/>
              </a:ext>
            </a:extLst>
          </p:cNvPr>
          <p:cNvSpPr>
            <a:spLocks noGrp="1"/>
          </p:cNvSpPr>
          <p:nvPr>
            <p:ph type="sldNum" sz="quarter" idx="12"/>
          </p:nvPr>
        </p:nvSpPr>
        <p:spPr>
          <a:xfrm>
            <a:off x="11658600" y="6417733"/>
            <a:ext cx="533400" cy="440267"/>
          </a:xfrm>
          <a:solidFill>
            <a:schemeClr val="accent2"/>
          </a:solidFill>
        </p:spPr>
        <p:txBody>
          <a:bodyPr/>
          <a:lstStyle>
            <a:lvl1pPr>
              <a:defRPr sz="1800">
                <a:solidFill>
                  <a:schemeClr val="bg1"/>
                </a:solidFill>
              </a:defRPr>
            </a:lvl1pPr>
          </a:lstStyle>
          <a:p>
            <a:fld id="{182ED1F7-0DAF-604F-AAD0-0B909AFF8955}" type="slidenum">
              <a:rPr lang="en-US" smtClean="0"/>
              <a:pPr/>
              <a:t>‹#›</a:t>
            </a:fld>
            <a:endParaRPr lang="en-US"/>
          </a:p>
        </p:txBody>
      </p:sp>
    </p:spTree>
    <p:extLst>
      <p:ext uri="{BB962C8B-B14F-4D97-AF65-F5344CB8AC3E}">
        <p14:creationId xmlns:p14="http://schemas.microsoft.com/office/powerpoint/2010/main" val="193099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69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 Profiles">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B657C475-6F3A-104C-A725-9B843B582855}"/>
              </a:ext>
            </a:extLst>
          </p:cNvPr>
          <p:cNvSpPr>
            <a:spLocks noGrp="1" noChangeAspect="1"/>
          </p:cNvSpPr>
          <p:nvPr>
            <p:ph type="pic" sz="quarter" idx="14" hasCustomPrompt="1"/>
          </p:nvPr>
        </p:nvSpPr>
        <p:spPr>
          <a:xfrm>
            <a:off x="874713" y="1989139"/>
            <a:ext cx="1549131"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32" name="Content Placeholder 31">
            <a:extLst>
              <a:ext uri="{FF2B5EF4-FFF2-40B4-BE49-F238E27FC236}">
                <a16:creationId xmlns:a16="http://schemas.microsoft.com/office/drawing/2014/main" id="{B4757160-F5C8-8E46-A6C7-0BDC39BA4C77}"/>
              </a:ext>
            </a:extLst>
          </p:cNvPr>
          <p:cNvSpPr>
            <a:spLocks noGrp="1"/>
          </p:cNvSpPr>
          <p:nvPr>
            <p:ph sz="quarter" idx="20"/>
          </p:nvPr>
        </p:nvSpPr>
        <p:spPr>
          <a:xfrm>
            <a:off x="874713" y="4016307"/>
            <a:ext cx="1549131" cy="2113031"/>
          </a:xfrm>
        </p:spPr>
        <p:txBody>
          <a:bodyPr>
            <a:noAutofit/>
          </a:bodyPr>
          <a:lstStyle>
            <a:lvl1pPr marL="0" indent="0">
              <a:lnSpc>
                <a:spcPct val="100000"/>
              </a:lnSpc>
              <a:buFontTx/>
              <a:buNone/>
              <a:defRPr sz="1000"/>
            </a:lvl1pPr>
            <a:lvl2pPr marL="0" indent="0">
              <a:lnSpc>
                <a:spcPct val="100000"/>
              </a:lnSpc>
              <a:buFontTx/>
              <a:buNone/>
              <a:defRPr sz="1000"/>
            </a:lvl2pPr>
            <a:lvl3pPr marL="914377" indent="0">
              <a:buFontTx/>
              <a:buNone/>
              <a:defRPr sz="1000"/>
            </a:lvl3pPr>
            <a:lvl4pPr marL="1371566" indent="0">
              <a:buFontTx/>
              <a:buNone/>
              <a:defRPr sz="1000"/>
            </a:lvl4pPr>
            <a:lvl5pPr marL="1828754" indent="0">
              <a:buFontTx/>
              <a:buNone/>
              <a:defRPr sz="1000"/>
            </a:lvl5pPr>
          </a:lstStyle>
          <a:p>
            <a:pPr lvl="0"/>
            <a:r>
              <a:rPr lang="en-US"/>
              <a:t>Edit Master text styles</a:t>
            </a:r>
          </a:p>
          <a:p>
            <a:pPr lvl="1"/>
            <a:r>
              <a:rPr lang="en-US"/>
              <a:t>Second level</a:t>
            </a:r>
          </a:p>
        </p:txBody>
      </p:sp>
      <p:sp>
        <p:nvSpPr>
          <p:cNvPr id="38" name="Title 37">
            <a:extLst>
              <a:ext uri="{FF2B5EF4-FFF2-40B4-BE49-F238E27FC236}">
                <a16:creationId xmlns:a16="http://schemas.microsoft.com/office/drawing/2014/main" id="{35CCE8D0-1962-9D43-8E05-CE4B9066FF03}"/>
              </a:ext>
            </a:extLst>
          </p:cNvPr>
          <p:cNvSpPr>
            <a:spLocks noGrp="1"/>
          </p:cNvSpPr>
          <p:nvPr>
            <p:ph type="title" hasCustomPrompt="1"/>
          </p:nvPr>
        </p:nvSpPr>
        <p:spPr>
          <a:xfrm>
            <a:off x="874713" y="333376"/>
            <a:ext cx="7029025" cy="1260491"/>
          </a:xfrm>
        </p:spPr>
        <p:txBody>
          <a:bodyPr>
            <a:normAutofit/>
          </a:bodyPr>
          <a:lstStyle>
            <a:lvl1pPr>
              <a:defRPr sz="3200"/>
            </a:lvl1pPr>
          </a:lstStyle>
          <a:p>
            <a:r>
              <a:rPr lang="en-US"/>
              <a:t>Click to edit heading</a:t>
            </a:r>
          </a:p>
        </p:txBody>
      </p:sp>
      <p:sp>
        <p:nvSpPr>
          <p:cNvPr id="16" name="Picture Placeholder 5">
            <a:extLst>
              <a:ext uri="{FF2B5EF4-FFF2-40B4-BE49-F238E27FC236}">
                <a16:creationId xmlns:a16="http://schemas.microsoft.com/office/drawing/2014/main" id="{5A09DFDE-9B92-B74A-AFCD-C07794076DAD}"/>
              </a:ext>
            </a:extLst>
          </p:cNvPr>
          <p:cNvSpPr>
            <a:spLocks noGrp="1" noChangeAspect="1"/>
          </p:cNvSpPr>
          <p:nvPr>
            <p:ph type="pic" sz="quarter" idx="21" hasCustomPrompt="1"/>
          </p:nvPr>
        </p:nvSpPr>
        <p:spPr>
          <a:xfrm>
            <a:off x="3142921" y="1989139"/>
            <a:ext cx="1549131"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17" name="Content Placeholder 31">
            <a:extLst>
              <a:ext uri="{FF2B5EF4-FFF2-40B4-BE49-F238E27FC236}">
                <a16:creationId xmlns:a16="http://schemas.microsoft.com/office/drawing/2014/main" id="{D29A61BA-FF09-0948-98EB-B422E478C93D}"/>
              </a:ext>
            </a:extLst>
          </p:cNvPr>
          <p:cNvSpPr>
            <a:spLocks noGrp="1"/>
          </p:cNvSpPr>
          <p:nvPr>
            <p:ph sz="quarter" idx="22"/>
          </p:nvPr>
        </p:nvSpPr>
        <p:spPr>
          <a:xfrm>
            <a:off x="3142921" y="4016307"/>
            <a:ext cx="1549131" cy="2113031"/>
          </a:xfrm>
        </p:spPr>
        <p:txBody>
          <a:bodyPr>
            <a:noAutofit/>
          </a:bodyPr>
          <a:lstStyle>
            <a:lvl1pPr marL="0" indent="0">
              <a:lnSpc>
                <a:spcPct val="100000"/>
              </a:lnSpc>
              <a:buFontTx/>
              <a:buNone/>
              <a:defRPr sz="1000"/>
            </a:lvl1pPr>
            <a:lvl2pPr marL="0" indent="0">
              <a:lnSpc>
                <a:spcPct val="100000"/>
              </a:lnSpc>
              <a:buFontTx/>
              <a:buNone/>
              <a:defRPr sz="1000"/>
            </a:lvl2pPr>
            <a:lvl3pPr marL="914377" indent="0">
              <a:buFontTx/>
              <a:buNone/>
              <a:defRPr sz="1000"/>
            </a:lvl3pPr>
            <a:lvl4pPr marL="1371566" indent="0">
              <a:buFontTx/>
              <a:buNone/>
              <a:defRPr sz="1000"/>
            </a:lvl4pPr>
            <a:lvl5pPr marL="1828754" indent="0">
              <a:buFontTx/>
              <a:buNone/>
              <a:defRPr sz="1000"/>
            </a:lvl5pPr>
          </a:lstStyle>
          <a:p>
            <a:pPr lvl="0"/>
            <a:r>
              <a:rPr lang="en-US"/>
              <a:t>Edit Master text styles</a:t>
            </a:r>
          </a:p>
          <a:p>
            <a:pPr lvl="1"/>
            <a:r>
              <a:rPr lang="en-US"/>
              <a:t>Second level</a:t>
            </a:r>
          </a:p>
        </p:txBody>
      </p:sp>
      <p:sp>
        <p:nvSpPr>
          <p:cNvPr id="18" name="Picture Placeholder 5">
            <a:extLst>
              <a:ext uri="{FF2B5EF4-FFF2-40B4-BE49-F238E27FC236}">
                <a16:creationId xmlns:a16="http://schemas.microsoft.com/office/drawing/2014/main" id="{04DA7536-213F-184C-8A62-F79E5425ED0B}"/>
              </a:ext>
            </a:extLst>
          </p:cNvPr>
          <p:cNvSpPr>
            <a:spLocks noGrp="1" noChangeAspect="1"/>
          </p:cNvSpPr>
          <p:nvPr>
            <p:ph type="pic" sz="quarter" idx="23" hasCustomPrompt="1"/>
          </p:nvPr>
        </p:nvSpPr>
        <p:spPr>
          <a:xfrm>
            <a:off x="5411129" y="1989139"/>
            <a:ext cx="1549131"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19" name="Content Placeholder 31">
            <a:extLst>
              <a:ext uri="{FF2B5EF4-FFF2-40B4-BE49-F238E27FC236}">
                <a16:creationId xmlns:a16="http://schemas.microsoft.com/office/drawing/2014/main" id="{1CE479B5-B321-2142-9ABD-CD8A19DA64AC}"/>
              </a:ext>
            </a:extLst>
          </p:cNvPr>
          <p:cNvSpPr>
            <a:spLocks noGrp="1"/>
          </p:cNvSpPr>
          <p:nvPr>
            <p:ph sz="quarter" idx="24"/>
          </p:nvPr>
        </p:nvSpPr>
        <p:spPr>
          <a:xfrm>
            <a:off x="5411129" y="4016307"/>
            <a:ext cx="1549131" cy="2113031"/>
          </a:xfrm>
        </p:spPr>
        <p:txBody>
          <a:bodyPr>
            <a:noAutofit/>
          </a:bodyPr>
          <a:lstStyle>
            <a:lvl1pPr marL="0" indent="0">
              <a:lnSpc>
                <a:spcPct val="100000"/>
              </a:lnSpc>
              <a:buFontTx/>
              <a:buNone/>
              <a:defRPr sz="1000"/>
            </a:lvl1pPr>
            <a:lvl2pPr marL="0" indent="0">
              <a:lnSpc>
                <a:spcPct val="100000"/>
              </a:lnSpc>
              <a:buFontTx/>
              <a:buNone/>
              <a:defRPr sz="1000"/>
            </a:lvl2pPr>
            <a:lvl3pPr marL="914377" indent="0">
              <a:buFontTx/>
              <a:buNone/>
              <a:defRPr sz="1000"/>
            </a:lvl3pPr>
            <a:lvl4pPr marL="1371566" indent="0">
              <a:buFontTx/>
              <a:buNone/>
              <a:defRPr sz="1000"/>
            </a:lvl4pPr>
            <a:lvl5pPr marL="1828754" indent="0">
              <a:buFontTx/>
              <a:buNone/>
              <a:defRPr sz="1000"/>
            </a:lvl5pPr>
          </a:lstStyle>
          <a:p>
            <a:pPr lvl="0"/>
            <a:r>
              <a:rPr lang="en-US"/>
              <a:t>Edit Master text styles</a:t>
            </a:r>
          </a:p>
          <a:p>
            <a:pPr lvl="1"/>
            <a:r>
              <a:rPr lang="en-US"/>
              <a:t>Second level</a:t>
            </a:r>
          </a:p>
        </p:txBody>
      </p:sp>
      <p:sp>
        <p:nvSpPr>
          <p:cNvPr id="20" name="Picture Placeholder 5">
            <a:extLst>
              <a:ext uri="{FF2B5EF4-FFF2-40B4-BE49-F238E27FC236}">
                <a16:creationId xmlns:a16="http://schemas.microsoft.com/office/drawing/2014/main" id="{3B7CB02B-E3FD-8442-9BF5-22DA77BFA63E}"/>
              </a:ext>
            </a:extLst>
          </p:cNvPr>
          <p:cNvSpPr>
            <a:spLocks noGrp="1" noChangeAspect="1"/>
          </p:cNvSpPr>
          <p:nvPr>
            <p:ph type="pic" sz="quarter" idx="25" hasCustomPrompt="1"/>
          </p:nvPr>
        </p:nvSpPr>
        <p:spPr>
          <a:xfrm>
            <a:off x="7679337" y="1989139"/>
            <a:ext cx="1549131"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21" name="Content Placeholder 31">
            <a:extLst>
              <a:ext uri="{FF2B5EF4-FFF2-40B4-BE49-F238E27FC236}">
                <a16:creationId xmlns:a16="http://schemas.microsoft.com/office/drawing/2014/main" id="{994A6C7A-7B2F-7043-A3C7-53557D599554}"/>
              </a:ext>
            </a:extLst>
          </p:cNvPr>
          <p:cNvSpPr>
            <a:spLocks noGrp="1"/>
          </p:cNvSpPr>
          <p:nvPr>
            <p:ph sz="quarter" idx="26"/>
          </p:nvPr>
        </p:nvSpPr>
        <p:spPr>
          <a:xfrm>
            <a:off x="7679337" y="4016307"/>
            <a:ext cx="1549131" cy="2113031"/>
          </a:xfrm>
        </p:spPr>
        <p:txBody>
          <a:bodyPr>
            <a:noAutofit/>
          </a:bodyPr>
          <a:lstStyle>
            <a:lvl1pPr marL="0" indent="0">
              <a:lnSpc>
                <a:spcPct val="100000"/>
              </a:lnSpc>
              <a:buFontTx/>
              <a:buNone/>
              <a:defRPr sz="1000"/>
            </a:lvl1pPr>
            <a:lvl2pPr marL="0" indent="0">
              <a:lnSpc>
                <a:spcPct val="100000"/>
              </a:lnSpc>
              <a:buFontTx/>
              <a:buNone/>
              <a:defRPr sz="1000"/>
            </a:lvl2pPr>
            <a:lvl3pPr marL="914377" indent="0">
              <a:buFontTx/>
              <a:buNone/>
              <a:defRPr sz="1000"/>
            </a:lvl3pPr>
            <a:lvl4pPr marL="1371566" indent="0">
              <a:buFontTx/>
              <a:buNone/>
              <a:defRPr sz="1000"/>
            </a:lvl4pPr>
            <a:lvl5pPr marL="1828754" indent="0">
              <a:buFontTx/>
              <a:buNone/>
              <a:defRPr sz="1000"/>
            </a:lvl5pPr>
          </a:lstStyle>
          <a:p>
            <a:pPr lvl="0"/>
            <a:r>
              <a:rPr lang="en-US"/>
              <a:t>Edit Master text styles</a:t>
            </a:r>
          </a:p>
          <a:p>
            <a:pPr lvl="1"/>
            <a:r>
              <a:rPr lang="en-US"/>
              <a:t>Second level</a:t>
            </a:r>
          </a:p>
        </p:txBody>
      </p:sp>
      <p:sp>
        <p:nvSpPr>
          <p:cNvPr id="22" name="Picture Placeholder 5">
            <a:extLst>
              <a:ext uri="{FF2B5EF4-FFF2-40B4-BE49-F238E27FC236}">
                <a16:creationId xmlns:a16="http://schemas.microsoft.com/office/drawing/2014/main" id="{CD6BD9C8-748D-CC4C-B93B-A500121AF3C5}"/>
              </a:ext>
            </a:extLst>
          </p:cNvPr>
          <p:cNvSpPr>
            <a:spLocks noGrp="1" noChangeAspect="1"/>
          </p:cNvSpPr>
          <p:nvPr>
            <p:ph type="pic" sz="quarter" idx="27" hasCustomPrompt="1"/>
          </p:nvPr>
        </p:nvSpPr>
        <p:spPr>
          <a:xfrm>
            <a:off x="9947545" y="1989139"/>
            <a:ext cx="1549131" cy="1882775"/>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23" name="Content Placeholder 31">
            <a:extLst>
              <a:ext uri="{FF2B5EF4-FFF2-40B4-BE49-F238E27FC236}">
                <a16:creationId xmlns:a16="http://schemas.microsoft.com/office/drawing/2014/main" id="{047EDC1C-F43A-7C40-84D9-642C597CB5F9}"/>
              </a:ext>
            </a:extLst>
          </p:cNvPr>
          <p:cNvSpPr>
            <a:spLocks noGrp="1"/>
          </p:cNvSpPr>
          <p:nvPr>
            <p:ph sz="quarter" idx="28"/>
          </p:nvPr>
        </p:nvSpPr>
        <p:spPr>
          <a:xfrm>
            <a:off x="9947545" y="4016306"/>
            <a:ext cx="1549131" cy="2113031"/>
          </a:xfrm>
        </p:spPr>
        <p:txBody>
          <a:bodyPr>
            <a:noAutofit/>
          </a:bodyPr>
          <a:lstStyle>
            <a:lvl1pPr marL="0" indent="0">
              <a:lnSpc>
                <a:spcPct val="100000"/>
              </a:lnSpc>
              <a:buFontTx/>
              <a:buNone/>
              <a:defRPr sz="1000"/>
            </a:lvl1pPr>
            <a:lvl2pPr marL="0" indent="0">
              <a:lnSpc>
                <a:spcPct val="100000"/>
              </a:lnSpc>
              <a:buFontTx/>
              <a:buNone/>
              <a:defRPr sz="1000"/>
            </a:lvl2pPr>
            <a:lvl3pPr marL="914377" indent="0">
              <a:buFontTx/>
              <a:buNone/>
              <a:defRPr sz="1000"/>
            </a:lvl3pPr>
            <a:lvl4pPr marL="1371566" indent="0">
              <a:buFontTx/>
              <a:buNone/>
              <a:defRPr sz="1000"/>
            </a:lvl4pPr>
            <a:lvl5pPr marL="1828754" indent="0">
              <a:buFontTx/>
              <a:buNone/>
              <a:defRPr sz="10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2721471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plit - quote imag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9E263F0-3953-A545-AA32-C828AECFF061}"/>
              </a:ext>
            </a:extLst>
          </p:cNvPr>
          <p:cNvSpPr/>
          <p:nvPr userDrawn="1"/>
        </p:nvSpPr>
        <p:spPr>
          <a:xfrm>
            <a:off x="0" y="1"/>
            <a:ext cx="6096000" cy="6864007"/>
          </a:xfrm>
          <a:prstGeom prst="rect">
            <a:avLst/>
          </a:prstGeom>
          <a:solidFill>
            <a:srgbClr val="20AA4D"/>
          </a:solidFill>
          <a:ln w="28575">
            <a:solidFill>
              <a:srgbClr val="5AAA60"/>
            </a:solidFill>
            <a:miter/>
          </a:ln>
        </p:spPr>
        <p:txBody>
          <a:bodyPr lIns="45719" rIns="45719" anchor="ctr"/>
          <a:lstStyle/>
          <a:p>
            <a:pPr algn="ctr">
              <a:defRPr>
                <a:solidFill>
                  <a:srgbClr val="FFFFFF"/>
                </a:solidFill>
              </a:defRPr>
            </a:pPr>
            <a:endParaRPr sz="2800"/>
          </a:p>
        </p:txBody>
      </p:sp>
      <p:sp>
        <p:nvSpPr>
          <p:cNvPr id="3" name="Picture Placeholder 5">
            <a:extLst>
              <a:ext uri="{FF2B5EF4-FFF2-40B4-BE49-F238E27FC236}">
                <a16:creationId xmlns:a16="http://schemas.microsoft.com/office/drawing/2014/main" id="{F55CC21B-D91F-C045-9F94-C3B3878324B0}"/>
              </a:ext>
            </a:extLst>
          </p:cNvPr>
          <p:cNvSpPr>
            <a:spLocks noGrp="1" noChangeAspect="1"/>
          </p:cNvSpPr>
          <p:nvPr>
            <p:ph type="pic" idx="13" hasCustomPrompt="1"/>
          </p:nvPr>
        </p:nvSpPr>
        <p:spPr>
          <a:xfrm>
            <a:off x="6095995" y="-6005"/>
            <a:ext cx="6096007" cy="6864007"/>
          </a:xfrm>
          <a:prstGeom prst="rect">
            <a:avLst/>
          </a:prstGeom>
          <a:solidFill>
            <a:schemeClr val="bg1">
              <a:lumMod val="95000"/>
            </a:schemeClr>
          </a:solidFill>
        </p:spPr>
        <p:txBody>
          <a:bodyPr lIns="91439" rIns="91439">
            <a:noAutofit/>
          </a:bodyPr>
          <a:lstStyle>
            <a:lvl1pPr marL="0" marR="0" indent="0" algn="l" defTabSz="914377" eaLnBrk="1" fontAlgn="auto" latinLnBrk="0" hangingPunct="1">
              <a:lnSpc>
                <a:spcPct val="90000"/>
              </a:lnSpc>
              <a:spcBef>
                <a:spcPts val="1000"/>
              </a:spcBef>
              <a:spcAft>
                <a:spcPts val="0"/>
              </a:spcAft>
              <a:buClrTx/>
              <a:buSzPct val="100000"/>
              <a:buFont typeface="Arial"/>
              <a:buNone/>
              <a:tabLst/>
              <a:defRPr sz="1800" b="0" i="0">
                <a:solidFill>
                  <a:schemeClr val="tx1"/>
                </a:solidFill>
                <a:latin typeface="Gotham-Book" panose="02000604040000020004" pitchFamily="2" charset="0"/>
              </a:defRPr>
            </a:lvl1pPr>
          </a:lstStyle>
          <a:p>
            <a:pPr marL="228594" marR="0" lvl="0" indent="-228594" algn="l" defTabSz="914377" eaLnBrk="1" fontAlgn="auto" latinLnBrk="0" hangingPunct="1">
              <a:lnSpc>
                <a:spcPct val="90000"/>
              </a:lnSpc>
              <a:spcBef>
                <a:spcPts val="1000"/>
              </a:spcBef>
              <a:spcAft>
                <a:spcPts val="0"/>
              </a:spcAft>
              <a:buClrTx/>
              <a:buSzPct val="100000"/>
              <a:buFont typeface="Arial"/>
              <a:buChar char="•"/>
              <a:tabLst/>
              <a:defRPr/>
            </a:pPr>
            <a:r>
              <a:rPr lang="en-US"/>
              <a:t>Click to add image</a:t>
            </a:r>
          </a:p>
        </p:txBody>
      </p:sp>
      <p:sp>
        <p:nvSpPr>
          <p:cNvPr id="4" name="Body Level One…">
            <a:extLst>
              <a:ext uri="{FF2B5EF4-FFF2-40B4-BE49-F238E27FC236}">
                <a16:creationId xmlns:a16="http://schemas.microsoft.com/office/drawing/2014/main" id="{FC0E8D9A-4DAA-994E-98EC-27890AD73981}"/>
              </a:ext>
            </a:extLst>
          </p:cNvPr>
          <p:cNvSpPr txBox="1">
            <a:spLocks noGrp="1"/>
          </p:cNvSpPr>
          <p:nvPr>
            <p:ph type="body" sz="quarter" idx="1" hasCustomPrompt="1"/>
          </p:nvPr>
        </p:nvSpPr>
        <p:spPr>
          <a:xfrm>
            <a:off x="1001864" y="638505"/>
            <a:ext cx="3999507" cy="5549463"/>
          </a:xfrm>
          <a:prstGeom prst="rect">
            <a:avLst/>
          </a:prstGeom>
        </p:spPr>
        <p:txBody>
          <a:bodyPr>
            <a:normAutofit/>
          </a:bodyPr>
          <a:lstStyle>
            <a:lvl1pPr marL="0" indent="0" algn="l">
              <a:lnSpc>
                <a:spcPct val="130000"/>
              </a:lnSpc>
              <a:spcBef>
                <a:spcPts val="0"/>
              </a:spcBef>
              <a:buSzTx/>
              <a:buFontTx/>
              <a:buNone/>
              <a:defRPr sz="2400" b="0" i="0">
                <a:solidFill>
                  <a:srgbClr val="FFFFFF"/>
                </a:solidFill>
                <a:latin typeface="Gotham-Book" panose="02000604040000020004" pitchFamily="2" charset="0"/>
                <a:ea typeface="Gotham-Book" panose="02000604040000020004" pitchFamily="2" charset="0"/>
                <a:cs typeface="Gotham-Book" panose="02000604040000020004" pitchFamily="2" charset="0"/>
                <a:sym typeface="Gotham Medium"/>
              </a:defRPr>
            </a:lvl1pPr>
            <a:lvl2pPr marL="653126" indent="-195938" algn="ctr">
              <a:lnSpc>
                <a:spcPct val="130000"/>
              </a:lnSpc>
              <a:spcBef>
                <a:spcPts val="0"/>
              </a:spcBef>
              <a:buFontTx/>
              <a:defRPr sz="1200">
                <a:solidFill>
                  <a:srgbClr val="FFFFFF"/>
                </a:solidFill>
                <a:latin typeface="Gotham-MediumItalic"/>
                <a:ea typeface="Gotham-MediumItalic"/>
                <a:cs typeface="Gotham-MediumItalic"/>
                <a:sym typeface="Gotham Medium"/>
              </a:defRPr>
            </a:lvl2pPr>
            <a:lvl3pPr marL="1142971" indent="-228594" algn="ctr">
              <a:lnSpc>
                <a:spcPct val="130000"/>
              </a:lnSpc>
              <a:spcBef>
                <a:spcPts val="0"/>
              </a:spcBef>
              <a:buFontTx/>
              <a:defRPr sz="1200">
                <a:solidFill>
                  <a:srgbClr val="FFFFFF"/>
                </a:solidFill>
                <a:latin typeface="Gotham-MediumItalic"/>
                <a:ea typeface="Gotham-MediumItalic"/>
                <a:cs typeface="Gotham-MediumItalic"/>
                <a:sym typeface="Gotham Medium"/>
              </a:defRPr>
            </a:lvl3pPr>
            <a:lvl4pPr marL="1620941" indent="-249375" algn="ctr">
              <a:lnSpc>
                <a:spcPct val="130000"/>
              </a:lnSpc>
              <a:spcBef>
                <a:spcPts val="0"/>
              </a:spcBef>
              <a:buFontTx/>
              <a:defRPr sz="1200">
                <a:solidFill>
                  <a:srgbClr val="FFFFFF"/>
                </a:solidFill>
                <a:latin typeface="Gotham-MediumItalic"/>
                <a:ea typeface="Gotham-MediumItalic"/>
                <a:cs typeface="Gotham-MediumItalic"/>
                <a:sym typeface="Gotham Medium"/>
              </a:defRPr>
            </a:lvl4pPr>
            <a:lvl5pPr marL="2078129" indent="-249375" algn="ctr">
              <a:lnSpc>
                <a:spcPct val="130000"/>
              </a:lnSpc>
              <a:spcBef>
                <a:spcPts val="0"/>
              </a:spcBef>
              <a:buFontTx/>
              <a:defRPr sz="1200">
                <a:solidFill>
                  <a:srgbClr val="FFFFFF"/>
                </a:solidFill>
                <a:latin typeface="Gotham-MediumItalic"/>
                <a:ea typeface="Gotham-MediumItalic"/>
                <a:cs typeface="Gotham-MediumItalic"/>
                <a:sym typeface="Gotham Medium"/>
              </a:defRPr>
            </a:lvl5pPr>
          </a:lstStyle>
          <a:p>
            <a:r>
              <a:rPr lang="en-AU"/>
              <a:t>Click to add text/quote</a:t>
            </a:r>
            <a:endParaRPr/>
          </a:p>
        </p:txBody>
      </p:sp>
    </p:spTree>
    <p:extLst>
      <p:ext uri="{BB962C8B-B14F-4D97-AF65-F5344CB8AC3E}">
        <p14:creationId xmlns:p14="http://schemas.microsoft.com/office/powerpoint/2010/main" val="388850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 green over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0E2D4-2C81-1840-BA9B-D96A3DEBAA93}"/>
              </a:ext>
            </a:extLst>
          </p:cNvPr>
          <p:cNvSpPr>
            <a:spLocks noGrp="1"/>
          </p:cNvSpPr>
          <p:nvPr>
            <p:ph type="title" hasCustomPrompt="1"/>
          </p:nvPr>
        </p:nvSpPr>
        <p:spPr>
          <a:xfrm>
            <a:off x="874714" y="1709738"/>
            <a:ext cx="7492452" cy="2852737"/>
          </a:xfrm>
        </p:spPr>
        <p:txBody>
          <a:bodyPr anchor="b"/>
          <a:lstStyle>
            <a:lvl1pPr>
              <a:defRPr sz="6000">
                <a:solidFill>
                  <a:schemeClr val="bg1"/>
                </a:solidFill>
              </a:defRPr>
            </a:lvl1pPr>
          </a:lstStyle>
          <a:p>
            <a:r>
              <a:rPr lang="en-US"/>
              <a:t>Click to edit title</a:t>
            </a:r>
          </a:p>
        </p:txBody>
      </p:sp>
      <p:sp>
        <p:nvSpPr>
          <p:cNvPr id="3" name="Text Placeholder 2">
            <a:extLst>
              <a:ext uri="{FF2B5EF4-FFF2-40B4-BE49-F238E27FC236}">
                <a16:creationId xmlns:a16="http://schemas.microsoft.com/office/drawing/2014/main" id="{4FCB87BC-B2D5-1948-830C-416E2376B51C}"/>
              </a:ext>
            </a:extLst>
          </p:cNvPr>
          <p:cNvSpPr>
            <a:spLocks noGrp="1"/>
          </p:cNvSpPr>
          <p:nvPr>
            <p:ph type="body" idx="1" hasCustomPrompt="1"/>
          </p:nvPr>
        </p:nvSpPr>
        <p:spPr>
          <a:xfrm>
            <a:off x="874714" y="4589463"/>
            <a:ext cx="8101012" cy="1500187"/>
          </a:xfrm>
        </p:spPr>
        <p:txBody>
          <a:bodyPr/>
          <a:lstStyle>
            <a:lvl1pPr marL="0" indent="0">
              <a:lnSpc>
                <a:spcPct val="110000"/>
              </a:lnSpc>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 text</a:t>
            </a:r>
          </a:p>
        </p:txBody>
      </p:sp>
    </p:spTree>
    <p:extLst>
      <p:ext uri="{BB962C8B-B14F-4D97-AF65-F5344CB8AC3E}">
        <p14:creationId xmlns:p14="http://schemas.microsoft.com/office/powerpoint/2010/main" val="34969304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 intro">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FE9D7BBA-8DAA-6649-BF93-74DCCEB02FF9}"/>
              </a:ext>
            </a:extLst>
          </p:cNvPr>
          <p:cNvSpPr>
            <a:spLocks noGrp="1"/>
          </p:cNvSpPr>
          <p:nvPr>
            <p:ph type="pic" sz="half" idx="14" hasCustomPrompt="1"/>
          </p:nvPr>
        </p:nvSpPr>
        <p:spPr>
          <a:xfrm>
            <a:off x="709880" y="0"/>
            <a:ext cx="4876800" cy="6129339"/>
          </a:xfrm>
          <a:prstGeom prst="rect">
            <a:avLst/>
          </a:prstGeom>
          <a:solidFill>
            <a:schemeClr val="bg1">
              <a:lumMod val="95000"/>
            </a:schemeClr>
          </a:solidFill>
        </p:spPr>
        <p:txBody>
          <a:bodyPr lIns="91439" rIns="91439">
            <a:noAutofit/>
          </a:bodyPr>
          <a:lstStyle>
            <a:lvl1pPr marL="228594" marR="0" indent="-228594" algn="l" defTabSz="914377" eaLnBrk="1" fontAlgn="auto" latinLnBrk="0" hangingPunct="1">
              <a:lnSpc>
                <a:spcPct val="90000"/>
              </a:lnSpc>
              <a:spcBef>
                <a:spcPts val="1000"/>
              </a:spcBef>
              <a:spcAft>
                <a:spcPts val="0"/>
              </a:spcAft>
              <a:buClrTx/>
              <a:buSzPct val="100000"/>
              <a:buFont typeface="Arial"/>
              <a:buChar char="•"/>
              <a:tabLst/>
              <a:defRPr sz="1800" b="0" i="0">
                <a:solidFill>
                  <a:schemeClr val="tx1"/>
                </a:solidFill>
                <a:latin typeface="Gotham-Book" panose="02000604040000020004" pitchFamily="2" charset="0"/>
              </a:defRPr>
            </a:lvl1pPr>
          </a:lstStyle>
          <a:p>
            <a:pPr marL="228594" marR="0" lvl="0" indent="-228594" algn="l" defTabSz="914377" eaLnBrk="1" fontAlgn="auto" latinLnBrk="0" hangingPunct="1">
              <a:lnSpc>
                <a:spcPct val="90000"/>
              </a:lnSpc>
              <a:spcBef>
                <a:spcPts val="1000"/>
              </a:spcBef>
              <a:spcAft>
                <a:spcPts val="0"/>
              </a:spcAft>
              <a:buClrTx/>
              <a:buSzPct val="100000"/>
              <a:buFont typeface="Arial"/>
              <a:buChar char="•"/>
              <a:tabLst/>
              <a:defRPr/>
            </a:pPr>
            <a:r>
              <a:rPr lang="en-US"/>
              <a:t>Click to add image</a:t>
            </a:r>
          </a:p>
          <a:p>
            <a:endParaRPr/>
          </a:p>
        </p:txBody>
      </p:sp>
      <p:sp>
        <p:nvSpPr>
          <p:cNvPr id="7" name="Rectangle 6">
            <a:extLst>
              <a:ext uri="{FF2B5EF4-FFF2-40B4-BE49-F238E27FC236}">
                <a16:creationId xmlns:a16="http://schemas.microsoft.com/office/drawing/2014/main" id="{F84083FA-47F8-3048-BB5E-E2A602B837B8}"/>
              </a:ext>
            </a:extLst>
          </p:cNvPr>
          <p:cNvSpPr/>
          <p:nvPr userDrawn="1"/>
        </p:nvSpPr>
        <p:spPr>
          <a:xfrm>
            <a:off x="7682755" y="3067661"/>
            <a:ext cx="1855693" cy="107579"/>
          </a:xfrm>
          <a:prstGeom prst="rect">
            <a:avLst/>
          </a:prstGeom>
          <a:solidFill>
            <a:srgbClr val="55504D"/>
          </a:solidFill>
          <a:ln w="12700">
            <a:miter lim="400000"/>
          </a:ln>
        </p:spPr>
        <p:txBody>
          <a:bodyPr lIns="45719" rIns="45719" anchor="ctr"/>
          <a:lstStyle/>
          <a:p>
            <a:pPr algn="ctr">
              <a:lnSpc>
                <a:spcPct val="90000"/>
              </a:lnSpc>
              <a:spcBef>
                <a:spcPts val="1000"/>
              </a:spcBef>
              <a:defRPr sz="1200" b="1">
                <a:solidFill>
                  <a:schemeClr val="accent1"/>
                </a:solidFill>
                <a:latin typeface="+mn-lt"/>
                <a:ea typeface="+mn-ea"/>
                <a:cs typeface="+mn-cs"/>
                <a:sym typeface="Gotham"/>
              </a:defRPr>
            </a:pPr>
            <a:endParaRPr sz="1200">
              <a:solidFill>
                <a:schemeClr val="bg1"/>
              </a:solidFill>
            </a:endParaRPr>
          </a:p>
        </p:txBody>
      </p:sp>
      <p:sp>
        <p:nvSpPr>
          <p:cNvPr id="10" name="Text Placeholder 10">
            <a:extLst>
              <a:ext uri="{FF2B5EF4-FFF2-40B4-BE49-F238E27FC236}">
                <a16:creationId xmlns:a16="http://schemas.microsoft.com/office/drawing/2014/main" id="{9CF103C5-CF9C-9543-83AE-CAA59337622B}"/>
              </a:ext>
            </a:extLst>
          </p:cNvPr>
          <p:cNvSpPr>
            <a:spLocks noGrp="1"/>
          </p:cNvSpPr>
          <p:nvPr>
            <p:ph type="body" sz="quarter" idx="19"/>
          </p:nvPr>
        </p:nvSpPr>
        <p:spPr>
          <a:xfrm>
            <a:off x="6448426" y="3436939"/>
            <a:ext cx="4324351" cy="2692400"/>
          </a:xfrm>
        </p:spPr>
        <p:txBody>
          <a:bodyPr>
            <a:normAutofit/>
          </a:bodyPr>
          <a:lstStyle>
            <a:lvl1pPr marL="0" indent="0" algn="ctr">
              <a:buFontTx/>
              <a:buNone/>
              <a:defRPr sz="1600">
                <a:solidFill>
                  <a:schemeClr val="accent2"/>
                </a:solidFill>
              </a:defRPr>
            </a:lvl1pPr>
          </a:lstStyle>
          <a:p>
            <a:pPr lvl="0"/>
            <a:r>
              <a:rPr lang="en-US"/>
              <a:t>Edit Master text styles</a:t>
            </a:r>
          </a:p>
        </p:txBody>
      </p:sp>
      <p:sp>
        <p:nvSpPr>
          <p:cNvPr id="11" name="Text Placeholder 12">
            <a:extLst>
              <a:ext uri="{FF2B5EF4-FFF2-40B4-BE49-F238E27FC236}">
                <a16:creationId xmlns:a16="http://schemas.microsoft.com/office/drawing/2014/main" id="{49D89120-2056-774E-B0AF-5FFA2A460250}"/>
              </a:ext>
            </a:extLst>
          </p:cNvPr>
          <p:cNvSpPr>
            <a:spLocks noGrp="1"/>
          </p:cNvSpPr>
          <p:nvPr>
            <p:ph type="body" sz="quarter" idx="20" hasCustomPrompt="1"/>
          </p:nvPr>
        </p:nvSpPr>
        <p:spPr>
          <a:xfrm>
            <a:off x="6448426" y="2020888"/>
            <a:ext cx="4324351" cy="898525"/>
          </a:xfrm>
        </p:spPr>
        <p:txBody>
          <a:bodyPr anchor="b">
            <a:normAutofit/>
          </a:bodyPr>
          <a:lstStyle>
            <a:lvl1pPr marL="0" indent="0" algn="ctr">
              <a:buFontTx/>
              <a:buNone/>
              <a:defRPr sz="3200" b="1" i="0">
                <a:solidFill>
                  <a:schemeClr val="accent2"/>
                </a:solidFill>
                <a:latin typeface="Gotham Bold" panose="02000604030000020004" pitchFamily="2" charset="0"/>
              </a:defRPr>
            </a:lvl1pPr>
          </a:lstStyle>
          <a:p>
            <a:pPr lvl="0"/>
            <a:r>
              <a:rPr lang="en-US"/>
              <a:t>Click to edit Edit</a:t>
            </a:r>
          </a:p>
        </p:txBody>
      </p:sp>
      <p:sp>
        <p:nvSpPr>
          <p:cNvPr id="12" name="Text Placeholder 14">
            <a:extLst>
              <a:ext uri="{FF2B5EF4-FFF2-40B4-BE49-F238E27FC236}">
                <a16:creationId xmlns:a16="http://schemas.microsoft.com/office/drawing/2014/main" id="{61883E53-7589-214D-A17E-AFFA1986CF71}"/>
              </a:ext>
            </a:extLst>
          </p:cNvPr>
          <p:cNvSpPr>
            <a:spLocks noGrp="1"/>
          </p:cNvSpPr>
          <p:nvPr>
            <p:ph type="body" sz="quarter" idx="21"/>
          </p:nvPr>
        </p:nvSpPr>
        <p:spPr>
          <a:xfrm>
            <a:off x="6448426" y="1564602"/>
            <a:ext cx="4324351" cy="325439"/>
          </a:xfrm>
        </p:spPr>
        <p:txBody>
          <a:bodyPr anchor="b">
            <a:normAutofit/>
          </a:bodyPr>
          <a:lstStyle>
            <a:lvl1pPr marL="0" indent="0" algn="ctr">
              <a:buFontTx/>
              <a:buNone/>
              <a:defRPr sz="1200"/>
            </a:lvl1pPr>
          </a:lstStyle>
          <a:p>
            <a:pPr lvl="0"/>
            <a:r>
              <a:rPr lang="en-US"/>
              <a:t>Edit Master text styles</a:t>
            </a:r>
          </a:p>
        </p:txBody>
      </p:sp>
    </p:spTree>
    <p:extLst>
      <p:ext uri="{BB962C8B-B14F-4D97-AF65-F5344CB8AC3E}">
        <p14:creationId xmlns:p14="http://schemas.microsoft.com/office/powerpoint/2010/main" val="2500024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F55CC21B-D91F-C045-9F94-C3B3878324B0}"/>
              </a:ext>
            </a:extLst>
          </p:cNvPr>
          <p:cNvSpPr>
            <a:spLocks noGrp="1"/>
          </p:cNvSpPr>
          <p:nvPr>
            <p:ph type="pic" idx="13" hasCustomPrompt="1"/>
          </p:nvPr>
        </p:nvSpPr>
        <p:spPr>
          <a:xfrm>
            <a:off x="0" y="1"/>
            <a:ext cx="12192000" cy="6864007"/>
          </a:xfrm>
          <a:prstGeom prst="rect">
            <a:avLst/>
          </a:prstGeom>
          <a:solidFill>
            <a:schemeClr val="bg1">
              <a:lumMod val="95000"/>
            </a:schemeClr>
          </a:solidFill>
        </p:spPr>
        <p:txBody>
          <a:bodyPr lIns="91439" rIns="91439">
            <a:noAutofit/>
          </a:bodyPr>
          <a:lstStyle>
            <a:lvl1pPr marL="0" marR="0" indent="0" algn="l" defTabSz="914377" eaLnBrk="1" fontAlgn="auto" latinLnBrk="0" hangingPunct="1">
              <a:lnSpc>
                <a:spcPct val="90000"/>
              </a:lnSpc>
              <a:spcBef>
                <a:spcPts val="1000"/>
              </a:spcBef>
              <a:spcAft>
                <a:spcPts val="0"/>
              </a:spcAft>
              <a:buClrTx/>
              <a:buSzPct val="100000"/>
              <a:buFont typeface="Arial"/>
              <a:buNone/>
              <a:tabLst/>
              <a:defRPr sz="1800" b="0" i="0">
                <a:solidFill>
                  <a:schemeClr val="tx1"/>
                </a:solidFill>
                <a:latin typeface="Gotham-Book" panose="02000604040000020004" pitchFamily="2" charset="0"/>
              </a:defRPr>
            </a:lvl1pPr>
          </a:lstStyle>
          <a:p>
            <a:pPr marL="228594" marR="0" lvl="0" indent="-228594" algn="l" defTabSz="914377" eaLnBrk="1" fontAlgn="auto" latinLnBrk="0" hangingPunct="1">
              <a:lnSpc>
                <a:spcPct val="90000"/>
              </a:lnSpc>
              <a:spcBef>
                <a:spcPts val="1000"/>
              </a:spcBef>
              <a:spcAft>
                <a:spcPts val="0"/>
              </a:spcAft>
              <a:buClrTx/>
              <a:buSzPct val="100000"/>
              <a:buFont typeface="Arial"/>
              <a:buChar char="•"/>
              <a:tabLst/>
              <a:defRPr/>
            </a:pPr>
            <a:r>
              <a:rPr lang="en-US"/>
              <a:t>Click to add image</a:t>
            </a:r>
          </a:p>
        </p:txBody>
      </p:sp>
    </p:spTree>
    <p:extLst>
      <p:ext uri="{BB962C8B-B14F-4D97-AF65-F5344CB8AC3E}">
        <p14:creationId xmlns:p14="http://schemas.microsoft.com/office/powerpoint/2010/main" val="234318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Full page image">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F55CC21B-D91F-C045-9F94-C3B3878324B0}"/>
              </a:ext>
            </a:extLst>
          </p:cNvPr>
          <p:cNvSpPr>
            <a:spLocks noGrp="1"/>
          </p:cNvSpPr>
          <p:nvPr>
            <p:ph type="pic" idx="13" hasCustomPrompt="1"/>
          </p:nvPr>
        </p:nvSpPr>
        <p:spPr>
          <a:xfrm>
            <a:off x="0" y="1"/>
            <a:ext cx="12192000" cy="6864007"/>
          </a:xfrm>
          <a:prstGeom prst="rect">
            <a:avLst/>
          </a:prstGeom>
          <a:solidFill>
            <a:schemeClr val="bg1">
              <a:lumMod val="95000"/>
            </a:schemeClr>
          </a:solidFill>
        </p:spPr>
        <p:txBody>
          <a:bodyPr lIns="91439" rIns="91439">
            <a:noAutofit/>
          </a:bodyPr>
          <a:lstStyle>
            <a:lvl1pPr marL="0" marR="0" indent="0" algn="l" defTabSz="914377" eaLnBrk="1" fontAlgn="auto" latinLnBrk="0" hangingPunct="1">
              <a:lnSpc>
                <a:spcPct val="90000"/>
              </a:lnSpc>
              <a:spcBef>
                <a:spcPts val="1000"/>
              </a:spcBef>
              <a:spcAft>
                <a:spcPts val="0"/>
              </a:spcAft>
              <a:buClrTx/>
              <a:buSzPct val="100000"/>
              <a:buFont typeface="Arial"/>
              <a:buNone/>
              <a:tabLst/>
              <a:defRPr sz="1800" b="0" i="0">
                <a:solidFill>
                  <a:schemeClr val="tx1"/>
                </a:solidFill>
                <a:latin typeface="Gotham-Book" panose="02000604040000020004" pitchFamily="2" charset="0"/>
              </a:defRPr>
            </a:lvl1pPr>
          </a:lstStyle>
          <a:p>
            <a:pPr marL="228594" marR="0" lvl="0" indent="-228594" algn="l" defTabSz="914377" eaLnBrk="1" fontAlgn="auto" latinLnBrk="0" hangingPunct="1">
              <a:lnSpc>
                <a:spcPct val="90000"/>
              </a:lnSpc>
              <a:spcBef>
                <a:spcPts val="1000"/>
              </a:spcBef>
              <a:spcAft>
                <a:spcPts val="0"/>
              </a:spcAft>
              <a:buClrTx/>
              <a:buSzPct val="100000"/>
              <a:buFont typeface="Arial"/>
              <a:buChar char="•"/>
              <a:tabLst/>
              <a:defRPr/>
            </a:pPr>
            <a:r>
              <a:rPr lang="en-US"/>
              <a:t>Click to add image</a:t>
            </a:r>
          </a:p>
        </p:txBody>
      </p:sp>
      <p:sp>
        <p:nvSpPr>
          <p:cNvPr id="4" name="Rectangle 3">
            <a:extLst>
              <a:ext uri="{FF2B5EF4-FFF2-40B4-BE49-F238E27FC236}">
                <a16:creationId xmlns:a16="http://schemas.microsoft.com/office/drawing/2014/main" id="{E092D078-24C4-F140-AEF7-E7E7ACC5A832}"/>
              </a:ext>
            </a:extLst>
          </p:cNvPr>
          <p:cNvSpPr/>
          <p:nvPr userDrawn="1"/>
        </p:nvSpPr>
        <p:spPr>
          <a:xfrm>
            <a:off x="1" y="-6006"/>
            <a:ext cx="12192001" cy="6864007"/>
          </a:xfrm>
          <a:prstGeom prst="rect">
            <a:avLst/>
          </a:prstGeom>
          <a:solidFill>
            <a:schemeClr val="accent2">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itle 1">
            <a:extLst>
              <a:ext uri="{FF2B5EF4-FFF2-40B4-BE49-F238E27FC236}">
                <a16:creationId xmlns:a16="http://schemas.microsoft.com/office/drawing/2014/main" id="{55FA410E-608D-934D-AE9F-64DA39FF103B}"/>
              </a:ext>
            </a:extLst>
          </p:cNvPr>
          <p:cNvSpPr txBox="1">
            <a:spLocks/>
          </p:cNvSpPr>
          <p:nvPr userDrawn="1"/>
        </p:nvSpPr>
        <p:spPr>
          <a:xfrm>
            <a:off x="874712" y="3068639"/>
            <a:ext cx="8101013" cy="1493837"/>
          </a:xfrm>
          <a:prstGeom prst="rect">
            <a:avLst/>
          </a:prstGeom>
        </p:spPr>
        <p:txBody>
          <a:bodyPr anchor="t"/>
          <a:lstStyle>
            <a:lvl1pPr algn="l" defTabSz="914400" rtl="0" eaLnBrk="1" latinLnBrk="0" hangingPunct="1">
              <a:lnSpc>
                <a:spcPct val="90000"/>
              </a:lnSpc>
              <a:spcBef>
                <a:spcPct val="0"/>
              </a:spcBef>
              <a:buNone/>
              <a:defRPr sz="3200" b="1" i="0" kern="1200">
                <a:solidFill>
                  <a:schemeClr val="accent2"/>
                </a:solidFill>
                <a:latin typeface="Gotham Bold" panose="02000604030000020004" pitchFamily="2" charset="0"/>
                <a:ea typeface="+mj-ea"/>
                <a:cs typeface="+mj-cs"/>
              </a:defRPr>
            </a:lvl1pPr>
          </a:lstStyle>
          <a:p>
            <a:r>
              <a:rPr lang="en-US" sz="6000">
                <a:solidFill>
                  <a:schemeClr val="bg1"/>
                </a:solidFill>
              </a:rPr>
              <a:t>Section 2</a:t>
            </a:r>
          </a:p>
        </p:txBody>
      </p:sp>
    </p:spTree>
    <p:extLst>
      <p:ext uri="{BB962C8B-B14F-4D97-AF65-F5344CB8AC3E}">
        <p14:creationId xmlns:p14="http://schemas.microsoft.com/office/powerpoint/2010/main" val="410661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eading - 2 image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a:p>
        </p:txBody>
      </p:sp>
      <p:sp>
        <p:nvSpPr>
          <p:cNvPr id="5" name="Title 4">
            <a:extLst>
              <a:ext uri="{FF2B5EF4-FFF2-40B4-BE49-F238E27FC236}">
                <a16:creationId xmlns:a16="http://schemas.microsoft.com/office/drawing/2014/main" id="{91B8C1E1-D2B3-A94C-B660-8D901A3F85AE}"/>
              </a:ext>
            </a:extLst>
          </p:cNvPr>
          <p:cNvSpPr>
            <a:spLocks noGrp="1"/>
          </p:cNvSpPr>
          <p:nvPr>
            <p:ph type="title" hasCustomPrompt="1"/>
          </p:nvPr>
        </p:nvSpPr>
        <p:spPr>
          <a:xfrm>
            <a:off x="874714" y="333376"/>
            <a:ext cx="6869857" cy="1260491"/>
          </a:xfrm>
        </p:spPr>
        <p:txBody>
          <a:bodyPr>
            <a:normAutofit/>
          </a:bodyPr>
          <a:lstStyle>
            <a:lvl1pPr>
              <a:defRPr sz="3200"/>
            </a:lvl1pPr>
          </a:lstStyle>
          <a:p>
            <a:r>
              <a:rPr lang="en-US"/>
              <a:t>Click to edit heading</a:t>
            </a:r>
          </a:p>
        </p:txBody>
      </p:sp>
      <p:sp>
        <p:nvSpPr>
          <p:cNvPr id="11" name="Picture Placeholder 8">
            <a:extLst>
              <a:ext uri="{FF2B5EF4-FFF2-40B4-BE49-F238E27FC236}">
                <a16:creationId xmlns:a16="http://schemas.microsoft.com/office/drawing/2014/main" id="{5611C55D-8660-EF4F-9F89-4121C39C99EC}"/>
              </a:ext>
            </a:extLst>
          </p:cNvPr>
          <p:cNvSpPr>
            <a:spLocks noGrp="1"/>
          </p:cNvSpPr>
          <p:nvPr>
            <p:ph type="pic" sz="quarter" idx="14" hasCustomPrompt="1"/>
          </p:nvPr>
        </p:nvSpPr>
        <p:spPr>
          <a:xfrm>
            <a:off x="874714" y="1989138"/>
            <a:ext cx="5124132" cy="4132693"/>
          </a:xfrm>
          <a:solidFill>
            <a:schemeClr val="bg1">
              <a:lumMod val="95000"/>
            </a:schemeClr>
          </a:solidFill>
        </p:spPr>
        <p:txBody>
          <a:bodyPr>
            <a:normAutofit/>
          </a:bodyPr>
          <a:lstStyle>
            <a:lvl1pPr>
              <a:defRPr sz="2000" b="0" i="0">
                <a:latin typeface="Gotham-Book" panose="02000604040000020004" pitchFamily="2" charset="0"/>
              </a:defRPr>
            </a:lvl1pPr>
          </a:lstStyle>
          <a:p>
            <a:r>
              <a:rPr lang="en-US"/>
              <a:t>Click to add image</a:t>
            </a:r>
          </a:p>
        </p:txBody>
      </p:sp>
      <p:sp>
        <p:nvSpPr>
          <p:cNvPr id="12" name="Picture Placeholder 8">
            <a:extLst>
              <a:ext uri="{FF2B5EF4-FFF2-40B4-BE49-F238E27FC236}">
                <a16:creationId xmlns:a16="http://schemas.microsoft.com/office/drawing/2014/main" id="{591B5272-194D-ED42-B4A0-D64ECA5B8B74}"/>
              </a:ext>
            </a:extLst>
          </p:cNvPr>
          <p:cNvSpPr>
            <a:spLocks noGrp="1"/>
          </p:cNvSpPr>
          <p:nvPr>
            <p:ph type="pic" sz="quarter" idx="15" hasCustomPrompt="1"/>
          </p:nvPr>
        </p:nvSpPr>
        <p:spPr>
          <a:xfrm>
            <a:off x="6301106" y="1989138"/>
            <a:ext cx="5195569" cy="4132693"/>
          </a:xfrm>
          <a:solidFill>
            <a:schemeClr val="bg1">
              <a:lumMod val="95000"/>
            </a:schemeClr>
          </a:solidFill>
        </p:spPr>
        <p:txBody>
          <a:bodyPr>
            <a:normAutofit/>
          </a:bodyPr>
          <a:lstStyle>
            <a:lvl1pPr>
              <a:defRPr sz="2000" b="0" i="0">
                <a:latin typeface="Gotham-Book" panose="02000604040000020004" pitchFamily="2" charset="0"/>
              </a:defRPr>
            </a:lvl1pPr>
          </a:lstStyle>
          <a:p>
            <a:r>
              <a:rPr lang="en-US"/>
              <a:t>Click to add image</a:t>
            </a:r>
          </a:p>
        </p:txBody>
      </p:sp>
    </p:spTree>
    <p:extLst>
      <p:ext uri="{BB962C8B-B14F-4D97-AF65-F5344CB8AC3E}">
        <p14:creationId xmlns:p14="http://schemas.microsoft.com/office/powerpoint/2010/main" val="1474934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 image displa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a:p>
        </p:txBody>
      </p:sp>
      <p:sp>
        <p:nvSpPr>
          <p:cNvPr id="9" name="Picture Placeholder 8">
            <a:extLst>
              <a:ext uri="{FF2B5EF4-FFF2-40B4-BE49-F238E27FC236}">
                <a16:creationId xmlns:a16="http://schemas.microsoft.com/office/drawing/2014/main" id="{0B897422-0615-194F-909B-82FE4004B9F1}"/>
              </a:ext>
            </a:extLst>
          </p:cNvPr>
          <p:cNvSpPr>
            <a:spLocks noGrp="1" noChangeAspect="1"/>
          </p:cNvSpPr>
          <p:nvPr>
            <p:ph type="pic" sz="quarter" idx="13" hasCustomPrompt="1"/>
          </p:nvPr>
        </p:nvSpPr>
        <p:spPr>
          <a:xfrm>
            <a:off x="695325" y="1736725"/>
            <a:ext cx="5562257" cy="4385107"/>
          </a:xfrm>
          <a:solidFill>
            <a:schemeClr val="bg1">
              <a:lumMod val="95000"/>
            </a:schemeClr>
          </a:solidFill>
        </p:spPr>
        <p:txBody>
          <a:bodyPr>
            <a:normAutofit/>
          </a:bodyPr>
          <a:lstStyle>
            <a:lvl1pPr>
              <a:defRPr sz="2000" b="0" i="0">
                <a:latin typeface="Gotham-Book" panose="02000604040000020004" pitchFamily="2" charset="0"/>
              </a:defRPr>
            </a:lvl1pPr>
          </a:lstStyle>
          <a:p>
            <a:r>
              <a:rPr lang="en-US"/>
              <a:t>Click to add image</a:t>
            </a:r>
          </a:p>
        </p:txBody>
      </p:sp>
      <p:sp>
        <p:nvSpPr>
          <p:cNvPr id="11" name="Picture Placeholder 8">
            <a:extLst>
              <a:ext uri="{FF2B5EF4-FFF2-40B4-BE49-F238E27FC236}">
                <a16:creationId xmlns:a16="http://schemas.microsoft.com/office/drawing/2014/main" id="{CA1C527E-7F12-AD49-8F7E-D10E8192FE25}"/>
              </a:ext>
            </a:extLst>
          </p:cNvPr>
          <p:cNvSpPr>
            <a:spLocks noGrp="1" noChangeAspect="1"/>
          </p:cNvSpPr>
          <p:nvPr>
            <p:ph type="pic" sz="quarter" idx="16" hasCustomPrompt="1"/>
          </p:nvPr>
        </p:nvSpPr>
        <p:spPr>
          <a:xfrm>
            <a:off x="9012238" y="1736724"/>
            <a:ext cx="2484439" cy="2142251"/>
          </a:xfrm>
          <a:solidFill>
            <a:schemeClr val="bg1">
              <a:lumMod val="95000"/>
            </a:schemeClr>
          </a:solidFill>
        </p:spPr>
        <p:txBody>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Book" panose="02000604040000020004" pitchFamily="2" charset="0"/>
              </a:defRPr>
            </a:lvl1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image</a:t>
            </a:r>
          </a:p>
          <a:p>
            <a:endParaRPr lang="en-US"/>
          </a:p>
        </p:txBody>
      </p:sp>
      <p:sp>
        <p:nvSpPr>
          <p:cNvPr id="12" name="Picture Placeholder 8">
            <a:extLst>
              <a:ext uri="{FF2B5EF4-FFF2-40B4-BE49-F238E27FC236}">
                <a16:creationId xmlns:a16="http://schemas.microsoft.com/office/drawing/2014/main" id="{640A345C-05A4-824E-8736-711852D1DA49}"/>
              </a:ext>
            </a:extLst>
          </p:cNvPr>
          <p:cNvSpPr>
            <a:spLocks noGrp="1" noChangeAspect="1"/>
          </p:cNvSpPr>
          <p:nvPr>
            <p:ph type="pic" sz="quarter" idx="17" hasCustomPrompt="1"/>
          </p:nvPr>
        </p:nvSpPr>
        <p:spPr>
          <a:xfrm>
            <a:off x="9012239" y="3979582"/>
            <a:ext cx="2484436" cy="2142249"/>
          </a:xfrm>
          <a:solidFill>
            <a:schemeClr val="bg1">
              <a:lumMod val="95000"/>
            </a:schemeClr>
          </a:solidFill>
        </p:spPr>
        <p:txBody>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Book" panose="02000604040000020004" pitchFamily="2" charset="0"/>
              </a:defRPr>
            </a:lvl1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image</a:t>
            </a:r>
          </a:p>
          <a:p>
            <a:endParaRPr lang="en-US"/>
          </a:p>
        </p:txBody>
      </p:sp>
      <p:sp>
        <p:nvSpPr>
          <p:cNvPr id="15" name="Picture Placeholder 8">
            <a:extLst>
              <a:ext uri="{FF2B5EF4-FFF2-40B4-BE49-F238E27FC236}">
                <a16:creationId xmlns:a16="http://schemas.microsoft.com/office/drawing/2014/main" id="{BD63C19B-569F-6E46-9314-38F6281CBAEC}"/>
              </a:ext>
            </a:extLst>
          </p:cNvPr>
          <p:cNvSpPr>
            <a:spLocks noGrp="1" noChangeAspect="1"/>
          </p:cNvSpPr>
          <p:nvPr>
            <p:ph type="pic" sz="quarter" idx="18" hasCustomPrompt="1"/>
          </p:nvPr>
        </p:nvSpPr>
        <p:spPr>
          <a:xfrm>
            <a:off x="6392690" y="1736724"/>
            <a:ext cx="2484439" cy="2142251"/>
          </a:xfrm>
          <a:solidFill>
            <a:schemeClr val="bg1">
              <a:lumMod val="95000"/>
            </a:schemeClr>
          </a:solidFill>
        </p:spPr>
        <p:txBody>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Book" panose="02000604040000020004" pitchFamily="2" charset="0"/>
              </a:defRPr>
            </a:lvl1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image</a:t>
            </a:r>
          </a:p>
          <a:p>
            <a:endParaRPr lang="en-US"/>
          </a:p>
        </p:txBody>
      </p:sp>
      <p:sp>
        <p:nvSpPr>
          <p:cNvPr id="16" name="Picture Placeholder 8">
            <a:extLst>
              <a:ext uri="{FF2B5EF4-FFF2-40B4-BE49-F238E27FC236}">
                <a16:creationId xmlns:a16="http://schemas.microsoft.com/office/drawing/2014/main" id="{EECD908E-CEC6-5447-96B0-C5C0554F1894}"/>
              </a:ext>
            </a:extLst>
          </p:cNvPr>
          <p:cNvSpPr>
            <a:spLocks noGrp="1" noChangeAspect="1"/>
          </p:cNvSpPr>
          <p:nvPr>
            <p:ph type="pic" sz="quarter" idx="19" hasCustomPrompt="1"/>
          </p:nvPr>
        </p:nvSpPr>
        <p:spPr>
          <a:xfrm>
            <a:off x="6392691" y="3979582"/>
            <a:ext cx="2484436" cy="2142249"/>
          </a:xfrm>
          <a:solidFill>
            <a:schemeClr val="bg1">
              <a:lumMod val="95000"/>
            </a:schemeClr>
          </a:solidFill>
        </p:spPr>
        <p:txBody>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Book" panose="02000604040000020004" pitchFamily="2" charset="0"/>
              </a:defRPr>
            </a:lvl1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image</a:t>
            </a:r>
          </a:p>
          <a:p>
            <a:endParaRPr lang="en-US"/>
          </a:p>
        </p:txBody>
      </p:sp>
    </p:spTree>
    <p:extLst>
      <p:ext uri="{BB962C8B-B14F-4D97-AF65-F5344CB8AC3E}">
        <p14:creationId xmlns:p14="http://schemas.microsoft.com/office/powerpoint/2010/main" val="345526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and image">
    <p:spTree>
      <p:nvGrpSpPr>
        <p:cNvPr id="1" name=""/>
        <p:cNvGrpSpPr/>
        <p:nvPr/>
      </p:nvGrpSpPr>
      <p:grpSpPr>
        <a:xfrm>
          <a:off x="0" y="0"/>
          <a:ext cx="0" cy="0"/>
          <a:chOff x="0" y="0"/>
          <a:chExt cx="0" cy="0"/>
        </a:xfrm>
      </p:grpSpPr>
      <p:sp>
        <p:nvSpPr>
          <p:cNvPr id="23" name="Picture Placeholder 1">
            <a:extLst>
              <a:ext uri="{FF2B5EF4-FFF2-40B4-BE49-F238E27FC236}">
                <a16:creationId xmlns:a16="http://schemas.microsoft.com/office/drawing/2014/main" id="{584C4A4A-07BE-3544-A349-7DED7EBD5983}"/>
              </a:ext>
            </a:extLst>
          </p:cNvPr>
          <p:cNvSpPr>
            <a:spLocks noGrp="1"/>
          </p:cNvSpPr>
          <p:nvPr>
            <p:ph type="pic" sz="quarter" idx="10" hasCustomPrompt="1"/>
          </p:nvPr>
        </p:nvSpPr>
        <p:spPr>
          <a:xfrm>
            <a:off x="6512313" y="2"/>
            <a:ext cx="5679688" cy="6857999"/>
          </a:xfrm>
          <a:solidFill>
            <a:schemeClr val="bg1">
              <a:lumMod val="95000"/>
            </a:schemeClr>
          </a:solidFill>
        </p:spPr>
        <p:txBody>
          <a:bodyPr>
            <a:normAutofit/>
          </a:bodyPr>
          <a:lstStyle>
            <a:lvl1pPr>
              <a:defRPr sz="1800" b="0" i="0">
                <a:latin typeface="Gotham-Book" panose="02000604040000020004" pitchFamily="2" charset="0"/>
              </a:defRPr>
            </a:lvl1pPr>
          </a:lstStyle>
          <a:p>
            <a:r>
              <a:rPr lang="en-US"/>
              <a:t>Click to add image</a:t>
            </a:r>
          </a:p>
        </p:txBody>
      </p:sp>
      <p:sp>
        <p:nvSpPr>
          <p:cNvPr id="24" name="Title 4">
            <a:extLst>
              <a:ext uri="{FF2B5EF4-FFF2-40B4-BE49-F238E27FC236}">
                <a16:creationId xmlns:a16="http://schemas.microsoft.com/office/drawing/2014/main" id="{6BD04C22-565E-E243-9968-1D3BBF353AF3}"/>
              </a:ext>
            </a:extLst>
          </p:cNvPr>
          <p:cNvSpPr>
            <a:spLocks noGrp="1"/>
          </p:cNvSpPr>
          <p:nvPr>
            <p:ph type="title" hasCustomPrompt="1"/>
          </p:nvPr>
        </p:nvSpPr>
        <p:spPr>
          <a:xfrm>
            <a:off x="874716" y="333376"/>
            <a:ext cx="4801257" cy="1260491"/>
          </a:xfrm>
        </p:spPr>
        <p:txBody>
          <a:bodyPr>
            <a:normAutofit/>
          </a:bodyPr>
          <a:lstStyle>
            <a:lvl1pPr>
              <a:defRPr sz="3200"/>
            </a:lvl1pPr>
          </a:lstStyle>
          <a:p>
            <a:r>
              <a:rPr lang="en-US"/>
              <a:t>Click to edit heading</a:t>
            </a:r>
          </a:p>
        </p:txBody>
      </p:sp>
    </p:spTree>
    <p:extLst>
      <p:ext uri="{BB962C8B-B14F-4D97-AF65-F5344CB8AC3E}">
        <p14:creationId xmlns:p14="http://schemas.microsoft.com/office/powerpoint/2010/main" val="414761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image list">
    <p:spTree>
      <p:nvGrpSpPr>
        <p:cNvPr id="1" name=""/>
        <p:cNvGrpSpPr/>
        <p:nvPr/>
      </p:nvGrpSpPr>
      <p:grpSpPr>
        <a:xfrm>
          <a:off x="0" y="0"/>
          <a:ext cx="0" cy="0"/>
          <a:chOff x="0" y="0"/>
          <a:chExt cx="0" cy="0"/>
        </a:xfrm>
      </p:grpSpPr>
      <p:sp>
        <p:nvSpPr>
          <p:cNvPr id="138" name="Picture Placeholder 3">
            <a:extLst>
              <a:ext uri="{FF2B5EF4-FFF2-40B4-BE49-F238E27FC236}">
                <a16:creationId xmlns:a16="http://schemas.microsoft.com/office/drawing/2014/main" id="{E43BD0BB-A316-8F46-A81C-A58E8D472928}"/>
              </a:ext>
            </a:extLst>
          </p:cNvPr>
          <p:cNvSpPr>
            <a:spLocks noGrp="1"/>
          </p:cNvSpPr>
          <p:nvPr>
            <p:ph type="pic" sz="quarter" idx="10" hasCustomPrompt="1"/>
          </p:nvPr>
        </p:nvSpPr>
        <p:spPr>
          <a:xfrm>
            <a:off x="4222634" y="0"/>
            <a:ext cx="4178417" cy="6858000"/>
          </a:xfrm>
          <a:solidFill>
            <a:schemeClr val="bg1">
              <a:lumMod val="95000"/>
            </a:schemeClr>
          </a:solidFill>
        </p:spPr>
        <p:txBody>
          <a:bodyPr>
            <a:normAutofit/>
          </a:bodyPr>
          <a:lstStyle>
            <a:lvl1pPr>
              <a:defRPr sz="1400"/>
            </a:lvl1pPr>
          </a:lstStyle>
          <a:p>
            <a:r>
              <a:rPr lang="en-US"/>
              <a:t>Click to add image</a:t>
            </a:r>
          </a:p>
        </p:txBody>
      </p:sp>
      <p:sp>
        <p:nvSpPr>
          <p:cNvPr id="51" name="TextBox 50">
            <a:extLst>
              <a:ext uri="{FF2B5EF4-FFF2-40B4-BE49-F238E27FC236}">
                <a16:creationId xmlns:a16="http://schemas.microsoft.com/office/drawing/2014/main" id="{21A8620A-33A9-F347-A3D6-22E37AB92385}"/>
              </a:ext>
            </a:extLst>
          </p:cNvPr>
          <p:cNvSpPr txBox="1"/>
          <p:nvPr userDrawn="1"/>
        </p:nvSpPr>
        <p:spPr>
          <a:xfrm>
            <a:off x="9334503" y="2225611"/>
            <a:ext cx="2341560" cy="851327"/>
          </a:xfrm>
          <a:prstGeom prst="rect">
            <a:avLst/>
          </a:prstGeom>
          <a:noFill/>
        </p:spPr>
        <p:txBody>
          <a:bodyPr wrap="square" lIns="0" tIns="0" rIns="0" bIns="0" rtlCol="0" anchor="t">
            <a:noAutofit/>
          </a:bodyPr>
          <a:lstStyle/>
          <a:p>
            <a:r>
              <a:rPr lang="en-US" sz="1000" b="0" i="0">
                <a:solidFill>
                  <a:schemeClr val="accent2"/>
                </a:solidFill>
                <a:latin typeface="Gotham-Book" panose="02000604040000020004" pitchFamily="2" charset="0"/>
              </a:rPr>
              <a:t>Therefore always free from repetition, injected humour, </a:t>
            </a:r>
          </a:p>
        </p:txBody>
      </p:sp>
      <p:sp>
        <p:nvSpPr>
          <p:cNvPr id="52" name="TextBox 51">
            <a:extLst>
              <a:ext uri="{FF2B5EF4-FFF2-40B4-BE49-F238E27FC236}">
                <a16:creationId xmlns:a16="http://schemas.microsoft.com/office/drawing/2014/main" id="{E2415A98-4A85-DE41-8608-1DBE02BF26CB}"/>
              </a:ext>
            </a:extLst>
          </p:cNvPr>
          <p:cNvSpPr txBox="1"/>
          <p:nvPr userDrawn="1"/>
        </p:nvSpPr>
        <p:spPr>
          <a:xfrm>
            <a:off x="9334500" y="1920050"/>
            <a:ext cx="1996672" cy="305561"/>
          </a:xfrm>
          <a:prstGeom prst="rect">
            <a:avLst/>
          </a:prstGeom>
          <a:noFill/>
        </p:spPr>
        <p:txBody>
          <a:bodyPr wrap="square" lIns="0" rIns="0" bIns="0" rtlCol="0" anchor="t">
            <a:noAutofit/>
          </a:bodyPr>
          <a:lstStyle/>
          <a:p>
            <a:r>
              <a:rPr lang="en-GB" sz="1200" b="1" i="0">
                <a:solidFill>
                  <a:schemeClr val="accent2"/>
                </a:solidFill>
                <a:latin typeface="Gotham Bold" panose="02000604030000020004" pitchFamily="2" charset="0"/>
              </a:rPr>
              <a:t>POINT 01</a:t>
            </a:r>
            <a:endParaRPr lang="th-TH" sz="1200" b="1" i="0">
              <a:solidFill>
                <a:schemeClr val="accent2"/>
              </a:solidFill>
              <a:latin typeface="Gotham Bold" panose="02000604030000020004" pitchFamily="2" charset="0"/>
            </a:endParaRPr>
          </a:p>
        </p:txBody>
      </p:sp>
      <p:sp>
        <p:nvSpPr>
          <p:cNvPr id="53" name="TextBox 52">
            <a:extLst>
              <a:ext uri="{FF2B5EF4-FFF2-40B4-BE49-F238E27FC236}">
                <a16:creationId xmlns:a16="http://schemas.microsoft.com/office/drawing/2014/main" id="{1D852372-AAB0-1343-91E6-356D3B28F6F7}"/>
              </a:ext>
            </a:extLst>
          </p:cNvPr>
          <p:cNvSpPr txBox="1"/>
          <p:nvPr userDrawn="1"/>
        </p:nvSpPr>
        <p:spPr>
          <a:xfrm>
            <a:off x="9334503" y="3387816"/>
            <a:ext cx="2341560" cy="851327"/>
          </a:xfrm>
          <a:prstGeom prst="rect">
            <a:avLst/>
          </a:prstGeom>
          <a:noFill/>
        </p:spPr>
        <p:txBody>
          <a:bodyPr wrap="square" lIns="0" tIns="0" rIns="0" bIns="0" rtlCol="0" anchor="t">
            <a:noAutofit/>
          </a:bodyPr>
          <a:lstStyle/>
          <a:p>
            <a:r>
              <a:rPr lang="en-US" sz="1000" b="0" i="0">
                <a:solidFill>
                  <a:schemeClr val="accent2"/>
                </a:solidFill>
                <a:latin typeface="Gotham-Book" panose="02000604040000020004" pitchFamily="2" charset="0"/>
              </a:rPr>
              <a:t>Therefore always free from repetition, injected humour, </a:t>
            </a:r>
          </a:p>
        </p:txBody>
      </p:sp>
      <p:sp>
        <p:nvSpPr>
          <p:cNvPr id="54" name="TextBox 53">
            <a:extLst>
              <a:ext uri="{FF2B5EF4-FFF2-40B4-BE49-F238E27FC236}">
                <a16:creationId xmlns:a16="http://schemas.microsoft.com/office/drawing/2014/main" id="{B8694691-52E9-4D4E-8FCA-152FF9BD40CE}"/>
              </a:ext>
            </a:extLst>
          </p:cNvPr>
          <p:cNvSpPr txBox="1"/>
          <p:nvPr userDrawn="1"/>
        </p:nvSpPr>
        <p:spPr>
          <a:xfrm>
            <a:off x="9334500" y="3082257"/>
            <a:ext cx="1996672" cy="305561"/>
          </a:xfrm>
          <a:prstGeom prst="rect">
            <a:avLst/>
          </a:prstGeom>
          <a:noFill/>
        </p:spPr>
        <p:txBody>
          <a:bodyPr wrap="square" lIns="0" rIns="0" bIns="0" rtlCol="0" anchor="t">
            <a:noAutofit/>
          </a:bodyPr>
          <a:lstStyle/>
          <a:p>
            <a:r>
              <a:rPr lang="en-GB" sz="1200" b="1" i="0">
                <a:solidFill>
                  <a:schemeClr val="accent2"/>
                </a:solidFill>
                <a:latin typeface="Gotham Bold" panose="02000604030000020004" pitchFamily="2" charset="0"/>
              </a:rPr>
              <a:t>POINT 01</a:t>
            </a:r>
            <a:endParaRPr lang="th-TH" sz="1200" b="1" i="0">
              <a:solidFill>
                <a:schemeClr val="accent2"/>
              </a:solidFill>
              <a:latin typeface="Gotham Bold" panose="02000604030000020004" pitchFamily="2" charset="0"/>
            </a:endParaRPr>
          </a:p>
        </p:txBody>
      </p:sp>
      <p:sp>
        <p:nvSpPr>
          <p:cNvPr id="57" name="TextBox 56">
            <a:extLst>
              <a:ext uri="{FF2B5EF4-FFF2-40B4-BE49-F238E27FC236}">
                <a16:creationId xmlns:a16="http://schemas.microsoft.com/office/drawing/2014/main" id="{F9C2A2EC-919E-BF44-BAB2-D5F657B72ACC}"/>
              </a:ext>
            </a:extLst>
          </p:cNvPr>
          <p:cNvSpPr txBox="1"/>
          <p:nvPr userDrawn="1"/>
        </p:nvSpPr>
        <p:spPr>
          <a:xfrm>
            <a:off x="9334503" y="4521834"/>
            <a:ext cx="2341560" cy="851327"/>
          </a:xfrm>
          <a:prstGeom prst="rect">
            <a:avLst/>
          </a:prstGeom>
          <a:noFill/>
        </p:spPr>
        <p:txBody>
          <a:bodyPr wrap="square" lIns="0" tIns="0" rIns="0" bIns="0" rtlCol="0" anchor="t">
            <a:noAutofit/>
          </a:bodyPr>
          <a:lstStyle/>
          <a:p>
            <a:r>
              <a:rPr lang="en-US" sz="1000" b="0" i="0">
                <a:solidFill>
                  <a:schemeClr val="accent2"/>
                </a:solidFill>
                <a:latin typeface="Gotham-Book" panose="02000604040000020004" pitchFamily="2" charset="0"/>
              </a:rPr>
              <a:t>Therefore always free from repetition, injected humour, </a:t>
            </a:r>
          </a:p>
        </p:txBody>
      </p:sp>
      <p:sp>
        <p:nvSpPr>
          <p:cNvPr id="58" name="TextBox 57">
            <a:extLst>
              <a:ext uri="{FF2B5EF4-FFF2-40B4-BE49-F238E27FC236}">
                <a16:creationId xmlns:a16="http://schemas.microsoft.com/office/drawing/2014/main" id="{B7ECB00A-5CA1-384C-87C6-61BF6ACDC93C}"/>
              </a:ext>
            </a:extLst>
          </p:cNvPr>
          <p:cNvSpPr txBox="1"/>
          <p:nvPr userDrawn="1"/>
        </p:nvSpPr>
        <p:spPr>
          <a:xfrm>
            <a:off x="9334500" y="4216273"/>
            <a:ext cx="1996672" cy="305561"/>
          </a:xfrm>
          <a:prstGeom prst="rect">
            <a:avLst/>
          </a:prstGeom>
          <a:noFill/>
        </p:spPr>
        <p:txBody>
          <a:bodyPr wrap="square" lIns="0" rIns="0" bIns="0" rtlCol="0" anchor="t">
            <a:noAutofit/>
          </a:bodyPr>
          <a:lstStyle/>
          <a:p>
            <a:r>
              <a:rPr lang="en-GB" sz="1200" b="1" i="0">
                <a:solidFill>
                  <a:schemeClr val="accent2"/>
                </a:solidFill>
                <a:latin typeface="Gotham Bold" panose="02000604030000020004" pitchFamily="2" charset="0"/>
              </a:rPr>
              <a:t>POINT 01</a:t>
            </a:r>
            <a:endParaRPr lang="th-TH" sz="1200" b="1" i="0">
              <a:solidFill>
                <a:schemeClr val="accent2"/>
              </a:solidFill>
              <a:latin typeface="Gotham Bold" panose="02000604030000020004" pitchFamily="2" charset="0"/>
            </a:endParaRPr>
          </a:p>
        </p:txBody>
      </p:sp>
      <p:sp>
        <p:nvSpPr>
          <p:cNvPr id="60" name="TextBox 59">
            <a:extLst>
              <a:ext uri="{FF2B5EF4-FFF2-40B4-BE49-F238E27FC236}">
                <a16:creationId xmlns:a16="http://schemas.microsoft.com/office/drawing/2014/main" id="{F2624736-9561-0447-B7EC-3C972D607C77}"/>
              </a:ext>
            </a:extLst>
          </p:cNvPr>
          <p:cNvSpPr txBox="1"/>
          <p:nvPr userDrawn="1"/>
        </p:nvSpPr>
        <p:spPr>
          <a:xfrm>
            <a:off x="9334503" y="5657202"/>
            <a:ext cx="2341560" cy="851327"/>
          </a:xfrm>
          <a:prstGeom prst="rect">
            <a:avLst/>
          </a:prstGeom>
          <a:noFill/>
        </p:spPr>
        <p:txBody>
          <a:bodyPr wrap="square" lIns="0" tIns="0" rIns="0" bIns="0" rtlCol="0" anchor="t">
            <a:noAutofit/>
          </a:bodyPr>
          <a:lstStyle/>
          <a:p>
            <a:r>
              <a:rPr lang="en-US" sz="1000" b="0" i="0">
                <a:solidFill>
                  <a:schemeClr val="accent2"/>
                </a:solidFill>
                <a:latin typeface="Gotham-Book" panose="02000604040000020004" pitchFamily="2" charset="0"/>
              </a:rPr>
              <a:t>Therefore always free from repetition, injected humour, </a:t>
            </a:r>
          </a:p>
        </p:txBody>
      </p:sp>
      <p:sp>
        <p:nvSpPr>
          <p:cNvPr id="61" name="TextBox 60">
            <a:extLst>
              <a:ext uri="{FF2B5EF4-FFF2-40B4-BE49-F238E27FC236}">
                <a16:creationId xmlns:a16="http://schemas.microsoft.com/office/drawing/2014/main" id="{4DDCD765-225B-4443-8D6A-931E20F754DF}"/>
              </a:ext>
            </a:extLst>
          </p:cNvPr>
          <p:cNvSpPr txBox="1"/>
          <p:nvPr userDrawn="1"/>
        </p:nvSpPr>
        <p:spPr>
          <a:xfrm>
            <a:off x="9334500" y="5351641"/>
            <a:ext cx="1996672" cy="305561"/>
          </a:xfrm>
          <a:prstGeom prst="rect">
            <a:avLst/>
          </a:prstGeom>
          <a:noFill/>
        </p:spPr>
        <p:txBody>
          <a:bodyPr wrap="square" lIns="0" rIns="0" bIns="0" rtlCol="0" anchor="t">
            <a:noAutofit/>
          </a:bodyPr>
          <a:lstStyle/>
          <a:p>
            <a:r>
              <a:rPr lang="en-GB" sz="1200" b="1" i="0">
                <a:solidFill>
                  <a:schemeClr val="accent2"/>
                </a:solidFill>
                <a:latin typeface="Gotham Bold" panose="02000604030000020004" pitchFamily="2" charset="0"/>
              </a:rPr>
              <a:t>POINT 01</a:t>
            </a:r>
            <a:endParaRPr lang="th-TH" sz="1200" b="1" i="0">
              <a:solidFill>
                <a:schemeClr val="accent2"/>
              </a:solidFill>
              <a:latin typeface="Gotham Bold" panose="02000604030000020004" pitchFamily="2" charset="0"/>
            </a:endParaRPr>
          </a:p>
        </p:txBody>
      </p:sp>
      <p:sp>
        <p:nvSpPr>
          <p:cNvPr id="63" name="Rectangle 62">
            <a:extLst>
              <a:ext uri="{FF2B5EF4-FFF2-40B4-BE49-F238E27FC236}">
                <a16:creationId xmlns:a16="http://schemas.microsoft.com/office/drawing/2014/main" id="{E0B9D56F-CA81-8A41-84E9-35FA26C083ED}"/>
              </a:ext>
            </a:extLst>
          </p:cNvPr>
          <p:cNvSpPr/>
          <p:nvPr userDrawn="1"/>
        </p:nvSpPr>
        <p:spPr>
          <a:xfrm>
            <a:off x="874714" y="3179599"/>
            <a:ext cx="1855693" cy="107579"/>
          </a:xfrm>
          <a:prstGeom prst="rect">
            <a:avLst/>
          </a:prstGeom>
          <a:solidFill>
            <a:schemeClr val="tx2"/>
          </a:solidFill>
          <a:ln w="12700">
            <a:miter lim="400000"/>
          </a:ln>
        </p:spPr>
        <p:txBody>
          <a:bodyPr lIns="45719" tIns="36000" rIns="45719" anchor="ctr"/>
          <a:lstStyle/>
          <a:p>
            <a:pPr algn="ctr">
              <a:lnSpc>
                <a:spcPct val="90000"/>
              </a:lnSpc>
              <a:spcBef>
                <a:spcPts val="1000"/>
              </a:spcBef>
              <a:defRPr sz="1200" b="1">
                <a:solidFill>
                  <a:schemeClr val="accent1"/>
                </a:solidFill>
                <a:latin typeface="+mn-lt"/>
                <a:ea typeface="+mn-ea"/>
                <a:cs typeface="+mn-cs"/>
                <a:sym typeface="Gotham"/>
              </a:defRPr>
            </a:pPr>
            <a:endParaRPr sz="1200">
              <a:solidFill>
                <a:schemeClr val="bg1"/>
              </a:solidFill>
            </a:endParaRPr>
          </a:p>
        </p:txBody>
      </p:sp>
      <p:sp>
        <p:nvSpPr>
          <p:cNvPr id="3" name="Text Placeholder 2">
            <a:extLst>
              <a:ext uri="{FF2B5EF4-FFF2-40B4-BE49-F238E27FC236}">
                <a16:creationId xmlns:a16="http://schemas.microsoft.com/office/drawing/2014/main" id="{19C882C4-DCF2-DE40-9691-E0937F428D1E}"/>
              </a:ext>
            </a:extLst>
          </p:cNvPr>
          <p:cNvSpPr>
            <a:spLocks noGrp="1"/>
          </p:cNvSpPr>
          <p:nvPr>
            <p:ph type="body" sz="quarter" idx="14"/>
          </p:nvPr>
        </p:nvSpPr>
        <p:spPr>
          <a:xfrm>
            <a:off x="874714" y="3627439"/>
            <a:ext cx="3021012" cy="2728912"/>
          </a:xfrm>
        </p:spPr>
        <p:txBody>
          <a:bodyPr>
            <a:normAutofit/>
          </a:bodyPr>
          <a:lstStyle>
            <a:lvl1pPr marL="0" indent="0">
              <a:buFontTx/>
              <a:buNone/>
              <a:defRPr sz="1400"/>
            </a:lvl1pPr>
            <a:lvl2pPr marL="144459" indent="0">
              <a:buFontTx/>
              <a:buNone/>
              <a:tabLst/>
              <a:defRPr sz="1400"/>
            </a:lvl2pPr>
            <a:lvl3pPr marL="914377" indent="0">
              <a:buFontTx/>
              <a:buNone/>
              <a:defRPr/>
            </a:lvl3pPr>
            <a:lvl4pPr marL="1371566" indent="0">
              <a:buFontTx/>
              <a:buNone/>
              <a:defRPr/>
            </a:lvl4pPr>
            <a:lvl5pPr marL="1828754" indent="0">
              <a:buFontTx/>
              <a:buNone/>
              <a:defRPr/>
            </a:lvl5pPr>
          </a:lstStyle>
          <a:p>
            <a:pPr lvl="0"/>
            <a:r>
              <a:rPr lang="en-US"/>
              <a:t>Edit Master text styles</a:t>
            </a:r>
          </a:p>
          <a:p>
            <a:pPr lvl="1"/>
            <a:r>
              <a:rPr lang="en-US"/>
              <a:t>Second level</a:t>
            </a:r>
          </a:p>
        </p:txBody>
      </p:sp>
      <p:sp>
        <p:nvSpPr>
          <p:cNvPr id="5" name="Text Placeholder 4">
            <a:extLst>
              <a:ext uri="{FF2B5EF4-FFF2-40B4-BE49-F238E27FC236}">
                <a16:creationId xmlns:a16="http://schemas.microsoft.com/office/drawing/2014/main" id="{E1F75696-92DA-524D-89AA-C23314B6D47B}"/>
              </a:ext>
            </a:extLst>
          </p:cNvPr>
          <p:cNvSpPr>
            <a:spLocks noGrp="1"/>
          </p:cNvSpPr>
          <p:nvPr>
            <p:ph type="body" sz="quarter" idx="15"/>
          </p:nvPr>
        </p:nvSpPr>
        <p:spPr>
          <a:xfrm>
            <a:off x="874714" y="948235"/>
            <a:ext cx="3021012" cy="560387"/>
          </a:xfrm>
        </p:spPr>
        <p:txBody>
          <a:bodyPr anchor="b"/>
          <a:lstStyle>
            <a:lvl1pPr marL="0" indent="0">
              <a:buFontTx/>
              <a:buNone/>
              <a:defRPr sz="1400"/>
            </a:lvl1pPr>
            <a:lvl2pPr marL="457189" indent="0">
              <a:buFontTx/>
              <a:buNone/>
              <a:defRPr sz="1400"/>
            </a:lvl2pPr>
          </a:lstStyle>
          <a:p>
            <a:pPr lvl="0"/>
            <a:r>
              <a:rPr lang="en-US"/>
              <a:t>Edit Master text styles</a:t>
            </a:r>
          </a:p>
        </p:txBody>
      </p:sp>
      <p:sp>
        <p:nvSpPr>
          <p:cNvPr id="7" name="Text Placeholder 6">
            <a:extLst>
              <a:ext uri="{FF2B5EF4-FFF2-40B4-BE49-F238E27FC236}">
                <a16:creationId xmlns:a16="http://schemas.microsoft.com/office/drawing/2014/main" id="{06DDA2AF-9005-284F-A8BA-D21C5CBA1833}"/>
              </a:ext>
            </a:extLst>
          </p:cNvPr>
          <p:cNvSpPr>
            <a:spLocks noGrp="1"/>
          </p:cNvSpPr>
          <p:nvPr>
            <p:ph type="body" sz="quarter" idx="16" hasCustomPrompt="1"/>
          </p:nvPr>
        </p:nvSpPr>
        <p:spPr>
          <a:xfrm>
            <a:off x="874714" y="1673225"/>
            <a:ext cx="3021012" cy="1403351"/>
          </a:xfrm>
        </p:spPr>
        <p:txBody>
          <a:bodyPr anchor="b">
            <a:normAutofit/>
          </a:bodyPr>
          <a:lstStyle>
            <a:lvl1pPr marL="0" indent="0">
              <a:buFontTx/>
              <a:buNone/>
              <a:defRPr sz="3200" b="1" i="0">
                <a:solidFill>
                  <a:schemeClr val="accent2"/>
                </a:solidFill>
                <a:latin typeface="Gotham Bold" panose="02000604030000020004" pitchFamily="2" charset="0"/>
              </a:defRPr>
            </a:lvl1pPr>
          </a:lstStyle>
          <a:p>
            <a:pPr lvl="0"/>
            <a:r>
              <a:rPr lang="en-US"/>
              <a:t>Click to edit </a:t>
            </a:r>
            <a:r>
              <a:rPr lang="en-US" err="1"/>
              <a:t>Headiing</a:t>
            </a:r>
            <a:endParaRPr lang="en-US"/>
          </a:p>
        </p:txBody>
      </p:sp>
    </p:spTree>
    <p:extLst>
      <p:ext uri="{BB962C8B-B14F-4D97-AF65-F5344CB8AC3E}">
        <p14:creationId xmlns:p14="http://schemas.microsoft.com/office/powerpoint/2010/main" val="112533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ECCEDE-DCD5-5C49-8ECC-B2EF7103F2C1}"/>
              </a:ext>
            </a:extLst>
          </p:cNvPr>
          <p:cNvSpPr>
            <a:spLocks noGrp="1"/>
          </p:cNvSpPr>
          <p:nvPr>
            <p:ph type="pic" sz="quarter" idx="10" hasCustomPrompt="1"/>
          </p:nvPr>
        </p:nvSpPr>
        <p:spPr>
          <a:xfrm>
            <a:off x="0" y="0"/>
            <a:ext cx="12192000" cy="6858000"/>
          </a:xfrm>
        </p:spPr>
        <p:txBody>
          <a:bodyPr>
            <a:normAutofit/>
          </a:bodyPr>
          <a:lstStyle>
            <a:lvl1pPr>
              <a:defRPr sz="2000" b="0" i="0">
                <a:latin typeface="Gotham-Book" panose="02000604040000020004" pitchFamily="2" charset="0"/>
              </a:defRPr>
            </a:lvl1pPr>
          </a:lstStyle>
          <a:p>
            <a:r>
              <a:rPr lang="en-US"/>
              <a:t>Click to add image</a:t>
            </a:r>
          </a:p>
        </p:txBody>
      </p:sp>
    </p:spTree>
    <p:extLst>
      <p:ext uri="{BB962C8B-B14F-4D97-AF65-F5344CB8AC3E}">
        <p14:creationId xmlns:p14="http://schemas.microsoft.com/office/powerpoint/2010/main" val="26122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image portrai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a:p>
        </p:txBody>
      </p:sp>
      <p:sp>
        <p:nvSpPr>
          <p:cNvPr id="11" name="Title 10">
            <a:extLst>
              <a:ext uri="{FF2B5EF4-FFF2-40B4-BE49-F238E27FC236}">
                <a16:creationId xmlns:a16="http://schemas.microsoft.com/office/drawing/2014/main" id="{2FEBB79D-267F-7642-BA6A-59A5B02F1DCD}"/>
              </a:ext>
            </a:extLst>
          </p:cNvPr>
          <p:cNvSpPr>
            <a:spLocks noGrp="1"/>
          </p:cNvSpPr>
          <p:nvPr>
            <p:ph type="title" hasCustomPrompt="1"/>
          </p:nvPr>
        </p:nvSpPr>
        <p:spPr/>
        <p:txBody>
          <a:bodyPr>
            <a:normAutofit/>
          </a:bodyPr>
          <a:lstStyle>
            <a:lvl1pPr>
              <a:defRPr sz="3200"/>
            </a:lvl1pPr>
          </a:lstStyle>
          <a:p>
            <a:r>
              <a:rPr lang="en-US"/>
              <a:t>Click to edit title</a:t>
            </a:r>
          </a:p>
        </p:txBody>
      </p:sp>
      <p:sp>
        <p:nvSpPr>
          <p:cNvPr id="8" name="Picture Placeholder 5">
            <a:extLst>
              <a:ext uri="{FF2B5EF4-FFF2-40B4-BE49-F238E27FC236}">
                <a16:creationId xmlns:a16="http://schemas.microsoft.com/office/drawing/2014/main" id="{C55BB531-2FAD-994F-A2E3-7CB299C080E6}"/>
              </a:ext>
            </a:extLst>
          </p:cNvPr>
          <p:cNvSpPr>
            <a:spLocks noGrp="1" noChangeAspect="1"/>
          </p:cNvSpPr>
          <p:nvPr>
            <p:ph type="pic" sz="quarter" idx="13" hasCustomPrompt="1"/>
          </p:nvPr>
        </p:nvSpPr>
        <p:spPr>
          <a:xfrm>
            <a:off x="874713" y="1989139"/>
            <a:ext cx="3256355" cy="4125415"/>
          </a:xfrm>
          <a:solidFill>
            <a:schemeClr val="bg1">
              <a:lumMod val="95000"/>
            </a:schemeClr>
          </a:solidFill>
          <a:ln>
            <a:noFill/>
          </a:ln>
        </p:spPr>
        <p:txBody>
          <a:bodyPr>
            <a:normAutofit/>
          </a:bodyPr>
          <a:lstStyle>
            <a:lvl1pPr marL="0" indent="0" algn="l" defTabSz="914377"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Book" panose="02000604040000020004" pitchFamily="2" charset="0"/>
                <a:ea typeface="+mn-ea"/>
                <a:cs typeface="+mn-cs"/>
              </a:defRPr>
            </a:lvl1pPr>
          </a:lstStyle>
          <a:p>
            <a:r>
              <a:rPr lang="en-GB"/>
              <a:t>Add image here</a:t>
            </a:r>
          </a:p>
        </p:txBody>
      </p:sp>
      <p:sp>
        <p:nvSpPr>
          <p:cNvPr id="14" name="Picture Placeholder 5">
            <a:extLst>
              <a:ext uri="{FF2B5EF4-FFF2-40B4-BE49-F238E27FC236}">
                <a16:creationId xmlns:a16="http://schemas.microsoft.com/office/drawing/2014/main" id="{78ABDFBA-5710-AB4A-BA25-92E36B540A2C}"/>
              </a:ext>
            </a:extLst>
          </p:cNvPr>
          <p:cNvSpPr>
            <a:spLocks noGrp="1" noChangeAspect="1"/>
          </p:cNvSpPr>
          <p:nvPr>
            <p:ph type="pic" sz="quarter" idx="14" hasCustomPrompt="1"/>
          </p:nvPr>
        </p:nvSpPr>
        <p:spPr>
          <a:xfrm>
            <a:off x="4557517" y="1989139"/>
            <a:ext cx="3256355" cy="4125415"/>
          </a:xfrm>
          <a:solidFill>
            <a:schemeClr val="bg1">
              <a:lumMod val="95000"/>
            </a:schemeClr>
          </a:solidFill>
          <a:ln>
            <a:noFill/>
          </a:ln>
        </p:spPr>
        <p:txBody>
          <a:bodyPr>
            <a:normAutofit/>
          </a:bodyPr>
          <a:lstStyle>
            <a:lvl1pPr marL="0" indent="0" algn="l" defTabSz="914377"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Book" panose="02000604040000020004" pitchFamily="2" charset="0"/>
                <a:ea typeface="+mn-ea"/>
                <a:cs typeface="+mn-cs"/>
              </a:defRPr>
            </a:lvl1pPr>
          </a:lstStyle>
          <a:p>
            <a:r>
              <a:rPr lang="en-GB"/>
              <a:t>Add image here</a:t>
            </a:r>
          </a:p>
        </p:txBody>
      </p:sp>
      <p:sp>
        <p:nvSpPr>
          <p:cNvPr id="15" name="Picture Placeholder 5">
            <a:extLst>
              <a:ext uri="{FF2B5EF4-FFF2-40B4-BE49-F238E27FC236}">
                <a16:creationId xmlns:a16="http://schemas.microsoft.com/office/drawing/2014/main" id="{08B8689C-37A6-944B-8BD8-2729F9D6340D}"/>
              </a:ext>
            </a:extLst>
          </p:cNvPr>
          <p:cNvSpPr>
            <a:spLocks noGrp="1" noChangeAspect="1"/>
          </p:cNvSpPr>
          <p:nvPr>
            <p:ph type="pic" sz="quarter" idx="15" hasCustomPrompt="1"/>
          </p:nvPr>
        </p:nvSpPr>
        <p:spPr>
          <a:xfrm>
            <a:off x="8240320" y="1989139"/>
            <a:ext cx="3256355" cy="4125415"/>
          </a:xfrm>
          <a:solidFill>
            <a:schemeClr val="bg1">
              <a:lumMod val="95000"/>
            </a:schemeClr>
          </a:solidFill>
          <a:ln>
            <a:noFill/>
          </a:ln>
        </p:spPr>
        <p:txBody>
          <a:bodyPr>
            <a:normAutofit/>
          </a:bodyPr>
          <a:lstStyle>
            <a:lvl1pPr marL="0" indent="0" algn="l" defTabSz="914377"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Book" panose="02000604040000020004" pitchFamily="2" charset="0"/>
                <a:ea typeface="+mn-ea"/>
                <a:cs typeface="+mn-cs"/>
              </a:defRPr>
            </a:lvl1pPr>
          </a:lstStyle>
          <a:p>
            <a:r>
              <a:rPr lang="en-GB"/>
              <a:t>Add image here</a:t>
            </a:r>
          </a:p>
        </p:txBody>
      </p:sp>
    </p:spTree>
    <p:extLst>
      <p:ext uri="{BB962C8B-B14F-4D97-AF65-F5344CB8AC3E}">
        <p14:creationId xmlns:p14="http://schemas.microsoft.com/office/powerpoint/2010/main" val="143280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4 image clust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a:p>
        </p:txBody>
      </p:sp>
      <p:sp>
        <p:nvSpPr>
          <p:cNvPr id="9" name="Picture Placeholder 8">
            <a:extLst>
              <a:ext uri="{FF2B5EF4-FFF2-40B4-BE49-F238E27FC236}">
                <a16:creationId xmlns:a16="http://schemas.microsoft.com/office/drawing/2014/main" id="{0B897422-0615-194F-909B-82FE4004B9F1}"/>
              </a:ext>
            </a:extLst>
          </p:cNvPr>
          <p:cNvSpPr>
            <a:spLocks noGrp="1" noChangeAspect="1"/>
          </p:cNvSpPr>
          <p:nvPr>
            <p:ph type="pic" sz="quarter" idx="13" hasCustomPrompt="1"/>
          </p:nvPr>
        </p:nvSpPr>
        <p:spPr>
          <a:xfrm>
            <a:off x="695325" y="579863"/>
            <a:ext cx="5316264" cy="5698083"/>
          </a:xfrm>
          <a:solidFill>
            <a:schemeClr val="bg1">
              <a:lumMod val="95000"/>
            </a:schemeClr>
          </a:solidFill>
        </p:spPr>
        <p:txBody>
          <a:bodyPr>
            <a:normAutofit/>
          </a:bodyPr>
          <a:lstStyle>
            <a:lvl1pPr>
              <a:defRPr sz="2000" b="0" i="0">
                <a:latin typeface="Gotham-Book" panose="02000604040000020004" pitchFamily="2" charset="0"/>
              </a:defRPr>
            </a:lvl1pPr>
          </a:lstStyle>
          <a:p>
            <a:r>
              <a:rPr lang="en-US"/>
              <a:t>Click to add image</a:t>
            </a:r>
          </a:p>
        </p:txBody>
      </p:sp>
      <p:sp>
        <p:nvSpPr>
          <p:cNvPr id="10" name="Picture Placeholder 8">
            <a:extLst>
              <a:ext uri="{FF2B5EF4-FFF2-40B4-BE49-F238E27FC236}">
                <a16:creationId xmlns:a16="http://schemas.microsoft.com/office/drawing/2014/main" id="{944794DA-9AB5-EB4A-BCF6-0258CFBFEB1E}"/>
              </a:ext>
            </a:extLst>
          </p:cNvPr>
          <p:cNvSpPr>
            <a:spLocks noGrp="1" noChangeAspect="1"/>
          </p:cNvSpPr>
          <p:nvPr>
            <p:ph type="pic" sz="quarter" idx="14" hasCustomPrompt="1"/>
          </p:nvPr>
        </p:nvSpPr>
        <p:spPr>
          <a:xfrm>
            <a:off x="6245816" y="579863"/>
            <a:ext cx="5250859" cy="3264848"/>
          </a:xfrm>
          <a:solidFill>
            <a:schemeClr val="bg1">
              <a:lumMod val="95000"/>
            </a:schemeClr>
          </a:solidFill>
        </p:spPr>
        <p:txBody>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Book" panose="02000604040000020004" pitchFamily="2" charset="0"/>
              </a:defRPr>
            </a:lvl1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image</a:t>
            </a:r>
          </a:p>
          <a:p>
            <a:endParaRPr lang="en-US"/>
          </a:p>
        </p:txBody>
      </p:sp>
      <p:sp>
        <p:nvSpPr>
          <p:cNvPr id="8" name="Picture Placeholder 8">
            <a:extLst>
              <a:ext uri="{FF2B5EF4-FFF2-40B4-BE49-F238E27FC236}">
                <a16:creationId xmlns:a16="http://schemas.microsoft.com/office/drawing/2014/main" id="{D23B8686-A814-B444-B9A9-1EBC80BD15C7}"/>
              </a:ext>
            </a:extLst>
          </p:cNvPr>
          <p:cNvSpPr>
            <a:spLocks noGrp="1" noChangeAspect="1"/>
          </p:cNvSpPr>
          <p:nvPr>
            <p:ph type="pic" sz="quarter" idx="16" hasCustomPrompt="1"/>
          </p:nvPr>
        </p:nvSpPr>
        <p:spPr>
          <a:xfrm>
            <a:off x="9003473" y="4047894"/>
            <a:ext cx="2493203" cy="2230052"/>
          </a:xfrm>
          <a:solidFill>
            <a:schemeClr val="bg1">
              <a:lumMod val="95000"/>
            </a:schemeClr>
          </a:solidFill>
        </p:spPr>
        <p:txBody>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Book" panose="02000604040000020004" pitchFamily="2" charset="0"/>
              </a:defRPr>
            </a:lvl1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image</a:t>
            </a:r>
          </a:p>
          <a:p>
            <a:endParaRPr lang="en-US"/>
          </a:p>
        </p:txBody>
      </p:sp>
      <p:sp>
        <p:nvSpPr>
          <p:cNvPr id="11" name="Picture Placeholder 8">
            <a:extLst>
              <a:ext uri="{FF2B5EF4-FFF2-40B4-BE49-F238E27FC236}">
                <a16:creationId xmlns:a16="http://schemas.microsoft.com/office/drawing/2014/main" id="{8B6E1EA7-42FB-7C47-9C8B-8B79464AB987}"/>
              </a:ext>
            </a:extLst>
          </p:cNvPr>
          <p:cNvSpPr>
            <a:spLocks noGrp="1" noChangeAspect="1"/>
          </p:cNvSpPr>
          <p:nvPr>
            <p:ph type="pic" sz="quarter" idx="17" hasCustomPrompt="1"/>
          </p:nvPr>
        </p:nvSpPr>
        <p:spPr>
          <a:xfrm>
            <a:off x="6245817" y="4047894"/>
            <a:ext cx="2523431" cy="2230052"/>
          </a:xfrm>
          <a:solidFill>
            <a:schemeClr val="bg1">
              <a:lumMod val="95000"/>
            </a:schemeClr>
          </a:solidFill>
        </p:spPr>
        <p:txBody>
          <a:bodyPr/>
          <a:lstStyle>
            <a:lvl1pPr marL="228594" marR="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sz="1800" b="0" i="0">
                <a:latin typeface="Gotham-Book" panose="02000604040000020004" pitchFamily="2" charset="0"/>
              </a:defRPr>
            </a:lvl1pPr>
          </a:lstStyle>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add image</a:t>
            </a:r>
          </a:p>
          <a:p>
            <a:endParaRPr lang="en-US"/>
          </a:p>
        </p:txBody>
      </p:sp>
    </p:spTree>
    <p:extLst>
      <p:ext uri="{BB962C8B-B14F-4D97-AF65-F5344CB8AC3E}">
        <p14:creationId xmlns:p14="http://schemas.microsoft.com/office/powerpoint/2010/main" val="71075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5AC3AC-A486-6443-874F-2B8AC9F098B5}"/>
              </a:ext>
            </a:extLst>
          </p:cNvPr>
          <p:cNvSpPr>
            <a:spLocks noChangeAspect="1"/>
          </p:cNvSpPr>
          <p:nvPr userDrawn="1"/>
        </p:nvSpPr>
        <p:spPr>
          <a:xfrm>
            <a:off x="-261256" y="0"/>
            <a:ext cx="12453256"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p>
        </p:txBody>
      </p:sp>
      <p:sp>
        <p:nvSpPr>
          <p:cNvPr id="5" name="Title 1">
            <a:extLst>
              <a:ext uri="{FF2B5EF4-FFF2-40B4-BE49-F238E27FC236}">
                <a16:creationId xmlns:a16="http://schemas.microsoft.com/office/drawing/2014/main" id="{CF8D2AAA-EB4A-9D45-8888-0289E3D3A16A}"/>
              </a:ext>
            </a:extLst>
          </p:cNvPr>
          <p:cNvSpPr>
            <a:spLocks noGrp="1"/>
          </p:cNvSpPr>
          <p:nvPr>
            <p:ph type="title" hasCustomPrompt="1"/>
          </p:nvPr>
        </p:nvSpPr>
        <p:spPr>
          <a:xfrm>
            <a:off x="874714" y="1709738"/>
            <a:ext cx="7492452" cy="2852737"/>
          </a:xfrm>
        </p:spPr>
        <p:txBody>
          <a:bodyPr anchor="b"/>
          <a:lstStyle>
            <a:lvl1pPr>
              <a:defRPr sz="6000">
                <a:solidFill>
                  <a:schemeClr val="bg1"/>
                </a:solidFill>
              </a:defRPr>
            </a:lvl1pPr>
          </a:lstStyle>
          <a:p>
            <a:r>
              <a:rPr lang="en-US"/>
              <a:t>Click to edit title</a:t>
            </a:r>
          </a:p>
        </p:txBody>
      </p:sp>
      <p:sp>
        <p:nvSpPr>
          <p:cNvPr id="6" name="Text Placeholder 2">
            <a:extLst>
              <a:ext uri="{FF2B5EF4-FFF2-40B4-BE49-F238E27FC236}">
                <a16:creationId xmlns:a16="http://schemas.microsoft.com/office/drawing/2014/main" id="{0ECDBDB3-DEB5-8041-806F-C5339BF32583}"/>
              </a:ext>
            </a:extLst>
          </p:cNvPr>
          <p:cNvSpPr>
            <a:spLocks noGrp="1"/>
          </p:cNvSpPr>
          <p:nvPr>
            <p:ph type="body" idx="1" hasCustomPrompt="1"/>
          </p:nvPr>
        </p:nvSpPr>
        <p:spPr>
          <a:xfrm>
            <a:off x="874714" y="4589463"/>
            <a:ext cx="8101012" cy="1500187"/>
          </a:xfrm>
        </p:spPr>
        <p:txBody>
          <a:bodyPr/>
          <a:lstStyle>
            <a:lvl1pPr marL="0" indent="0">
              <a:lnSpc>
                <a:spcPct val="110000"/>
              </a:lnSpc>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 text</a:t>
            </a:r>
          </a:p>
        </p:txBody>
      </p:sp>
    </p:spTree>
    <p:extLst>
      <p:ext uri="{BB962C8B-B14F-4D97-AF65-F5344CB8AC3E}">
        <p14:creationId xmlns:p14="http://schemas.microsoft.com/office/powerpoint/2010/main" val="20249373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Image cluster and heading/cont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a:p>
        </p:txBody>
      </p:sp>
      <p:sp>
        <p:nvSpPr>
          <p:cNvPr id="11" name="Rectangle 10">
            <a:extLst>
              <a:ext uri="{FF2B5EF4-FFF2-40B4-BE49-F238E27FC236}">
                <a16:creationId xmlns:a16="http://schemas.microsoft.com/office/drawing/2014/main" id="{F76B1116-4E2E-7540-8B2A-1108EED1AFB6}"/>
              </a:ext>
            </a:extLst>
          </p:cNvPr>
          <p:cNvSpPr/>
          <p:nvPr userDrawn="1"/>
        </p:nvSpPr>
        <p:spPr>
          <a:xfrm>
            <a:off x="5332957" y="2085143"/>
            <a:ext cx="1816928" cy="159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p>
        </p:txBody>
      </p:sp>
      <p:sp>
        <p:nvSpPr>
          <p:cNvPr id="12" name="Rectangle 11">
            <a:extLst>
              <a:ext uri="{FF2B5EF4-FFF2-40B4-BE49-F238E27FC236}">
                <a16:creationId xmlns:a16="http://schemas.microsoft.com/office/drawing/2014/main" id="{1E5952ED-1CC2-C345-9902-6E4B62F53C67}"/>
              </a:ext>
            </a:extLst>
          </p:cNvPr>
          <p:cNvSpPr/>
          <p:nvPr userDrawn="1"/>
        </p:nvSpPr>
        <p:spPr>
          <a:xfrm>
            <a:off x="7326484" y="2085144"/>
            <a:ext cx="4170193" cy="40506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p>
        </p:txBody>
      </p:sp>
      <p:sp>
        <p:nvSpPr>
          <p:cNvPr id="14" name="Rectangle 13">
            <a:extLst>
              <a:ext uri="{FF2B5EF4-FFF2-40B4-BE49-F238E27FC236}">
                <a16:creationId xmlns:a16="http://schemas.microsoft.com/office/drawing/2014/main" id="{AEC02E7E-38EF-9C4D-BB52-D150D8A1C748}"/>
              </a:ext>
            </a:extLst>
          </p:cNvPr>
          <p:cNvSpPr/>
          <p:nvPr userDrawn="1"/>
        </p:nvSpPr>
        <p:spPr>
          <a:xfrm>
            <a:off x="7514050" y="4127834"/>
            <a:ext cx="1855692" cy="107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th-TH" sz="2800">
              <a:solidFill>
                <a:schemeClr val="accent1"/>
              </a:solidFill>
            </a:endParaRPr>
          </a:p>
        </p:txBody>
      </p:sp>
      <p:sp>
        <p:nvSpPr>
          <p:cNvPr id="15" name="Text Placeholder 16">
            <a:extLst>
              <a:ext uri="{FF2B5EF4-FFF2-40B4-BE49-F238E27FC236}">
                <a16:creationId xmlns:a16="http://schemas.microsoft.com/office/drawing/2014/main" id="{DEA781BF-AAAE-284B-92E1-67BBDDCCEE77}"/>
              </a:ext>
            </a:extLst>
          </p:cNvPr>
          <p:cNvSpPr>
            <a:spLocks noGrp="1"/>
          </p:cNvSpPr>
          <p:nvPr>
            <p:ph type="body" sz="quarter" idx="12" hasCustomPrompt="1"/>
          </p:nvPr>
        </p:nvSpPr>
        <p:spPr>
          <a:xfrm>
            <a:off x="7514049" y="4456005"/>
            <a:ext cx="3622264" cy="1507475"/>
          </a:xfrm>
        </p:spPr>
        <p:txBody>
          <a:bodyPr>
            <a:noAutofit/>
          </a:bodyPr>
          <a:lstStyle>
            <a:lvl1pPr marL="0" indent="0" algn="l">
              <a:lnSpc>
                <a:spcPct val="130000"/>
              </a:lnSpc>
              <a:spcBef>
                <a:spcPts val="0"/>
              </a:spcBef>
              <a:buNone/>
              <a:defRPr sz="1100" b="0" baseline="0">
                <a:solidFill>
                  <a:schemeClr val="bg1"/>
                </a:solidFill>
                <a:latin typeface="+mn-lt"/>
              </a:defRPr>
            </a:lvl1pPr>
          </a:lstStyle>
          <a:p>
            <a:pPr lvl="0"/>
            <a:r>
              <a:rPr lang="en-US"/>
              <a:t>Content here</a:t>
            </a:r>
            <a:endParaRPr lang="th-TH"/>
          </a:p>
        </p:txBody>
      </p:sp>
      <p:sp>
        <p:nvSpPr>
          <p:cNvPr id="16" name="Text Placeholder 16">
            <a:extLst>
              <a:ext uri="{FF2B5EF4-FFF2-40B4-BE49-F238E27FC236}">
                <a16:creationId xmlns:a16="http://schemas.microsoft.com/office/drawing/2014/main" id="{A20356E5-897E-8A42-8090-00CBA3785653}"/>
              </a:ext>
            </a:extLst>
          </p:cNvPr>
          <p:cNvSpPr>
            <a:spLocks noGrp="1"/>
          </p:cNvSpPr>
          <p:nvPr>
            <p:ph type="body" sz="quarter" idx="13" hasCustomPrompt="1"/>
          </p:nvPr>
        </p:nvSpPr>
        <p:spPr>
          <a:xfrm>
            <a:off x="7514049" y="2391207"/>
            <a:ext cx="3622264" cy="329719"/>
          </a:xfrm>
        </p:spPr>
        <p:txBody>
          <a:bodyPr anchor="t">
            <a:noAutofit/>
          </a:bodyPr>
          <a:lstStyle>
            <a:lvl1pPr marL="0" indent="0" algn="l">
              <a:lnSpc>
                <a:spcPct val="100000"/>
              </a:lnSpc>
              <a:buNone/>
              <a:defRPr sz="1100" b="1" baseline="0">
                <a:solidFill>
                  <a:schemeClr val="bg1"/>
                </a:solidFill>
                <a:latin typeface="+mn-lt"/>
              </a:defRPr>
            </a:lvl1pPr>
          </a:lstStyle>
          <a:p>
            <a:pPr lvl="0"/>
            <a:r>
              <a:rPr lang="en-US"/>
              <a:t>Additional Content</a:t>
            </a:r>
            <a:endParaRPr lang="th-TH"/>
          </a:p>
        </p:txBody>
      </p:sp>
      <p:sp>
        <p:nvSpPr>
          <p:cNvPr id="17" name="Text Placeholder 16">
            <a:extLst>
              <a:ext uri="{FF2B5EF4-FFF2-40B4-BE49-F238E27FC236}">
                <a16:creationId xmlns:a16="http://schemas.microsoft.com/office/drawing/2014/main" id="{99C97856-E366-1A40-AFEB-D4A19F37D052}"/>
              </a:ext>
            </a:extLst>
          </p:cNvPr>
          <p:cNvSpPr>
            <a:spLocks noGrp="1"/>
          </p:cNvSpPr>
          <p:nvPr>
            <p:ph type="body" sz="quarter" idx="14" hasCustomPrompt="1"/>
          </p:nvPr>
        </p:nvSpPr>
        <p:spPr>
          <a:xfrm>
            <a:off x="7514049" y="2890611"/>
            <a:ext cx="3622264" cy="1067536"/>
          </a:xfrm>
        </p:spPr>
        <p:txBody>
          <a:bodyPr anchor="t">
            <a:noAutofit/>
          </a:bodyPr>
          <a:lstStyle>
            <a:lvl1pPr marL="0" indent="0" algn="l" defTabSz="914377" rtl="0" eaLnBrk="1" latinLnBrk="0" hangingPunct="1">
              <a:lnSpc>
                <a:spcPct val="100000"/>
              </a:lnSpc>
              <a:spcBef>
                <a:spcPct val="0"/>
              </a:spcBef>
              <a:buNone/>
              <a:defRPr lang="th-TH" sz="3200" b="1" i="0" kern="1200" spc="0" baseline="0" dirty="0">
                <a:solidFill>
                  <a:schemeClr val="bg1"/>
                </a:solidFill>
                <a:latin typeface="Gotham Bold" panose="02000604030000020004" pitchFamily="2" charset="0"/>
                <a:ea typeface="+mj-ea"/>
                <a:cs typeface="+mj-cs"/>
              </a:defRPr>
            </a:lvl1pPr>
          </a:lstStyle>
          <a:p>
            <a:pPr lvl="0"/>
            <a:r>
              <a:rPr lang="en-US"/>
              <a:t>Title here</a:t>
            </a:r>
          </a:p>
        </p:txBody>
      </p:sp>
      <p:sp>
        <p:nvSpPr>
          <p:cNvPr id="18" name="Picture Placeholder 5">
            <a:extLst>
              <a:ext uri="{FF2B5EF4-FFF2-40B4-BE49-F238E27FC236}">
                <a16:creationId xmlns:a16="http://schemas.microsoft.com/office/drawing/2014/main" id="{7893815B-FE46-634E-A523-4FE9DFD6CA6B}"/>
              </a:ext>
            </a:extLst>
          </p:cNvPr>
          <p:cNvSpPr>
            <a:spLocks noGrp="1" noChangeAspect="1"/>
          </p:cNvSpPr>
          <p:nvPr>
            <p:ph type="pic" sz="quarter" idx="10" hasCustomPrompt="1"/>
          </p:nvPr>
        </p:nvSpPr>
        <p:spPr>
          <a:xfrm>
            <a:off x="695325" y="333375"/>
            <a:ext cx="4461035" cy="3345776"/>
          </a:xfrm>
          <a:solidFill>
            <a:schemeClr val="bg1">
              <a:lumMod val="95000"/>
            </a:schemeClr>
          </a:solidFill>
          <a:ln>
            <a:noFill/>
          </a:ln>
        </p:spPr>
        <p:txBody>
          <a:bodyPr>
            <a:normAutofit/>
          </a:bodyPr>
          <a:lstStyle>
            <a:lvl1pPr marL="0" indent="0" algn="l" defTabSz="914377"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Book" panose="02000604040000020004" pitchFamily="2" charset="0"/>
                <a:ea typeface="+mn-ea"/>
                <a:cs typeface="+mn-cs"/>
              </a:defRPr>
            </a:lvl1pPr>
          </a:lstStyle>
          <a:p>
            <a:r>
              <a:rPr lang="en-GB"/>
              <a:t>Add image here</a:t>
            </a:r>
          </a:p>
        </p:txBody>
      </p:sp>
      <p:sp>
        <p:nvSpPr>
          <p:cNvPr id="19" name="Picture Placeholder 5">
            <a:extLst>
              <a:ext uri="{FF2B5EF4-FFF2-40B4-BE49-F238E27FC236}">
                <a16:creationId xmlns:a16="http://schemas.microsoft.com/office/drawing/2014/main" id="{266D8FAD-0B1E-6645-A536-E1FDEA0FFEA4}"/>
              </a:ext>
            </a:extLst>
          </p:cNvPr>
          <p:cNvSpPr>
            <a:spLocks noGrp="1" noChangeAspect="1"/>
          </p:cNvSpPr>
          <p:nvPr>
            <p:ph type="pic" sz="quarter" idx="15" hasCustomPrompt="1"/>
          </p:nvPr>
        </p:nvSpPr>
        <p:spPr>
          <a:xfrm>
            <a:off x="695327" y="3842072"/>
            <a:ext cx="6454560" cy="2293685"/>
          </a:xfrm>
          <a:solidFill>
            <a:schemeClr val="bg1">
              <a:lumMod val="95000"/>
            </a:schemeClr>
          </a:solidFill>
          <a:ln>
            <a:noFill/>
          </a:ln>
        </p:spPr>
        <p:txBody>
          <a:bodyPr>
            <a:normAutofit/>
          </a:bodyPr>
          <a:lstStyle>
            <a:lvl1pPr marL="0" indent="0" algn="l" defTabSz="914377"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Book" panose="02000604040000020004" pitchFamily="2" charset="0"/>
                <a:ea typeface="+mn-ea"/>
                <a:cs typeface="+mn-cs"/>
              </a:defRPr>
            </a:lvl1pPr>
          </a:lstStyle>
          <a:p>
            <a:r>
              <a:rPr lang="en-GB"/>
              <a:t>Add image here</a:t>
            </a:r>
          </a:p>
        </p:txBody>
      </p:sp>
      <p:sp>
        <p:nvSpPr>
          <p:cNvPr id="20" name="Picture Placeholder 5">
            <a:extLst>
              <a:ext uri="{FF2B5EF4-FFF2-40B4-BE49-F238E27FC236}">
                <a16:creationId xmlns:a16="http://schemas.microsoft.com/office/drawing/2014/main" id="{2F342496-5EBA-194F-B884-B3487EA424BA}"/>
              </a:ext>
            </a:extLst>
          </p:cNvPr>
          <p:cNvSpPr>
            <a:spLocks noGrp="1" noChangeAspect="1"/>
          </p:cNvSpPr>
          <p:nvPr>
            <p:ph type="pic" sz="quarter" idx="16" hasCustomPrompt="1"/>
          </p:nvPr>
        </p:nvSpPr>
        <p:spPr>
          <a:xfrm>
            <a:off x="7326484" y="344987"/>
            <a:ext cx="4170193" cy="1570471"/>
          </a:xfrm>
          <a:solidFill>
            <a:schemeClr val="bg1">
              <a:lumMod val="95000"/>
            </a:schemeClr>
          </a:solidFill>
          <a:ln>
            <a:noFill/>
          </a:ln>
        </p:spPr>
        <p:txBody>
          <a:bodyPr>
            <a:normAutofit/>
          </a:bodyPr>
          <a:lstStyle>
            <a:lvl1pPr marL="0" indent="0" algn="l" defTabSz="914377"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Book" panose="02000604040000020004" pitchFamily="2" charset="0"/>
                <a:ea typeface="+mn-ea"/>
                <a:cs typeface="+mn-cs"/>
              </a:defRPr>
            </a:lvl1pPr>
          </a:lstStyle>
          <a:p>
            <a:r>
              <a:rPr lang="en-GB"/>
              <a:t>Add image here</a:t>
            </a:r>
          </a:p>
        </p:txBody>
      </p:sp>
      <p:sp>
        <p:nvSpPr>
          <p:cNvPr id="21" name="Picture Placeholder 5">
            <a:extLst>
              <a:ext uri="{FF2B5EF4-FFF2-40B4-BE49-F238E27FC236}">
                <a16:creationId xmlns:a16="http://schemas.microsoft.com/office/drawing/2014/main" id="{FB3E6B2E-3E5A-4942-BA3C-CD8296E832FC}"/>
              </a:ext>
            </a:extLst>
          </p:cNvPr>
          <p:cNvSpPr>
            <a:spLocks noGrp="1" noChangeAspect="1"/>
          </p:cNvSpPr>
          <p:nvPr>
            <p:ph type="pic" sz="quarter" idx="17" hasCustomPrompt="1"/>
          </p:nvPr>
        </p:nvSpPr>
        <p:spPr>
          <a:xfrm>
            <a:off x="5332957" y="323367"/>
            <a:ext cx="1816928" cy="1588848"/>
          </a:xfrm>
          <a:solidFill>
            <a:schemeClr val="bg1">
              <a:lumMod val="95000"/>
            </a:schemeClr>
          </a:solidFill>
          <a:ln>
            <a:noFill/>
          </a:ln>
        </p:spPr>
        <p:txBody>
          <a:bodyPr>
            <a:normAutofit/>
          </a:bodyPr>
          <a:lstStyle>
            <a:lvl1pPr marL="0" indent="0" algn="l" defTabSz="914377" rtl="0" eaLnBrk="1" latinLnBrk="0" hangingPunct="1">
              <a:lnSpc>
                <a:spcPct val="90000"/>
              </a:lnSpc>
              <a:spcBef>
                <a:spcPts val="1000"/>
              </a:spcBef>
              <a:buFont typeface="Arial" panose="020B0604020202020204" pitchFamily="34" charset="0"/>
              <a:buNone/>
              <a:defRPr lang="th-TH" sz="1400" b="0" i="0" kern="1200" baseline="0" dirty="0">
                <a:solidFill>
                  <a:schemeClr val="tx1"/>
                </a:solidFill>
                <a:latin typeface="Gotham-Book" panose="02000604040000020004" pitchFamily="2" charset="0"/>
                <a:ea typeface="+mn-ea"/>
                <a:cs typeface="+mn-cs"/>
              </a:defRPr>
            </a:lvl1pPr>
          </a:lstStyle>
          <a:p>
            <a:r>
              <a:rPr lang="en-GB"/>
              <a:t>Add image here</a:t>
            </a:r>
          </a:p>
        </p:txBody>
      </p:sp>
    </p:spTree>
    <p:extLst>
      <p:ext uri="{BB962C8B-B14F-4D97-AF65-F5344CB8AC3E}">
        <p14:creationId xmlns:p14="http://schemas.microsoft.com/office/powerpoint/2010/main" val="568542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 image and description">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a:p>
        </p:txBody>
      </p:sp>
      <p:sp>
        <p:nvSpPr>
          <p:cNvPr id="17" name="Picture Placeholder 5">
            <a:extLst>
              <a:ext uri="{FF2B5EF4-FFF2-40B4-BE49-F238E27FC236}">
                <a16:creationId xmlns:a16="http://schemas.microsoft.com/office/drawing/2014/main" id="{B9D704FA-71F6-7B44-BFFB-9713486AE1C6}"/>
              </a:ext>
            </a:extLst>
          </p:cNvPr>
          <p:cNvSpPr>
            <a:spLocks noGrp="1" noChangeAspect="1"/>
          </p:cNvSpPr>
          <p:nvPr>
            <p:ph type="pic" sz="quarter" idx="14" hasCustomPrompt="1"/>
          </p:nvPr>
        </p:nvSpPr>
        <p:spPr>
          <a:xfrm>
            <a:off x="888419" y="1989139"/>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18" name="Picture Placeholder 5">
            <a:extLst>
              <a:ext uri="{FF2B5EF4-FFF2-40B4-BE49-F238E27FC236}">
                <a16:creationId xmlns:a16="http://schemas.microsoft.com/office/drawing/2014/main" id="{22330C18-A0F5-3241-B29C-140246DB954F}"/>
              </a:ext>
            </a:extLst>
          </p:cNvPr>
          <p:cNvSpPr>
            <a:spLocks noGrp="1" noChangeAspect="1"/>
          </p:cNvSpPr>
          <p:nvPr>
            <p:ph type="pic" sz="quarter" idx="15" hasCustomPrompt="1"/>
          </p:nvPr>
        </p:nvSpPr>
        <p:spPr>
          <a:xfrm>
            <a:off x="2642777" y="1989139"/>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19" name="Picture Placeholder 5">
            <a:extLst>
              <a:ext uri="{FF2B5EF4-FFF2-40B4-BE49-F238E27FC236}">
                <a16:creationId xmlns:a16="http://schemas.microsoft.com/office/drawing/2014/main" id="{727A628F-5816-B14E-A8FF-818D51536AF8}"/>
              </a:ext>
            </a:extLst>
          </p:cNvPr>
          <p:cNvSpPr>
            <a:spLocks noGrp="1" noChangeAspect="1"/>
          </p:cNvSpPr>
          <p:nvPr>
            <p:ph type="pic" sz="quarter" idx="16" hasCustomPrompt="1"/>
          </p:nvPr>
        </p:nvSpPr>
        <p:spPr>
          <a:xfrm>
            <a:off x="4397135" y="1989139"/>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20" name="Picture Placeholder 5">
            <a:extLst>
              <a:ext uri="{FF2B5EF4-FFF2-40B4-BE49-F238E27FC236}">
                <a16:creationId xmlns:a16="http://schemas.microsoft.com/office/drawing/2014/main" id="{2ECA5483-6075-C24A-8E63-959A96A67F0F}"/>
              </a:ext>
            </a:extLst>
          </p:cNvPr>
          <p:cNvSpPr>
            <a:spLocks noGrp="1" noChangeAspect="1"/>
          </p:cNvSpPr>
          <p:nvPr>
            <p:ph type="pic" sz="quarter" idx="17" hasCustomPrompt="1"/>
          </p:nvPr>
        </p:nvSpPr>
        <p:spPr>
          <a:xfrm>
            <a:off x="6151493" y="1989139"/>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21" name="Picture Placeholder 5">
            <a:extLst>
              <a:ext uri="{FF2B5EF4-FFF2-40B4-BE49-F238E27FC236}">
                <a16:creationId xmlns:a16="http://schemas.microsoft.com/office/drawing/2014/main" id="{B9DEBADD-44AA-E34E-8B90-96B2B8270D2E}"/>
              </a:ext>
            </a:extLst>
          </p:cNvPr>
          <p:cNvSpPr>
            <a:spLocks noGrp="1" noChangeAspect="1"/>
          </p:cNvSpPr>
          <p:nvPr>
            <p:ph type="pic" sz="quarter" idx="18" hasCustomPrompt="1"/>
          </p:nvPr>
        </p:nvSpPr>
        <p:spPr>
          <a:xfrm>
            <a:off x="7905851" y="1989139"/>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22" name="Picture Placeholder 5">
            <a:extLst>
              <a:ext uri="{FF2B5EF4-FFF2-40B4-BE49-F238E27FC236}">
                <a16:creationId xmlns:a16="http://schemas.microsoft.com/office/drawing/2014/main" id="{55BB111D-429B-8B48-9464-3BDB1F2F41A0}"/>
              </a:ext>
            </a:extLst>
          </p:cNvPr>
          <p:cNvSpPr>
            <a:spLocks noGrp="1" noChangeAspect="1"/>
          </p:cNvSpPr>
          <p:nvPr>
            <p:ph type="pic" sz="quarter" idx="19" hasCustomPrompt="1"/>
          </p:nvPr>
        </p:nvSpPr>
        <p:spPr>
          <a:xfrm>
            <a:off x="9660208" y="1989139"/>
            <a:ext cx="1657080" cy="2009284"/>
          </a:xfrm>
          <a:prstGeom prst="rect">
            <a:avLst/>
          </a:prstGeom>
          <a:solidFill>
            <a:schemeClr val="bg1">
              <a:lumMod val="95000"/>
            </a:schemeClr>
          </a:solidFill>
          <a:ln>
            <a:noFill/>
          </a:ln>
        </p:spPr>
        <p:txBody>
          <a:bodyPr>
            <a:normAutofit/>
          </a:bodyPr>
          <a:lstStyle>
            <a:lvl1pPr marL="0" indent="0">
              <a:buNone/>
              <a:defRPr sz="1400" baseline="0">
                <a:solidFill>
                  <a:schemeClr val="bg1"/>
                </a:solidFill>
              </a:defRPr>
            </a:lvl1pPr>
          </a:lstStyle>
          <a:p>
            <a:r>
              <a:rPr lang="en-US"/>
              <a:t>Click to add image</a:t>
            </a:r>
          </a:p>
        </p:txBody>
      </p:sp>
      <p:sp>
        <p:nvSpPr>
          <p:cNvPr id="23" name="Content Placeholder 31">
            <a:extLst>
              <a:ext uri="{FF2B5EF4-FFF2-40B4-BE49-F238E27FC236}">
                <a16:creationId xmlns:a16="http://schemas.microsoft.com/office/drawing/2014/main" id="{7DA3160F-884E-BE4E-A8B5-0D9713FCC1C0}"/>
              </a:ext>
            </a:extLst>
          </p:cNvPr>
          <p:cNvSpPr>
            <a:spLocks noGrp="1"/>
          </p:cNvSpPr>
          <p:nvPr>
            <p:ph sz="quarter" idx="20"/>
          </p:nvPr>
        </p:nvSpPr>
        <p:spPr>
          <a:xfrm>
            <a:off x="874711" y="4129839"/>
            <a:ext cx="1670788" cy="1999500"/>
          </a:xfrm>
        </p:spPr>
        <p:txBody>
          <a:bodyPr>
            <a:noAutofit/>
          </a:bodyPr>
          <a:lstStyle>
            <a:lvl1pPr marL="0" indent="0">
              <a:buFontTx/>
              <a:buNone/>
              <a:defRPr sz="1000"/>
            </a:lvl1pPr>
            <a:lvl2pPr marL="136522" indent="0" algn="l">
              <a:buFontTx/>
              <a:buNone/>
              <a:tabLst/>
              <a:defRPr sz="1000"/>
            </a:lvl2pPr>
            <a:lvl3pPr marL="914377" indent="0">
              <a:buFontTx/>
              <a:buNone/>
              <a:defRPr sz="1000"/>
            </a:lvl3pPr>
            <a:lvl4pPr marL="1371566" indent="0">
              <a:buFontTx/>
              <a:buNone/>
              <a:defRPr sz="1000"/>
            </a:lvl4pPr>
            <a:lvl5pPr marL="1828754" indent="0">
              <a:buFontTx/>
              <a:buNone/>
              <a:defRPr sz="1000"/>
            </a:lvl5pPr>
          </a:lstStyle>
          <a:p>
            <a:pPr lvl="0"/>
            <a:r>
              <a:rPr lang="en-US"/>
              <a:t>Edit Master text styles</a:t>
            </a:r>
          </a:p>
          <a:p>
            <a:pPr lvl="1"/>
            <a:r>
              <a:rPr lang="en-US"/>
              <a:t>Second level</a:t>
            </a:r>
          </a:p>
        </p:txBody>
      </p:sp>
      <p:sp>
        <p:nvSpPr>
          <p:cNvPr id="24" name="Content Placeholder 31">
            <a:extLst>
              <a:ext uri="{FF2B5EF4-FFF2-40B4-BE49-F238E27FC236}">
                <a16:creationId xmlns:a16="http://schemas.microsoft.com/office/drawing/2014/main" id="{1EBBBA14-67D4-0F48-8199-4BF0240F5F7C}"/>
              </a:ext>
            </a:extLst>
          </p:cNvPr>
          <p:cNvSpPr>
            <a:spLocks noGrp="1"/>
          </p:cNvSpPr>
          <p:nvPr>
            <p:ph sz="quarter" idx="21"/>
          </p:nvPr>
        </p:nvSpPr>
        <p:spPr>
          <a:xfrm>
            <a:off x="2642777" y="4129839"/>
            <a:ext cx="1657080" cy="1999500"/>
          </a:xfrm>
        </p:spPr>
        <p:txBody>
          <a:bodyPr>
            <a:noAutofit/>
          </a:bodyPr>
          <a:lstStyle>
            <a:lvl1pPr marL="0" indent="0">
              <a:buFontTx/>
              <a:buNone/>
              <a:defRPr sz="1000"/>
            </a:lvl1pPr>
            <a:lvl2pPr marL="136522" indent="0">
              <a:buFontTx/>
              <a:buNone/>
              <a:tabLst/>
              <a:defRPr sz="1000"/>
            </a:lvl2pPr>
            <a:lvl3pPr marL="914377" indent="0">
              <a:buFontTx/>
              <a:buNone/>
              <a:defRPr sz="1000"/>
            </a:lvl3pPr>
            <a:lvl4pPr marL="1371566" indent="0">
              <a:buFontTx/>
              <a:buNone/>
              <a:defRPr sz="1000"/>
            </a:lvl4pPr>
            <a:lvl5pPr marL="1828754" indent="0">
              <a:buFontTx/>
              <a:buNone/>
              <a:defRPr sz="1000"/>
            </a:lvl5pPr>
          </a:lstStyle>
          <a:p>
            <a:pPr lvl="0"/>
            <a:r>
              <a:rPr lang="en-US"/>
              <a:t>Edit Master text styles</a:t>
            </a:r>
          </a:p>
          <a:p>
            <a:pPr lvl="1"/>
            <a:r>
              <a:rPr lang="en-US"/>
              <a:t>Second level</a:t>
            </a:r>
          </a:p>
        </p:txBody>
      </p:sp>
      <p:sp>
        <p:nvSpPr>
          <p:cNvPr id="25" name="Content Placeholder 31">
            <a:extLst>
              <a:ext uri="{FF2B5EF4-FFF2-40B4-BE49-F238E27FC236}">
                <a16:creationId xmlns:a16="http://schemas.microsoft.com/office/drawing/2014/main" id="{8F9992DF-DE38-9F47-8284-F381DB4A9499}"/>
              </a:ext>
            </a:extLst>
          </p:cNvPr>
          <p:cNvSpPr>
            <a:spLocks noGrp="1"/>
          </p:cNvSpPr>
          <p:nvPr>
            <p:ph sz="quarter" idx="22"/>
          </p:nvPr>
        </p:nvSpPr>
        <p:spPr>
          <a:xfrm>
            <a:off x="4395943" y="4129839"/>
            <a:ext cx="1657351" cy="1999500"/>
          </a:xfrm>
        </p:spPr>
        <p:txBody>
          <a:bodyPr>
            <a:noAutofit/>
          </a:bodyPr>
          <a:lstStyle>
            <a:lvl1pPr marL="0" indent="0">
              <a:buFontTx/>
              <a:buNone/>
              <a:defRPr sz="1000"/>
            </a:lvl1pPr>
            <a:lvl2pPr marL="136522" indent="0">
              <a:buFontTx/>
              <a:buNone/>
              <a:tabLst/>
              <a:defRPr sz="1000"/>
            </a:lvl2pPr>
            <a:lvl3pPr marL="914377" indent="0">
              <a:buFontTx/>
              <a:buNone/>
              <a:defRPr sz="1000"/>
            </a:lvl3pPr>
            <a:lvl4pPr marL="1371566" indent="0">
              <a:buFontTx/>
              <a:buNone/>
              <a:defRPr sz="1000"/>
            </a:lvl4pPr>
            <a:lvl5pPr marL="1828754" indent="0">
              <a:buFontTx/>
              <a:buNone/>
              <a:defRPr sz="1000"/>
            </a:lvl5pPr>
          </a:lstStyle>
          <a:p>
            <a:pPr lvl="0"/>
            <a:r>
              <a:rPr lang="en-US"/>
              <a:t>Edit Master text styles</a:t>
            </a:r>
          </a:p>
          <a:p>
            <a:pPr lvl="1"/>
            <a:r>
              <a:rPr lang="en-US"/>
              <a:t>Second level</a:t>
            </a:r>
          </a:p>
        </p:txBody>
      </p:sp>
      <p:sp>
        <p:nvSpPr>
          <p:cNvPr id="26" name="Content Placeholder 31">
            <a:extLst>
              <a:ext uri="{FF2B5EF4-FFF2-40B4-BE49-F238E27FC236}">
                <a16:creationId xmlns:a16="http://schemas.microsoft.com/office/drawing/2014/main" id="{F0F217B0-9B18-7646-B341-1D80E9A6D15D}"/>
              </a:ext>
            </a:extLst>
          </p:cNvPr>
          <p:cNvSpPr>
            <a:spLocks noGrp="1"/>
          </p:cNvSpPr>
          <p:nvPr>
            <p:ph sz="quarter" idx="23"/>
          </p:nvPr>
        </p:nvSpPr>
        <p:spPr>
          <a:xfrm>
            <a:off x="6149379" y="4129839"/>
            <a:ext cx="1659195" cy="1999500"/>
          </a:xfrm>
        </p:spPr>
        <p:txBody>
          <a:bodyPr>
            <a:noAutofit/>
          </a:bodyPr>
          <a:lstStyle>
            <a:lvl1pPr marL="0" indent="0">
              <a:buFontTx/>
              <a:buNone/>
              <a:defRPr sz="1000"/>
            </a:lvl1pPr>
            <a:lvl2pPr marL="136522" indent="0">
              <a:buFontTx/>
              <a:buNone/>
              <a:tabLst/>
              <a:defRPr sz="1000"/>
            </a:lvl2pPr>
            <a:lvl3pPr marL="914377" indent="0">
              <a:buFontTx/>
              <a:buNone/>
              <a:defRPr sz="1000"/>
            </a:lvl3pPr>
            <a:lvl4pPr marL="1371566" indent="0">
              <a:buFontTx/>
              <a:buNone/>
              <a:defRPr sz="1000"/>
            </a:lvl4pPr>
            <a:lvl5pPr marL="1828754" indent="0">
              <a:buFontTx/>
              <a:buNone/>
              <a:defRPr sz="1000"/>
            </a:lvl5pPr>
          </a:lstStyle>
          <a:p>
            <a:pPr lvl="0"/>
            <a:r>
              <a:rPr lang="en-US"/>
              <a:t>Edit Master text styles</a:t>
            </a:r>
          </a:p>
          <a:p>
            <a:pPr lvl="1"/>
            <a:r>
              <a:rPr lang="en-US"/>
              <a:t>Second level</a:t>
            </a:r>
          </a:p>
        </p:txBody>
      </p:sp>
      <p:sp>
        <p:nvSpPr>
          <p:cNvPr id="27" name="Content Placeholder 31">
            <a:extLst>
              <a:ext uri="{FF2B5EF4-FFF2-40B4-BE49-F238E27FC236}">
                <a16:creationId xmlns:a16="http://schemas.microsoft.com/office/drawing/2014/main" id="{0C3FFF3A-AFEA-164A-B748-3EB28ED43584}"/>
              </a:ext>
            </a:extLst>
          </p:cNvPr>
          <p:cNvSpPr>
            <a:spLocks noGrp="1"/>
          </p:cNvSpPr>
          <p:nvPr>
            <p:ph sz="quarter" idx="24"/>
          </p:nvPr>
        </p:nvSpPr>
        <p:spPr>
          <a:xfrm>
            <a:off x="7903737" y="4129839"/>
            <a:ext cx="1659195" cy="1999500"/>
          </a:xfrm>
        </p:spPr>
        <p:txBody>
          <a:bodyPr>
            <a:noAutofit/>
          </a:bodyPr>
          <a:lstStyle>
            <a:lvl1pPr marL="0" indent="0">
              <a:buFontTx/>
              <a:buNone/>
              <a:defRPr sz="1000"/>
            </a:lvl1pPr>
            <a:lvl2pPr marL="136522" indent="0">
              <a:buFontTx/>
              <a:buNone/>
              <a:tabLst/>
              <a:defRPr sz="1000"/>
            </a:lvl2pPr>
            <a:lvl3pPr marL="914377" indent="0">
              <a:buFontTx/>
              <a:buNone/>
              <a:defRPr sz="1000"/>
            </a:lvl3pPr>
            <a:lvl4pPr marL="1371566" indent="0">
              <a:buFontTx/>
              <a:buNone/>
              <a:defRPr sz="1000"/>
            </a:lvl4pPr>
            <a:lvl5pPr marL="1828754" indent="0">
              <a:buFontTx/>
              <a:buNone/>
              <a:defRPr sz="1000"/>
            </a:lvl5pPr>
          </a:lstStyle>
          <a:p>
            <a:pPr lvl="0"/>
            <a:r>
              <a:rPr lang="en-US"/>
              <a:t>Edit Master text styles</a:t>
            </a:r>
          </a:p>
          <a:p>
            <a:pPr lvl="1"/>
            <a:r>
              <a:rPr lang="en-US"/>
              <a:t>Second level</a:t>
            </a:r>
          </a:p>
        </p:txBody>
      </p:sp>
      <p:sp>
        <p:nvSpPr>
          <p:cNvPr id="28" name="Content Placeholder 31">
            <a:extLst>
              <a:ext uri="{FF2B5EF4-FFF2-40B4-BE49-F238E27FC236}">
                <a16:creationId xmlns:a16="http://schemas.microsoft.com/office/drawing/2014/main" id="{A5EACB40-C1B6-7249-8D22-A1E8E324977C}"/>
              </a:ext>
            </a:extLst>
          </p:cNvPr>
          <p:cNvSpPr>
            <a:spLocks noGrp="1"/>
          </p:cNvSpPr>
          <p:nvPr>
            <p:ph sz="quarter" idx="25"/>
          </p:nvPr>
        </p:nvSpPr>
        <p:spPr>
          <a:xfrm>
            <a:off x="9658097" y="4129839"/>
            <a:ext cx="1659193" cy="1999500"/>
          </a:xfrm>
        </p:spPr>
        <p:txBody>
          <a:bodyPr>
            <a:noAutofit/>
          </a:bodyPr>
          <a:lstStyle>
            <a:lvl1pPr marL="0" indent="0">
              <a:buFontTx/>
              <a:buNone/>
              <a:defRPr sz="1000"/>
            </a:lvl1pPr>
            <a:lvl2pPr marL="95248" indent="0">
              <a:buFontTx/>
              <a:buNone/>
              <a:tabLst/>
              <a:defRPr sz="1000"/>
            </a:lvl2pPr>
            <a:lvl3pPr marL="914377" indent="0">
              <a:buFontTx/>
              <a:buNone/>
              <a:defRPr sz="1000"/>
            </a:lvl3pPr>
            <a:lvl4pPr marL="1371566" indent="0">
              <a:buFontTx/>
              <a:buNone/>
              <a:defRPr sz="1000"/>
            </a:lvl4pPr>
            <a:lvl5pPr marL="1828754" indent="0">
              <a:buFontTx/>
              <a:buNone/>
              <a:defRPr sz="1000"/>
            </a:lvl5pPr>
          </a:lstStyle>
          <a:p>
            <a:pPr lvl="0"/>
            <a:r>
              <a:rPr lang="en-US"/>
              <a:t>Edit Master text styles</a:t>
            </a:r>
          </a:p>
          <a:p>
            <a:pPr lvl="1"/>
            <a:r>
              <a:rPr lang="en-US"/>
              <a:t>Second level</a:t>
            </a:r>
          </a:p>
        </p:txBody>
      </p:sp>
      <p:sp>
        <p:nvSpPr>
          <p:cNvPr id="29" name="Title 37">
            <a:extLst>
              <a:ext uri="{FF2B5EF4-FFF2-40B4-BE49-F238E27FC236}">
                <a16:creationId xmlns:a16="http://schemas.microsoft.com/office/drawing/2014/main" id="{1C5A625B-237D-4140-8553-57A89A41A660}"/>
              </a:ext>
            </a:extLst>
          </p:cNvPr>
          <p:cNvSpPr>
            <a:spLocks noGrp="1"/>
          </p:cNvSpPr>
          <p:nvPr>
            <p:ph type="title" hasCustomPrompt="1"/>
          </p:nvPr>
        </p:nvSpPr>
        <p:spPr>
          <a:xfrm>
            <a:off x="874713" y="333376"/>
            <a:ext cx="7029025" cy="1260491"/>
          </a:xfrm>
        </p:spPr>
        <p:txBody>
          <a:bodyPr>
            <a:normAutofit/>
          </a:bodyPr>
          <a:lstStyle>
            <a:lvl1pPr>
              <a:defRPr sz="3200"/>
            </a:lvl1pPr>
          </a:lstStyle>
          <a:p>
            <a:r>
              <a:rPr lang="en-US"/>
              <a:t>Click to edit title</a:t>
            </a:r>
          </a:p>
        </p:txBody>
      </p:sp>
    </p:spTree>
    <p:extLst>
      <p:ext uri="{BB962C8B-B14F-4D97-AF65-F5344CB8AC3E}">
        <p14:creationId xmlns:p14="http://schemas.microsoft.com/office/powerpoint/2010/main" val="242567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008AF-9692-414B-9844-DBF4D825069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B827626-05A7-E94E-9BFC-3F81AF740C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1BFCAF-6D42-6D4C-8E66-E965E5FC1692}"/>
              </a:ext>
            </a:extLst>
          </p:cNvPr>
          <p:cNvSpPr>
            <a:spLocks noGrp="1"/>
          </p:cNvSpPr>
          <p:nvPr>
            <p:ph type="sldNum" sz="quarter" idx="12"/>
          </p:nvPr>
        </p:nvSpPr>
        <p:spPr/>
        <p:txBody>
          <a:bodyPr/>
          <a:lstStyle/>
          <a:p>
            <a:fld id="{182ED1F7-0DAF-604F-AAD0-0B909AFF8955}" type="slidenum">
              <a:rPr lang="en-US" smtClean="0"/>
              <a:pPr/>
              <a:t>‹#›</a:t>
            </a:fld>
            <a:endParaRPr lang="en-US"/>
          </a:p>
        </p:txBody>
      </p:sp>
      <p:sp>
        <p:nvSpPr>
          <p:cNvPr id="11" name="Picture Placeholder 5">
            <a:extLst>
              <a:ext uri="{FF2B5EF4-FFF2-40B4-BE49-F238E27FC236}">
                <a16:creationId xmlns:a16="http://schemas.microsoft.com/office/drawing/2014/main" id="{E71A4EC4-20FD-764D-87DC-D7ACAAB232DC}"/>
              </a:ext>
            </a:extLst>
          </p:cNvPr>
          <p:cNvSpPr>
            <a:spLocks noGrp="1"/>
          </p:cNvSpPr>
          <p:nvPr>
            <p:ph type="pic" sz="quarter" idx="14" hasCustomPrompt="1"/>
          </p:nvPr>
        </p:nvSpPr>
        <p:spPr>
          <a:xfrm>
            <a:off x="695325" y="1428179"/>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a:t>Click to add image</a:t>
            </a:r>
          </a:p>
        </p:txBody>
      </p:sp>
      <p:sp>
        <p:nvSpPr>
          <p:cNvPr id="12" name="Picture Placeholder 5">
            <a:extLst>
              <a:ext uri="{FF2B5EF4-FFF2-40B4-BE49-F238E27FC236}">
                <a16:creationId xmlns:a16="http://schemas.microsoft.com/office/drawing/2014/main" id="{435BEEFF-8F6F-A141-9934-18F5F11773E2}"/>
              </a:ext>
            </a:extLst>
          </p:cNvPr>
          <p:cNvSpPr>
            <a:spLocks noGrp="1"/>
          </p:cNvSpPr>
          <p:nvPr>
            <p:ph type="pic" sz="quarter" idx="15" hasCustomPrompt="1"/>
          </p:nvPr>
        </p:nvSpPr>
        <p:spPr>
          <a:xfrm>
            <a:off x="695325" y="3929211"/>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a:t>Click to add image</a:t>
            </a:r>
          </a:p>
        </p:txBody>
      </p:sp>
      <p:sp>
        <p:nvSpPr>
          <p:cNvPr id="13" name="Picture Placeholder 5">
            <a:extLst>
              <a:ext uri="{FF2B5EF4-FFF2-40B4-BE49-F238E27FC236}">
                <a16:creationId xmlns:a16="http://schemas.microsoft.com/office/drawing/2014/main" id="{7F7DAD24-F015-B448-8B76-6B2928618282}"/>
              </a:ext>
            </a:extLst>
          </p:cNvPr>
          <p:cNvSpPr>
            <a:spLocks noGrp="1"/>
          </p:cNvSpPr>
          <p:nvPr>
            <p:ph type="pic" sz="quarter" idx="16" hasCustomPrompt="1"/>
          </p:nvPr>
        </p:nvSpPr>
        <p:spPr>
          <a:xfrm>
            <a:off x="4429012" y="1428179"/>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a:t>Click to add image</a:t>
            </a:r>
          </a:p>
        </p:txBody>
      </p:sp>
      <p:sp>
        <p:nvSpPr>
          <p:cNvPr id="14" name="Picture Placeholder 5">
            <a:extLst>
              <a:ext uri="{FF2B5EF4-FFF2-40B4-BE49-F238E27FC236}">
                <a16:creationId xmlns:a16="http://schemas.microsoft.com/office/drawing/2014/main" id="{0E2B7707-D543-7D48-BB98-51D110AEAE37}"/>
              </a:ext>
            </a:extLst>
          </p:cNvPr>
          <p:cNvSpPr>
            <a:spLocks noGrp="1"/>
          </p:cNvSpPr>
          <p:nvPr>
            <p:ph type="pic" sz="quarter" idx="17" hasCustomPrompt="1"/>
          </p:nvPr>
        </p:nvSpPr>
        <p:spPr>
          <a:xfrm>
            <a:off x="4429012" y="3929211"/>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a:t>Click to add image</a:t>
            </a:r>
          </a:p>
        </p:txBody>
      </p:sp>
      <p:sp>
        <p:nvSpPr>
          <p:cNvPr id="15" name="Picture Placeholder 5">
            <a:extLst>
              <a:ext uri="{FF2B5EF4-FFF2-40B4-BE49-F238E27FC236}">
                <a16:creationId xmlns:a16="http://schemas.microsoft.com/office/drawing/2014/main" id="{55B32590-C785-E348-B125-1715754486BD}"/>
              </a:ext>
            </a:extLst>
          </p:cNvPr>
          <p:cNvSpPr>
            <a:spLocks noGrp="1"/>
          </p:cNvSpPr>
          <p:nvPr>
            <p:ph type="pic" sz="quarter" idx="18" hasCustomPrompt="1"/>
          </p:nvPr>
        </p:nvSpPr>
        <p:spPr>
          <a:xfrm>
            <a:off x="8162699" y="1428179"/>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a:t>Click to add image</a:t>
            </a:r>
          </a:p>
        </p:txBody>
      </p:sp>
      <p:sp>
        <p:nvSpPr>
          <p:cNvPr id="16" name="Picture Placeholder 5">
            <a:extLst>
              <a:ext uri="{FF2B5EF4-FFF2-40B4-BE49-F238E27FC236}">
                <a16:creationId xmlns:a16="http://schemas.microsoft.com/office/drawing/2014/main" id="{3E372A00-A2C4-634E-86FD-9DBE0EA6C01C}"/>
              </a:ext>
            </a:extLst>
          </p:cNvPr>
          <p:cNvSpPr>
            <a:spLocks noGrp="1"/>
          </p:cNvSpPr>
          <p:nvPr>
            <p:ph type="pic" sz="quarter" idx="19" hasCustomPrompt="1"/>
          </p:nvPr>
        </p:nvSpPr>
        <p:spPr>
          <a:xfrm>
            <a:off x="8162699" y="3929211"/>
            <a:ext cx="3333976" cy="2200128"/>
          </a:xfrm>
          <a:prstGeom prst="rect">
            <a:avLst/>
          </a:prstGeom>
          <a:solidFill>
            <a:schemeClr val="bg1">
              <a:lumMod val="95000"/>
            </a:schemeClr>
          </a:solidFill>
          <a:ln>
            <a:noFill/>
          </a:ln>
        </p:spPr>
        <p:txBody>
          <a:bodyPr/>
          <a:lstStyle>
            <a:lvl1pPr marL="0" indent="0">
              <a:buNone/>
              <a:defRPr>
                <a:solidFill>
                  <a:schemeClr val="bg1"/>
                </a:solidFill>
              </a:defRPr>
            </a:lvl1pPr>
          </a:lstStyle>
          <a:p>
            <a:r>
              <a:rPr lang="en-US"/>
              <a:t>Click to add image</a:t>
            </a:r>
          </a:p>
        </p:txBody>
      </p:sp>
    </p:spTree>
    <p:extLst>
      <p:ext uri="{BB962C8B-B14F-4D97-AF65-F5344CB8AC3E}">
        <p14:creationId xmlns:p14="http://schemas.microsoft.com/office/powerpoint/2010/main" val="259264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and list/Chart/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A68AB-7EFD-5D43-BD00-8C8CD0B1DC69}"/>
              </a:ext>
            </a:extLst>
          </p:cNvPr>
          <p:cNvSpPr>
            <a:spLocks noGrp="1"/>
          </p:cNvSpPr>
          <p:nvPr>
            <p:ph type="title" hasCustomPrompt="1"/>
          </p:nvPr>
        </p:nvSpPr>
        <p:spPr>
          <a:xfrm>
            <a:off x="874713" y="341089"/>
            <a:ext cx="6407435" cy="1251175"/>
          </a:xfrm>
        </p:spPr>
        <p:txBody>
          <a:bodyPr anchor="b"/>
          <a:lstStyle>
            <a:lvl1pPr>
              <a:defRPr sz="3200"/>
            </a:lvl1pPr>
          </a:lstStyle>
          <a:p>
            <a:r>
              <a:rPr lang="en-US"/>
              <a:t>Click to edit heading</a:t>
            </a:r>
          </a:p>
        </p:txBody>
      </p:sp>
      <p:sp>
        <p:nvSpPr>
          <p:cNvPr id="3" name="Content Placeholder 2">
            <a:extLst>
              <a:ext uri="{FF2B5EF4-FFF2-40B4-BE49-F238E27FC236}">
                <a16:creationId xmlns:a16="http://schemas.microsoft.com/office/drawing/2014/main" id="{2295DAA1-74DC-8243-9A72-213691177907}"/>
              </a:ext>
            </a:extLst>
          </p:cNvPr>
          <p:cNvSpPr>
            <a:spLocks noGrp="1"/>
          </p:cNvSpPr>
          <p:nvPr>
            <p:ph idx="1"/>
          </p:nvPr>
        </p:nvSpPr>
        <p:spPr>
          <a:xfrm>
            <a:off x="5243514" y="1997076"/>
            <a:ext cx="6088855" cy="3871912"/>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39FBA8-199E-C243-904E-28C5D0E64C06}"/>
              </a:ext>
            </a:extLst>
          </p:cNvPr>
          <p:cNvSpPr>
            <a:spLocks noGrp="1"/>
          </p:cNvSpPr>
          <p:nvPr>
            <p:ph type="body" sz="half" idx="2" hasCustomPrompt="1"/>
          </p:nvPr>
        </p:nvSpPr>
        <p:spPr>
          <a:xfrm>
            <a:off x="874713" y="1989137"/>
            <a:ext cx="4061619" cy="3879851"/>
          </a:xfrm>
        </p:spPr>
        <p:txBody>
          <a:bodyPr/>
          <a:lstStyle>
            <a:lvl1pPr marL="0" indent="0">
              <a:buNone/>
              <a:defRPr sz="1600" b="0" i="0">
                <a:latin typeface="Gotham-Book" panose="02000604040000020004" pitchFamily="2"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add text</a:t>
            </a:r>
          </a:p>
        </p:txBody>
      </p:sp>
      <p:sp>
        <p:nvSpPr>
          <p:cNvPr id="5" name="Date Placeholder 4">
            <a:extLst>
              <a:ext uri="{FF2B5EF4-FFF2-40B4-BE49-F238E27FC236}">
                <a16:creationId xmlns:a16="http://schemas.microsoft.com/office/drawing/2014/main" id="{73796F1E-CE86-BB4C-A07C-3D54679E04E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A6D71AE-F38B-C148-A72A-7AA4F6A61A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B148E3-4992-9545-B503-E4F13ED657B3}"/>
              </a:ext>
            </a:extLst>
          </p:cNvPr>
          <p:cNvSpPr>
            <a:spLocks noGrp="1"/>
          </p:cNvSpPr>
          <p:nvPr>
            <p:ph type="sldNum" sz="quarter" idx="12"/>
          </p:nvPr>
        </p:nvSpPr>
        <p:spPr/>
        <p:txBody>
          <a:bodyPr/>
          <a:lstStyle/>
          <a:p>
            <a:fld id="{182ED1F7-0DAF-604F-AAD0-0B909AFF8955}" type="slidenum">
              <a:rPr lang="en-US" smtClean="0"/>
              <a:t>‹#›</a:t>
            </a:fld>
            <a:endParaRPr lang="en-US"/>
          </a:p>
        </p:txBody>
      </p:sp>
    </p:spTree>
    <p:extLst>
      <p:ext uri="{BB962C8B-B14F-4D97-AF65-F5344CB8AC3E}">
        <p14:creationId xmlns:p14="http://schemas.microsoft.com/office/powerpoint/2010/main" val="379608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934D09B-E1D7-E843-905A-ABA989DCCFA2}"/>
              </a:ext>
            </a:extLst>
          </p:cNvPr>
          <p:cNvSpPr>
            <a:spLocks noGrp="1"/>
          </p:cNvSpPr>
          <p:nvPr>
            <p:ph type="pic" idx="1" hasCustomPrompt="1"/>
          </p:nvPr>
        </p:nvSpPr>
        <p:spPr>
          <a:xfrm>
            <a:off x="5183189" y="1989139"/>
            <a:ext cx="6313487" cy="4140200"/>
          </a:xfrm>
          <a:solidFill>
            <a:schemeClr val="bg1">
              <a:lumMod val="95000"/>
            </a:schemeClr>
          </a:solidFill>
        </p:spPr>
        <p:txBody>
          <a:bodyPr>
            <a:normAutofit/>
          </a:bodyPr>
          <a:lstStyle>
            <a:lvl1pPr marL="0" indent="0">
              <a:buNone/>
              <a:defRPr sz="1800" b="0" i="0">
                <a:latin typeface="Gotham-Book" panose="02000604040000020004" pitchFamily="2"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to add image</a:t>
            </a:r>
          </a:p>
        </p:txBody>
      </p:sp>
      <p:sp>
        <p:nvSpPr>
          <p:cNvPr id="5" name="Date Placeholder 4">
            <a:extLst>
              <a:ext uri="{FF2B5EF4-FFF2-40B4-BE49-F238E27FC236}">
                <a16:creationId xmlns:a16="http://schemas.microsoft.com/office/drawing/2014/main" id="{EBDB1BDC-0701-2F41-A41D-1CEFD024EC8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763B795-25BE-5741-9353-C28715D1C2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8351AA-302C-2041-9DDD-15B7592F3F03}"/>
              </a:ext>
            </a:extLst>
          </p:cNvPr>
          <p:cNvSpPr>
            <a:spLocks noGrp="1"/>
          </p:cNvSpPr>
          <p:nvPr>
            <p:ph type="sldNum" sz="quarter" idx="12"/>
          </p:nvPr>
        </p:nvSpPr>
        <p:spPr/>
        <p:txBody>
          <a:bodyPr/>
          <a:lstStyle/>
          <a:p>
            <a:fld id="{182ED1F7-0DAF-604F-AAD0-0B909AFF8955}" type="slidenum">
              <a:rPr lang="en-US" smtClean="0"/>
              <a:t>‹#›</a:t>
            </a:fld>
            <a:endParaRPr lang="en-US"/>
          </a:p>
        </p:txBody>
      </p:sp>
      <p:sp>
        <p:nvSpPr>
          <p:cNvPr id="8" name="Title 1">
            <a:extLst>
              <a:ext uri="{FF2B5EF4-FFF2-40B4-BE49-F238E27FC236}">
                <a16:creationId xmlns:a16="http://schemas.microsoft.com/office/drawing/2014/main" id="{9A14EEE5-B4A5-6C44-81D9-F9F63DD716AD}"/>
              </a:ext>
            </a:extLst>
          </p:cNvPr>
          <p:cNvSpPr>
            <a:spLocks noGrp="1"/>
          </p:cNvSpPr>
          <p:nvPr>
            <p:ph type="title" hasCustomPrompt="1"/>
          </p:nvPr>
        </p:nvSpPr>
        <p:spPr>
          <a:xfrm>
            <a:off x="874713" y="326576"/>
            <a:ext cx="6919459" cy="1265689"/>
          </a:xfrm>
        </p:spPr>
        <p:txBody>
          <a:bodyPr anchor="b"/>
          <a:lstStyle>
            <a:lvl1pPr>
              <a:defRPr sz="3200"/>
            </a:lvl1pPr>
          </a:lstStyle>
          <a:p>
            <a:r>
              <a:rPr lang="en-US"/>
              <a:t>Click to edit heading</a:t>
            </a:r>
          </a:p>
        </p:txBody>
      </p:sp>
      <p:sp>
        <p:nvSpPr>
          <p:cNvPr id="9" name="Text Placeholder 3">
            <a:extLst>
              <a:ext uri="{FF2B5EF4-FFF2-40B4-BE49-F238E27FC236}">
                <a16:creationId xmlns:a16="http://schemas.microsoft.com/office/drawing/2014/main" id="{4AF3474B-FFD9-CE42-91E1-D59AF481AE7D}"/>
              </a:ext>
            </a:extLst>
          </p:cNvPr>
          <p:cNvSpPr>
            <a:spLocks noGrp="1"/>
          </p:cNvSpPr>
          <p:nvPr>
            <p:ph type="body" sz="half" idx="2" hasCustomPrompt="1"/>
          </p:nvPr>
        </p:nvSpPr>
        <p:spPr>
          <a:xfrm>
            <a:off x="874713" y="1989139"/>
            <a:ext cx="3957867" cy="4140200"/>
          </a:xfrm>
        </p:spPr>
        <p:txBody>
          <a:bodyPr/>
          <a:lstStyle>
            <a:lvl1pPr marL="0" indent="0">
              <a:buNone/>
              <a:defRPr sz="1600" b="0" i="0">
                <a:latin typeface="Gotham-Book" panose="02000604040000020004" pitchFamily="2"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add text</a:t>
            </a:r>
          </a:p>
        </p:txBody>
      </p:sp>
    </p:spTree>
    <p:extLst>
      <p:ext uri="{BB962C8B-B14F-4D97-AF65-F5344CB8AC3E}">
        <p14:creationId xmlns:p14="http://schemas.microsoft.com/office/powerpoint/2010/main" val="278932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28A8D7-35D4-784B-9ECA-1761744F6688}"/>
              </a:ext>
            </a:extLst>
          </p:cNvPr>
          <p:cNvSpPr/>
          <p:nvPr userDrawn="1"/>
        </p:nvSpPr>
        <p:spPr>
          <a:xfrm>
            <a:off x="0" y="0"/>
            <a:ext cx="12192000" cy="68580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rmAutofit/>
          </a:bodyPr>
          <a:lstStyle/>
          <a:p>
            <a:pPr marL="0" marR="0" indent="0" algn="l" defTabSz="914377" rtl="0" fontAlgn="auto" latinLnBrk="0" hangingPunct="0">
              <a:lnSpc>
                <a:spcPct val="90000"/>
              </a:lnSpc>
              <a:spcBef>
                <a:spcPts val="0"/>
              </a:spcBef>
              <a:spcAft>
                <a:spcPts val="0"/>
              </a:spcAft>
              <a:buClrTx/>
              <a:buSzTx/>
              <a:buFontTx/>
              <a:buNone/>
              <a:tabLst/>
            </a:pPr>
            <a:endParaRPr kumimoji="0" lang="en-US" sz="4700" b="1" i="0" u="none" strike="noStrike" cap="none" spc="0" normalizeH="0" baseline="0">
              <a:ln>
                <a:noFill/>
              </a:ln>
              <a:solidFill>
                <a:srgbClr val="5AAA60"/>
              </a:solidFill>
              <a:effectLst/>
              <a:uFillTx/>
              <a:latin typeface="+mn-lt"/>
              <a:ea typeface="+mn-ea"/>
              <a:cs typeface="+mn-cs"/>
              <a:sym typeface="Gotham"/>
            </a:endParaRPr>
          </a:p>
        </p:txBody>
      </p:sp>
      <p:sp>
        <p:nvSpPr>
          <p:cNvPr id="8" name="Title 1">
            <a:extLst>
              <a:ext uri="{FF2B5EF4-FFF2-40B4-BE49-F238E27FC236}">
                <a16:creationId xmlns:a16="http://schemas.microsoft.com/office/drawing/2014/main" id="{7E51C4F6-85DD-B846-8F99-E4249FBF3546}"/>
              </a:ext>
            </a:extLst>
          </p:cNvPr>
          <p:cNvSpPr>
            <a:spLocks noGrp="1"/>
          </p:cNvSpPr>
          <p:nvPr>
            <p:ph type="title" hasCustomPrompt="1"/>
          </p:nvPr>
        </p:nvSpPr>
        <p:spPr>
          <a:xfrm>
            <a:off x="695325" y="333376"/>
            <a:ext cx="10909299" cy="5795963"/>
          </a:xfrm>
        </p:spPr>
        <p:txBody>
          <a:bodyPr anchor="ctr">
            <a:normAutofit/>
          </a:bodyPr>
          <a:lstStyle>
            <a:lvl1pPr algn="ctr">
              <a:defRPr sz="6600">
                <a:solidFill>
                  <a:schemeClr val="bg1"/>
                </a:solidFill>
              </a:defRPr>
            </a:lvl1pPr>
          </a:lstStyle>
          <a:p>
            <a:r>
              <a:rPr lang="en-US"/>
              <a:t>Thank you</a:t>
            </a:r>
          </a:p>
        </p:txBody>
      </p:sp>
    </p:spTree>
    <p:extLst>
      <p:ext uri="{BB962C8B-B14F-4D97-AF65-F5344CB8AC3E}">
        <p14:creationId xmlns:p14="http://schemas.microsoft.com/office/powerpoint/2010/main" val="218637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62998A-B206-624B-A746-DF3D06756E43}"/>
              </a:ext>
            </a:extLst>
          </p:cNvPr>
          <p:cNvSpPr/>
          <p:nvPr userDrawn="1"/>
        </p:nvSpPr>
        <p:spPr>
          <a:xfrm>
            <a:off x="0" y="0"/>
            <a:ext cx="12192000" cy="68580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rmAutofit/>
          </a:bodyPr>
          <a:lstStyle/>
          <a:p>
            <a:pPr marL="0" marR="0" indent="0" algn="l" defTabSz="914377" rtl="0" fontAlgn="auto" latinLnBrk="0" hangingPunct="0">
              <a:lnSpc>
                <a:spcPct val="90000"/>
              </a:lnSpc>
              <a:spcBef>
                <a:spcPts val="0"/>
              </a:spcBef>
              <a:spcAft>
                <a:spcPts val="0"/>
              </a:spcAft>
              <a:buClrTx/>
              <a:buSzTx/>
              <a:buFontTx/>
              <a:buNone/>
              <a:tabLst/>
            </a:pPr>
            <a:endParaRPr kumimoji="0" lang="en-US" sz="4700" b="1" i="0" u="none" strike="noStrike" cap="none" spc="0" normalizeH="0" baseline="0">
              <a:ln>
                <a:noFill/>
              </a:ln>
              <a:solidFill>
                <a:srgbClr val="5AAA60"/>
              </a:solidFill>
              <a:effectLst/>
              <a:uFillTx/>
              <a:latin typeface="+mn-lt"/>
              <a:ea typeface="+mn-ea"/>
              <a:cs typeface="+mn-cs"/>
              <a:sym typeface="Gotham"/>
            </a:endParaRPr>
          </a:p>
        </p:txBody>
      </p:sp>
      <p:pic>
        <p:nvPicPr>
          <p:cNvPr id="5" name="Picture 4">
            <a:extLst>
              <a:ext uri="{FF2B5EF4-FFF2-40B4-BE49-F238E27FC236}">
                <a16:creationId xmlns:a16="http://schemas.microsoft.com/office/drawing/2014/main" id="{FA6804DC-BD74-F143-9F32-69B30B1D8DB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70733" y="2295290"/>
            <a:ext cx="5450537" cy="2267423"/>
          </a:xfrm>
          <a:prstGeom prst="rect">
            <a:avLst/>
          </a:prstGeom>
        </p:spPr>
      </p:pic>
    </p:spTree>
    <p:extLst>
      <p:ext uri="{BB962C8B-B14F-4D97-AF65-F5344CB8AC3E}">
        <p14:creationId xmlns:p14="http://schemas.microsoft.com/office/powerpoint/2010/main" val="380660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28A8D7-35D4-784B-9ECA-1761744F6688}"/>
              </a:ext>
            </a:extLst>
          </p:cNvPr>
          <p:cNvSpPr/>
          <p:nvPr userDrawn="1"/>
        </p:nvSpPr>
        <p:spPr>
          <a:xfrm>
            <a:off x="0" y="0"/>
            <a:ext cx="12192000" cy="68580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rmAutofit/>
          </a:bodyPr>
          <a:lstStyle/>
          <a:p>
            <a:pPr marL="0" marR="0" indent="0" algn="l" defTabSz="914377" rtl="0" fontAlgn="auto" latinLnBrk="0" hangingPunct="0">
              <a:lnSpc>
                <a:spcPct val="90000"/>
              </a:lnSpc>
              <a:spcBef>
                <a:spcPts val="0"/>
              </a:spcBef>
              <a:spcAft>
                <a:spcPts val="0"/>
              </a:spcAft>
              <a:buClrTx/>
              <a:buSzTx/>
              <a:buFontTx/>
              <a:buNone/>
              <a:tabLst/>
            </a:pPr>
            <a:endParaRPr kumimoji="0" lang="en-US" sz="4700" b="1" i="0" u="none" strike="noStrike" cap="none" spc="0" normalizeH="0" baseline="0">
              <a:ln>
                <a:noFill/>
              </a:ln>
              <a:solidFill>
                <a:srgbClr val="5AAA60"/>
              </a:solidFill>
              <a:effectLst/>
              <a:uFillTx/>
              <a:latin typeface="+mn-lt"/>
              <a:ea typeface="+mn-ea"/>
              <a:cs typeface="+mn-cs"/>
              <a:sym typeface="Gotham"/>
            </a:endParaRPr>
          </a:p>
        </p:txBody>
      </p:sp>
      <p:pic>
        <p:nvPicPr>
          <p:cNvPr id="6" name="Picture 5">
            <a:extLst>
              <a:ext uri="{FF2B5EF4-FFF2-40B4-BE49-F238E27FC236}">
                <a16:creationId xmlns:a16="http://schemas.microsoft.com/office/drawing/2014/main" id="{937A2C33-E647-6849-8C56-44C82377AF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4714" y="564841"/>
            <a:ext cx="3007113" cy="982587"/>
          </a:xfrm>
          <a:prstGeom prst="rect">
            <a:avLst/>
          </a:prstGeom>
        </p:spPr>
      </p:pic>
      <p:sp>
        <p:nvSpPr>
          <p:cNvPr id="7" name="TextBox 6">
            <a:extLst>
              <a:ext uri="{FF2B5EF4-FFF2-40B4-BE49-F238E27FC236}">
                <a16:creationId xmlns:a16="http://schemas.microsoft.com/office/drawing/2014/main" id="{DF61537F-2615-7B4A-A3B0-0CBEE5DBED1A}"/>
              </a:ext>
            </a:extLst>
          </p:cNvPr>
          <p:cNvSpPr txBox="1"/>
          <p:nvPr userDrawn="1"/>
        </p:nvSpPr>
        <p:spPr>
          <a:xfrm>
            <a:off x="833150" y="4407643"/>
            <a:ext cx="2964464"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b">
            <a:spAutoFit/>
          </a:bodyPr>
          <a:lstStyle/>
          <a:p>
            <a:r>
              <a:rPr kumimoji="0" lang="en-AU" sz="1600" b="0" i="0" u="none" strike="noStrike" cap="none" spc="0" normalizeH="0" baseline="0">
                <a:ln>
                  <a:noFill/>
                </a:ln>
                <a:solidFill>
                  <a:schemeClr val="bg1"/>
                </a:solidFill>
                <a:effectLst/>
                <a:uFillTx/>
                <a:latin typeface="Gotham-MediumItalic" pitchFamily="50" charset="0"/>
                <a:ea typeface="Montserrat Light"/>
                <a:cs typeface="Montserrat Light"/>
                <a:sym typeface="Montserrat Light"/>
              </a:rPr>
              <a:t>Outdoor Media Association</a:t>
            </a:r>
          </a:p>
          <a:p>
            <a:r>
              <a:rPr kumimoji="0" lang="en-AU" sz="1600" b="0" i="0" u="none" strike="noStrike" cap="none" spc="0" normalizeH="0" baseline="0">
                <a:ln>
                  <a:noFill/>
                </a:ln>
                <a:solidFill>
                  <a:schemeClr val="bg1"/>
                </a:solidFill>
                <a:effectLst/>
                <a:uFillTx/>
                <a:latin typeface="Gotham-Book" panose="02000604040000020004" pitchFamily="2" charset="0"/>
                <a:ea typeface="Montserrat Light"/>
                <a:cs typeface="Montserrat Light"/>
                <a:sym typeface="Montserrat Light"/>
              </a:rPr>
              <a:t>Suite 504, 80 William Street</a:t>
            </a:r>
            <a:br>
              <a:rPr kumimoji="0" lang="en-AU" sz="1600" b="0" i="0" u="none" strike="noStrike" cap="none" spc="0" normalizeH="0" baseline="0">
                <a:ln>
                  <a:noFill/>
                </a:ln>
                <a:solidFill>
                  <a:schemeClr val="bg1"/>
                </a:solidFill>
                <a:effectLst/>
                <a:uFillTx/>
                <a:latin typeface="Gotham-Book" panose="02000604040000020004" pitchFamily="2" charset="0"/>
                <a:ea typeface="Montserrat Light"/>
                <a:cs typeface="Montserrat Light"/>
                <a:sym typeface="Montserrat Light"/>
              </a:rPr>
            </a:br>
            <a:r>
              <a:rPr kumimoji="0" lang="en-AU" sz="1600" b="0" i="0" u="none" strike="noStrike" cap="none" spc="0" normalizeH="0" baseline="0">
                <a:ln>
                  <a:noFill/>
                </a:ln>
                <a:solidFill>
                  <a:schemeClr val="bg1"/>
                </a:solidFill>
                <a:effectLst/>
                <a:uFillTx/>
                <a:latin typeface="Gotham-Book" panose="02000604040000020004" pitchFamily="2" charset="0"/>
                <a:ea typeface="Montserrat Light"/>
                <a:cs typeface="Montserrat Light"/>
                <a:sym typeface="Montserrat Light"/>
              </a:rPr>
              <a:t>East Sydney NSW 2011 </a:t>
            </a:r>
            <a:br>
              <a:rPr kumimoji="0" lang="en-AU" sz="1600" b="0" i="0" u="none" strike="noStrike" cap="none" spc="0" normalizeH="0" baseline="0">
                <a:ln>
                  <a:noFill/>
                </a:ln>
                <a:solidFill>
                  <a:schemeClr val="bg1"/>
                </a:solidFill>
                <a:effectLst/>
                <a:uFillTx/>
                <a:latin typeface="Gotham-Book" panose="02000604040000020004" pitchFamily="2" charset="0"/>
                <a:ea typeface="Montserrat Light"/>
                <a:cs typeface="Montserrat Light"/>
                <a:sym typeface="Montserrat Light"/>
              </a:rPr>
            </a:br>
            <a:r>
              <a:rPr kumimoji="0" lang="en-AU" sz="1600" b="0" i="0" u="none" strike="noStrike" cap="none" spc="0" normalizeH="0" baseline="0">
                <a:ln>
                  <a:noFill/>
                </a:ln>
                <a:solidFill>
                  <a:schemeClr val="bg1"/>
                </a:solidFill>
                <a:effectLst/>
                <a:uFillTx/>
                <a:latin typeface="Gotham-Book" panose="02000604040000020004" pitchFamily="2" charset="0"/>
                <a:ea typeface="Montserrat Light"/>
                <a:cs typeface="Montserrat Light"/>
                <a:sym typeface="Montserrat Light"/>
              </a:rPr>
              <a:t>T Office  02 9357 9900</a:t>
            </a:r>
            <a:br>
              <a:rPr kumimoji="0" lang="en-AU" sz="1600" b="0" i="0" u="none" strike="noStrike" cap="none" spc="0" normalizeH="0" baseline="0">
                <a:ln>
                  <a:noFill/>
                </a:ln>
                <a:solidFill>
                  <a:schemeClr val="bg1"/>
                </a:solidFill>
                <a:effectLst/>
                <a:uFillTx/>
                <a:latin typeface="Gotham-Book" panose="02000604040000020004" pitchFamily="2" charset="0"/>
                <a:ea typeface="Montserrat Light"/>
                <a:cs typeface="Montserrat Light"/>
                <a:sym typeface="Montserrat Light"/>
              </a:rPr>
            </a:br>
            <a:r>
              <a:rPr kumimoji="0" lang="en-AU" sz="1600" b="0" i="0" u="none" strike="noStrike" cap="none" spc="0" normalizeH="0" baseline="0">
                <a:ln>
                  <a:noFill/>
                </a:ln>
                <a:solidFill>
                  <a:schemeClr val="bg1"/>
                </a:solidFill>
                <a:effectLst/>
                <a:uFillTx/>
                <a:latin typeface="Gotham-Book" panose="02000604040000020004" pitchFamily="2" charset="0"/>
                <a:ea typeface="Montserrat Light"/>
                <a:cs typeface="Montserrat Light"/>
                <a:sym typeface="Montserrat Light"/>
              </a:rPr>
              <a:t>F 02 8356 9500 </a:t>
            </a:r>
            <a:br>
              <a:rPr kumimoji="0" lang="en-AU" sz="1600" b="0" i="0" u="none" strike="noStrike" cap="none" spc="0" normalizeH="0" baseline="0">
                <a:ln>
                  <a:noFill/>
                </a:ln>
                <a:solidFill>
                  <a:schemeClr val="bg1"/>
                </a:solidFill>
                <a:effectLst/>
                <a:uFillTx/>
                <a:latin typeface="Gotham-Book" panose="02000604040000020004" pitchFamily="2" charset="0"/>
                <a:ea typeface="Montserrat Light"/>
                <a:cs typeface="Montserrat Light"/>
                <a:sym typeface="Montserrat Light"/>
              </a:rPr>
            </a:br>
            <a:r>
              <a:rPr kumimoji="0" lang="en-AU" sz="1600" b="0" i="0" u="none" strike="noStrike" cap="none" spc="0" normalizeH="0" baseline="0">
                <a:ln>
                  <a:noFill/>
                </a:ln>
                <a:solidFill>
                  <a:schemeClr val="bg1"/>
                </a:solidFill>
                <a:effectLst/>
                <a:uFillTx/>
                <a:latin typeface="Gotham-Book" panose="02000604040000020004" pitchFamily="2" charset="0"/>
                <a:ea typeface="Montserrat Light"/>
                <a:cs typeface="Montserrat Light"/>
                <a:sym typeface="Montserrat Light"/>
              </a:rPr>
              <a:t>info@oma.org.au</a:t>
            </a:r>
            <a:br>
              <a:rPr kumimoji="0" lang="en-AU" sz="1600" b="0" i="0" u="none" strike="noStrike" cap="none" spc="0" normalizeH="0" baseline="0">
                <a:ln>
                  <a:noFill/>
                </a:ln>
                <a:solidFill>
                  <a:schemeClr val="bg1"/>
                </a:solidFill>
                <a:effectLst/>
                <a:uFillTx/>
                <a:latin typeface="Gotham-Book" panose="02000604040000020004" pitchFamily="2" charset="0"/>
                <a:ea typeface="Montserrat Light"/>
                <a:cs typeface="Montserrat Light"/>
                <a:sym typeface="Montserrat Light"/>
              </a:rPr>
            </a:br>
            <a:r>
              <a:rPr kumimoji="0" lang="en-AU" sz="1600" b="0" i="0" u="none" strike="noStrike" cap="none" spc="0" normalizeH="0" baseline="0">
                <a:ln>
                  <a:noFill/>
                </a:ln>
                <a:solidFill>
                  <a:schemeClr val="bg1"/>
                </a:solidFill>
                <a:effectLst/>
                <a:uFillTx/>
                <a:latin typeface="Gotham-Book" panose="02000604040000020004" pitchFamily="2" charset="0"/>
                <a:ea typeface="Montserrat Light"/>
                <a:cs typeface="Montserrat Light"/>
                <a:sym typeface="Montserrat Light"/>
              </a:rPr>
              <a:t>www.oma.org.au</a:t>
            </a:r>
          </a:p>
        </p:txBody>
      </p:sp>
    </p:spTree>
    <p:extLst>
      <p:ext uri="{BB962C8B-B14F-4D97-AF65-F5344CB8AC3E}">
        <p14:creationId xmlns:p14="http://schemas.microsoft.com/office/powerpoint/2010/main" val="12000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6566C31-339A-DD42-9A9F-12FD3131EFD9}"/>
              </a:ext>
            </a:extLst>
          </p:cNvPr>
          <p:cNvSpPr txBox="1"/>
          <p:nvPr userDrawn="1"/>
        </p:nvSpPr>
        <p:spPr>
          <a:xfrm>
            <a:off x="874713" y="4407643"/>
            <a:ext cx="3522720"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b">
            <a:spAutoFit/>
          </a:bodyPr>
          <a:lstStyle/>
          <a:p>
            <a:r>
              <a:rPr kumimoji="0" lang="en-AU" sz="1600" b="0" i="0" u="none" strike="noStrike" cap="none" spc="0" normalizeH="0" baseline="0">
                <a:ln>
                  <a:noFill/>
                </a:ln>
                <a:solidFill>
                  <a:schemeClr val="accent2"/>
                </a:solidFill>
                <a:effectLst/>
                <a:uFillTx/>
                <a:latin typeface="Gotham-MediumItalic" pitchFamily="50" charset="0"/>
                <a:ea typeface="Montserrat Light"/>
                <a:cs typeface="Montserrat Light"/>
                <a:sym typeface="Montserrat Light"/>
              </a:rPr>
              <a:t>Outdoor Media Association</a:t>
            </a:r>
          </a:p>
          <a:p>
            <a:r>
              <a:rPr kumimoji="0" lang="en-AU" sz="1600" b="0" i="0" u="none" strike="noStrike" cap="none" spc="0" normalizeH="0" baseline="0">
                <a:ln>
                  <a:noFill/>
                </a:ln>
                <a:solidFill>
                  <a:schemeClr val="accent2"/>
                </a:solidFill>
                <a:effectLst/>
                <a:uFillTx/>
                <a:latin typeface="Gotham-Book" panose="02000604040000020004" pitchFamily="2" charset="0"/>
                <a:ea typeface="Montserrat Light"/>
                <a:cs typeface="Montserrat Light"/>
                <a:sym typeface="Montserrat Light"/>
              </a:rPr>
              <a:t>Suite 504, 80 William Street</a:t>
            </a:r>
            <a:br>
              <a:rPr kumimoji="0" lang="en-AU" sz="1600" b="0" i="0" u="none" strike="noStrike" cap="none" spc="0" normalizeH="0" baseline="0">
                <a:ln>
                  <a:noFill/>
                </a:ln>
                <a:solidFill>
                  <a:schemeClr val="accent2"/>
                </a:solidFill>
                <a:effectLst/>
                <a:uFillTx/>
                <a:latin typeface="Gotham-Book" panose="02000604040000020004" pitchFamily="2" charset="0"/>
                <a:ea typeface="Montserrat Light"/>
                <a:cs typeface="Montserrat Light"/>
                <a:sym typeface="Montserrat Light"/>
              </a:rPr>
            </a:br>
            <a:r>
              <a:rPr kumimoji="0" lang="en-AU" sz="1600" b="0" i="0" u="none" strike="noStrike" cap="none" spc="0" normalizeH="0" baseline="0">
                <a:ln>
                  <a:noFill/>
                </a:ln>
                <a:solidFill>
                  <a:schemeClr val="accent2"/>
                </a:solidFill>
                <a:effectLst/>
                <a:uFillTx/>
                <a:latin typeface="Gotham-Book" panose="02000604040000020004" pitchFamily="2" charset="0"/>
                <a:ea typeface="Montserrat Light"/>
                <a:cs typeface="Montserrat Light"/>
                <a:sym typeface="Montserrat Light"/>
              </a:rPr>
              <a:t>East Sydney NSW 2011 </a:t>
            </a:r>
            <a:br>
              <a:rPr kumimoji="0" lang="en-AU" sz="1600" b="0" i="0" u="none" strike="noStrike" cap="none" spc="0" normalizeH="0" baseline="0">
                <a:ln>
                  <a:noFill/>
                </a:ln>
                <a:solidFill>
                  <a:schemeClr val="accent2"/>
                </a:solidFill>
                <a:effectLst/>
                <a:uFillTx/>
                <a:latin typeface="Gotham-Book" panose="02000604040000020004" pitchFamily="2" charset="0"/>
                <a:ea typeface="Montserrat Light"/>
                <a:cs typeface="Montserrat Light"/>
                <a:sym typeface="Montserrat Light"/>
              </a:rPr>
            </a:br>
            <a:r>
              <a:rPr kumimoji="0" lang="en-AU" sz="1600" b="0" i="0" u="none" strike="noStrike" cap="none" spc="0" normalizeH="0" baseline="0">
                <a:ln>
                  <a:noFill/>
                </a:ln>
                <a:solidFill>
                  <a:schemeClr val="accent2"/>
                </a:solidFill>
                <a:effectLst/>
                <a:uFillTx/>
                <a:latin typeface="Gotham-Book" panose="02000604040000020004" pitchFamily="2" charset="0"/>
                <a:ea typeface="Montserrat Light"/>
                <a:cs typeface="Montserrat Light"/>
                <a:sym typeface="Montserrat Light"/>
              </a:rPr>
              <a:t>T Office  02 9357 9900</a:t>
            </a:r>
            <a:br>
              <a:rPr kumimoji="0" lang="en-AU" sz="1600" b="0" i="0" u="none" strike="noStrike" cap="none" spc="0" normalizeH="0" baseline="0">
                <a:ln>
                  <a:noFill/>
                </a:ln>
                <a:solidFill>
                  <a:schemeClr val="accent2"/>
                </a:solidFill>
                <a:effectLst/>
                <a:uFillTx/>
                <a:latin typeface="Gotham-Book" panose="02000604040000020004" pitchFamily="2" charset="0"/>
                <a:ea typeface="Montserrat Light"/>
                <a:cs typeface="Montserrat Light"/>
                <a:sym typeface="Montserrat Light"/>
              </a:rPr>
            </a:br>
            <a:r>
              <a:rPr kumimoji="0" lang="en-AU" sz="1600" b="0" i="0" u="none" strike="noStrike" cap="none" spc="0" normalizeH="0" baseline="0">
                <a:ln>
                  <a:noFill/>
                </a:ln>
                <a:solidFill>
                  <a:schemeClr val="accent2"/>
                </a:solidFill>
                <a:effectLst/>
                <a:uFillTx/>
                <a:latin typeface="Gotham-Book" panose="02000604040000020004" pitchFamily="2" charset="0"/>
                <a:ea typeface="Montserrat Light"/>
                <a:cs typeface="Montserrat Light"/>
                <a:sym typeface="Montserrat Light"/>
              </a:rPr>
              <a:t>F 02 8356 9500 </a:t>
            </a:r>
            <a:br>
              <a:rPr kumimoji="0" lang="en-AU" sz="1600" b="0" i="0" u="none" strike="noStrike" cap="none" spc="0" normalizeH="0" baseline="0">
                <a:ln>
                  <a:noFill/>
                </a:ln>
                <a:solidFill>
                  <a:schemeClr val="accent2"/>
                </a:solidFill>
                <a:effectLst/>
                <a:uFillTx/>
                <a:latin typeface="Gotham-Book" panose="02000604040000020004" pitchFamily="2" charset="0"/>
                <a:ea typeface="Montserrat Light"/>
                <a:cs typeface="Montserrat Light"/>
                <a:sym typeface="Montserrat Light"/>
              </a:rPr>
            </a:br>
            <a:r>
              <a:rPr kumimoji="0" lang="en-AU" sz="1600" b="0" i="0" u="none" strike="noStrike" cap="none" spc="0" normalizeH="0" baseline="0">
                <a:ln>
                  <a:noFill/>
                </a:ln>
                <a:solidFill>
                  <a:schemeClr val="accent2"/>
                </a:solidFill>
                <a:effectLst/>
                <a:uFillTx/>
                <a:latin typeface="Gotham-Book" panose="02000604040000020004" pitchFamily="2" charset="0"/>
                <a:ea typeface="Montserrat Light"/>
                <a:cs typeface="Montserrat Light"/>
                <a:sym typeface="Montserrat Light"/>
              </a:rPr>
              <a:t>info@oma.org.au</a:t>
            </a:r>
            <a:br>
              <a:rPr kumimoji="0" lang="en-AU" sz="1600" b="0" i="0" u="none" strike="noStrike" cap="none" spc="0" normalizeH="0" baseline="0">
                <a:ln>
                  <a:noFill/>
                </a:ln>
                <a:solidFill>
                  <a:schemeClr val="accent2"/>
                </a:solidFill>
                <a:effectLst/>
                <a:uFillTx/>
                <a:latin typeface="Gotham-Book" panose="02000604040000020004" pitchFamily="2" charset="0"/>
                <a:ea typeface="Montserrat Light"/>
                <a:cs typeface="Montserrat Light"/>
                <a:sym typeface="Montserrat Light"/>
              </a:rPr>
            </a:br>
            <a:r>
              <a:rPr kumimoji="0" lang="en-AU" sz="1600" b="0" i="0" u="none" strike="noStrike" cap="none" spc="0" normalizeH="0" baseline="0">
                <a:ln>
                  <a:noFill/>
                </a:ln>
                <a:solidFill>
                  <a:schemeClr val="accent2"/>
                </a:solidFill>
                <a:effectLst/>
                <a:uFillTx/>
                <a:latin typeface="Gotham-Book" panose="02000604040000020004" pitchFamily="2" charset="0"/>
                <a:ea typeface="Montserrat Light"/>
                <a:cs typeface="Montserrat Light"/>
                <a:sym typeface="Montserrat Light"/>
              </a:rPr>
              <a:t>www.oma.org.au</a:t>
            </a:r>
          </a:p>
        </p:txBody>
      </p:sp>
      <p:sp>
        <p:nvSpPr>
          <p:cNvPr id="3" name="Slide Number Placeholder 3">
            <a:extLst>
              <a:ext uri="{FF2B5EF4-FFF2-40B4-BE49-F238E27FC236}">
                <a16:creationId xmlns:a16="http://schemas.microsoft.com/office/drawing/2014/main" id="{E1062B6C-F458-4C5D-8849-222584CBB492}"/>
              </a:ext>
            </a:extLst>
          </p:cNvPr>
          <p:cNvSpPr>
            <a:spLocks noGrp="1"/>
          </p:cNvSpPr>
          <p:nvPr>
            <p:ph type="sldNum" sz="quarter" idx="12"/>
          </p:nvPr>
        </p:nvSpPr>
        <p:spPr>
          <a:xfrm>
            <a:off x="11496676" y="6356351"/>
            <a:ext cx="695323" cy="482600"/>
          </a:xfrm>
        </p:spPr>
        <p:txBody>
          <a:bodyPr/>
          <a:lstStyle/>
          <a:p>
            <a:fld id="{182ED1F7-0DAF-604F-AAD0-0B909AFF8955}" type="slidenum">
              <a:rPr lang="en-US" smtClean="0"/>
              <a:pPr/>
              <a:t>‹#›</a:t>
            </a:fld>
            <a:endParaRPr lang="en-US"/>
          </a:p>
        </p:txBody>
      </p:sp>
    </p:spTree>
    <p:extLst>
      <p:ext uri="{BB962C8B-B14F-4D97-AF65-F5344CB8AC3E}">
        <p14:creationId xmlns:p14="http://schemas.microsoft.com/office/powerpoint/2010/main" val="269983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_Black">
    <p:bg>
      <p:bgRef idx="1001">
        <a:schemeClr val="bg1"/>
      </p:bgRef>
    </p:bg>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5AE06B53-ED0B-4586-B522-C88DF3D04268}"/>
              </a:ext>
            </a:extLst>
          </p:cNvPr>
          <p:cNvSpPr>
            <a:spLocks noGrp="1"/>
          </p:cNvSpPr>
          <p:nvPr>
            <p:ph type="sldNum" sz="quarter" idx="12"/>
          </p:nvPr>
        </p:nvSpPr>
        <p:spPr>
          <a:xfrm>
            <a:off x="11496676" y="6356351"/>
            <a:ext cx="695323" cy="482600"/>
          </a:xfrm>
        </p:spPr>
        <p:txBody>
          <a:bodyPr/>
          <a:lstStyle/>
          <a:p>
            <a:fld id="{182ED1F7-0DAF-604F-AAD0-0B909AFF8955}" type="slidenum">
              <a:rPr lang="en-US" smtClean="0"/>
              <a:pPr/>
              <a:t>‹#›</a:t>
            </a:fld>
            <a:endParaRPr lang="en-US"/>
          </a:p>
        </p:txBody>
      </p:sp>
    </p:spTree>
    <p:extLst>
      <p:ext uri="{BB962C8B-B14F-4D97-AF65-F5344CB8AC3E}">
        <p14:creationId xmlns:p14="http://schemas.microsoft.com/office/powerpoint/2010/main" val="11739217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6E1B-0CBF-EE40-AC84-0D595E612834}"/>
              </a:ext>
            </a:extLst>
          </p:cNvPr>
          <p:cNvSpPr>
            <a:spLocks noGrp="1"/>
          </p:cNvSpPr>
          <p:nvPr>
            <p:ph type="title" hasCustomPrompt="1"/>
          </p:nvPr>
        </p:nvSpPr>
        <p:spPr>
          <a:xfrm>
            <a:off x="874712" y="266700"/>
            <a:ext cx="7735887" cy="1325563"/>
          </a:xfrm>
        </p:spPr>
        <p:txBody>
          <a:bodyPr>
            <a:normAutofit/>
          </a:bodyPr>
          <a:lstStyle>
            <a:lvl1pPr>
              <a:defRPr sz="3200"/>
            </a:lvl1pPr>
          </a:lstStyle>
          <a:p>
            <a:r>
              <a:rPr lang="en-US"/>
              <a:t>Click to edit heading</a:t>
            </a:r>
          </a:p>
        </p:txBody>
      </p:sp>
      <p:sp>
        <p:nvSpPr>
          <p:cNvPr id="3" name="Text Placeholder 2">
            <a:extLst>
              <a:ext uri="{FF2B5EF4-FFF2-40B4-BE49-F238E27FC236}">
                <a16:creationId xmlns:a16="http://schemas.microsoft.com/office/drawing/2014/main" id="{5BA445AA-7B94-E24E-9740-493729384C13}"/>
              </a:ext>
            </a:extLst>
          </p:cNvPr>
          <p:cNvSpPr>
            <a:spLocks noGrp="1"/>
          </p:cNvSpPr>
          <p:nvPr>
            <p:ph type="body" idx="1" hasCustomPrompt="1"/>
          </p:nvPr>
        </p:nvSpPr>
        <p:spPr>
          <a:xfrm>
            <a:off x="874714" y="1989138"/>
            <a:ext cx="4992236" cy="565882"/>
          </a:xfrm>
        </p:spPr>
        <p:txBody>
          <a:bodyPr anchor="t">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 Heading</a:t>
            </a:r>
          </a:p>
        </p:txBody>
      </p:sp>
      <p:sp>
        <p:nvSpPr>
          <p:cNvPr id="4" name="Content Placeholder 3">
            <a:extLst>
              <a:ext uri="{FF2B5EF4-FFF2-40B4-BE49-F238E27FC236}">
                <a16:creationId xmlns:a16="http://schemas.microsoft.com/office/drawing/2014/main" id="{0E46258E-5CA3-DD42-A38E-243CCE03CD18}"/>
              </a:ext>
            </a:extLst>
          </p:cNvPr>
          <p:cNvSpPr>
            <a:spLocks noGrp="1"/>
          </p:cNvSpPr>
          <p:nvPr>
            <p:ph sz="half" idx="2" hasCustomPrompt="1"/>
          </p:nvPr>
        </p:nvSpPr>
        <p:spPr>
          <a:xfrm>
            <a:off x="874712" y="2651351"/>
            <a:ext cx="4992237" cy="3477987"/>
          </a:xfrm>
        </p:spPr>
        <p:txBody>
          <a:bodyPr/>
          <a:lstStyle>
            <a:lvl1pPr>
              <a:defRPr sz="1800"/>
            </a:lvl1pPr>
            <a:lvl2pPr>
              <a:defRPr sz="1600"/>
            </a:lvl2pPr>
            <a:lvl3pPr>
              <a:defRPr sz="1600"/>
            </a:lvl3pPr>
            <a:lvl4pPr>
              <a:defRPr sz="1400"/>
            </a:lvl4pPr>
            <a:lvl5pPr>
              <a:defRPr sz="1400"/>
            </a:lvl5pPr>
          </a:lstStyle>
          <a:p>
            <a:pPr lvl="0"/>
            <a:r>
              <a:rPr lang="en-US"/>
              <a:t>Edit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827097-1122-1244-B3FD-C2C76516FA0C}"/>
              </a:ext>
            </a:extLst>
          </p:cNvPr>
          <p:cNvSpPr>
            <a:spLocks noGrp="1"/>
          </p:cNvSpPr>
          <p:nvPr>
            <p:ph type="body" sz="quarter" idx="3" hasCustomPrompt="1"/>
          </p:nvPr>
        </p:nvSpPr>
        <p:spPr>
          <a:xfrm>
            <a:off x="6172199" y="1989138"/>
            <a:ext cx="5324475" cy="515936"/>
          </a:xfrm>
        </p:spPr>
        <p:txBody>
          <a:bodyPr anchor="t">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 Heading</a:t>
            </a:r>
          </a:p>
        </p:txBody>
      </p:sp>
      <p:sp>
        <p:nvSpPr>
          <p:cNvPr id="6" name="Content Placeholder 5">
            <a:extLst>
              <a:ext uri="{FF2B5EF4-FFF2-40B4-BE49-F238E27FC236}">
                <a16:creationId xmlns:a16="http://schemas.microsoft.com/office/drawing/2014/main" id="{022E4538-171D-814A-A542-7C8EE1AD21B3}"/>
              </a:ext>
            </a:extLst>
          </p:cNvPr>
          <p:cNvSpPr>
            <a:spLocks noGrp="1"/>
          </p:cNvSpPr>
          <p:nvPr>
            <p:ph sz="quarter" idx="4" hasCustomPrompt="1"/>
          </p:nvPr>
        </p:nvSpPr>
        <p:spPr>
          <a:xfrm>
            <a:off x="6172200" y="2651351"/>
            <a:ext cx="5324474" cy="3477987"/>
          </a:xfrm>
        </p:spPr>
        <p:txBody>
          <a:bodyPr/>
          <a:lstStyle>
            <a:lvl1pPr>
              <a:defRPr sz="1800"/>
            </a:lvl1pPr>
            <a:lvl2pPr>
              <a:defRPr sz="1600"/>
            </a:lvl2pPr>
            <a:lvl3pPr>
              <a:defRPr sz="1600"/>
            </a:lvl3pPr>
            <a:lvl4pPr>
              <a:defRPr sz="1400"/>
            </a:lvl4pPr>
            <a:lvl5pPr>
              <a:defRPr sz="1400"/>
            </a:lvl5pPr>
          </a:lstStyle>
          <a:p>
            <a:pPr lvl="0"/>
            <a:r>
              <a:rPr lang="en-US"/>
              <a:t>Edit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40790F-B2A3-214B-9B2B-3FC02DBE1444}"/>
              </a:ext>
            </a:extLst>
          </p:cNvPr>
          <p:cNvSpPr>
            <a:spLocks noGrp="1"/>
          </p:cNvSpPr>
          <p:nvPr>
            <p:ph type="dt" sz="half" idx="10"/>
          </p:nvPr>
        </p:nvSpPr>
        <p:spPr/>
        <p:txBody>
          <a:bodyPr/>
          <a:lstStyle/>
          <a:p>
            <a:fld id="{CB4625B5-9D39-B743-81F3-A2814805E14F}" type="datetimeFigureOut">
              <a:rPr lang="en-US" smtClean="0"/>
              <a:t>2/24/2022</a:t>
            </a:fld>
            <a:endParaRPr lang="en-US"/>
          </a:p>
        </p:txBody>
      </p:sp>
      <p:sp>
        <p:nvSpPr>
          <p:cNvPr id="8" name="Footer Placeholder 7">
            <a:extLst>
              <a:ext uri="{FF2B5EF4-FFF2-40B4-BE49-F238E27FC236}">
                <a16:creationId xmlns:a16="http://schemas.microsoft.com/office/drawing/2014/main" id="{04304866-E65D-4D45-B401-F1F9F7E7EE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C3DA59-1846-D848-B6FC-30F7701EC3B5}"/>
              </a:ext>
            </a:extLst>
          </p:cNvPr>
          <p:cNvSpPr>
            <a:spLocks noGrp="1"/>
          </p:cNvSpPr>
          <p:nvPr>
            <p:ph type="sldNum" sz="quarter" idx="12"/>
          </p:nvPr>
        </p:nvSpPr>
        <p:spPr/>
        <p:txBody>
          <a:bodyPr/>
          <a:lstStyle/>
          <a:p>
            <a:fld id="{182ED1F7-0DAF-604F-AAD0-0B909AFF8955}" type="slidenum">
              <a:rPr lang="en-US" smtClean="0"/>
              <a:t>‹#›</a:t>
            </a:fld>
            <a:endParaRPr lang="en-US"/>
          </a:p>
        </p:txBody>
      </p:sp>
    </p:spTree>
    <p:extLst>
      <p:ext uri="{BB962C8B-B14F-4D97-AF65-F5344CB8AC3E}">
        <p14:creationId xmlns:p14="http://schemas.microsoft.com/office/powerpoint/2010/main" val="2390443909"/>
      </p:ext>
    </p:extLst>
  </p:cSld>
  <p:clrMapOvr>
    <a:masterClrMapping/>
  </p:clrMapOvr>
  <p:extLst>
    <p:ext uri="{DCECCB84-F9BA-43D5-87BE-67443E8EF086}">
      <p15:sldGuideLst xmlns:p15="http://schemas.microsoft.com/office/powerpoint/2012/main">
        <p15:guide id="1" pos="665">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4_White">
    <p:spTree>
      <p:nvGrpSpPr>
        <p:cNvPr id="1" name=""/>
        <p:cNvGrpSpPr/>
        <p:nvPr/>
      </p:nvGrpSpPr>
      <p:grpSpPr>
        <a:xfrm>
          <a:off x="0" y="0"/>
          <a:ext cx="0" cy="0"/>
          <a:chOff x="0" y="0"/>
          <a:chExt cx="0" cy="0"/>
        </a:xfrm>
      </p:grpSpPr>
      <p:sp>
        <p:nvSpPr>
          <p:cNvPr id="2" name="Rectangle 1"/>
          <p:cNvSpPr/>
          <p:nvPr userDrawn="1"/>
        </p:nvSpPr>
        <p:spPr>
          <a:xfrm>
            <a:off x="1" y="0"/>
            <a:ext cx="12188391" cy="6858000"/>
          </a:xfrm>
          <a:prstGeom prst="rect">
            <a:avLst/>
          </a:prstGeom>
          <a:blipFill dpi="0" rotWithShape="1">
            <a:blip r:embed="rId2">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203623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1_Title Slide and image">
    <p:spTree>
      <p:nvGrpSpPr>
        <p:cNvPr id="1" name=""/>
        <p:cNvGrpSpPr/>
        <p:nvPr/>
      </p:nvGrpSpPr>
      <p:grpSpPr>
        <a:xfrm>
          <a:off x="0" y="0"/>
          <a:ext cx="0" cy="0"/>
          <a:chOff x="0" y="0"/>
          <a:chExt cx="0" cy="0"/>
        </a:xfrm>
      </p:grpSpPr>
      <p:sp>
        <p:nvSpPr>
          <p:cNvPr id="23" name="Picture Placeholder 1">
            <a:extLst>
              <a:ext uri="{FF2B5EF4-FFF2-40B4-BE49-F238E27FC236}">
                <a16:creationId xmlns:a16="http://schemas.microsoft.com/office/drawing/2014/main" id="{584C4A4A-07BE-3544-A349-7DED7EBD5983}"/>
              </a:ext>
            </a:extLst>
          </p:cNvPr>
          <p:cNvSpPr>
            <a:spLocks noGrp="1"/>
          </p:cNvSpPr>
          <p:nvPr>
            <p:ph type="pic" sz="quarter" idx="10" hasCustomPrompt="1"/>
          </p:nvPr>
        </p:nvSpPr>
        <p:spPr>
          <a:xfrm>
            <a:off x="6512313" y="2"/>
            <a:ext cx="5679688" cy="6857999"/>
          </a:xfrm>
          <a:solidFill>
            <a:schemeClr val="bg1">
              <a:lumMod val="95000"/>
            </a:schemeClr>
          </a:solidFill>
        </p:spPr>
        <p:txBody>
          <a:bodyPr>
            <a:normAutofit/>
          </a:bodyPr>
          <a:lstStyle>
            <a:lvl1pPr>
              <a:defRPr sz="1800" b="0" i="0">
                <a:latin typeface="Gotham-Book" panose="02000604040000020004" pitchFamily="2" charset="0"/>
              </a:defRPr>
            </a:lvl1pPr>
          </a:lstStyle>
          <a:p>
            <a:r>
              <a:rPr lang="en-US"/>
              <a:t>Click to add image</a:t>
            </a:r>
          </a:p>
        </p:txBody>
      </p:sp>
      <p:sp>
        <p:nvSpPr>
          <p:cNvPr id="24" name="Title 4">
            <a:extLst>
              <a:ext uri="{FF2B5EF4-FFF2-40B4-BE49-F238E27FC236}">
                <a16:creationId xmlns:a16="http://schemas.microsoft.com/office/drawing/2014/main" id="{6BD04C22-565E-E243-9968-1D3BBF353AF3}"/>
              </a:ext>
            </a:extLst>
          </p:cNvPr>
          <p:cNvSpPr>
            <a:spLocks noGrp="1"/>
          </p:cNvSpPr>
          <p:nvPr>
            <p:ph type="title" hasCustomPrompt="1"/>
          </p:nvPr>
        </p:nvSpPr>
        <p:spPr>
          <a:xfrm>
            <a:off x="874717" y="333377"/>
            <a:ext cx="4801257" cy="1260491"/>
          </a:xfrm>
        </p:spPr>
        <p:txBody>
          <a:bodyPr>
            <a:normAutofit/>
          </a:bodyPr>
          <a:lstStyle>
            <a:lvl1pPr>
              <a:defRPr sz="3200"/>
            </a:lvl1pPr>
          </a:lstStyle>
          <a:p>
            <a:r>
              <a:rPr lang="en-US"/>
              <a:t>Click to edit heading</a:t>
            </a:r>
          </a:p>
        </p:txBody>
      </p:sp>
    </p:spTree>
    <p:extLst>
      <p:ext uri="{BB962C8B-B14F-4D97-AF65-F5344CB8AC3E}">
        <p14:creationId xmlns:p14="http://schemas.microsoft.com/office/powerpoint/2010/main" val="405602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34CC-AF08-0948-9A92-E493A041596A}"/>
              </a:ext>
            </a:extLst>
          </p:cNvPr>
          <p:cNvSpPr>
            <a:spLocks noGrp="1"/>
          </p:cNvSpPr>
          <p:nvPr>
            <p:ph type="title" hasCustomPrompt="1"/>
          </p:nvPr>
        </p:nvSpPr>
        <p:spPr>
          <a:xfrm>
            <a:off x="874713" y="333375"/>
            <a:ext cx="7735887" cy="1260491"/>
          </a:xfrm>
        </p:spPr>
        <p:txBody>
          <a:bodyPr>
            <a:normAutofit/>
          </a:bodyPr>
          <a:lstStyle>
            <a:lvl1pPr>
              <a:defRPr sz="3200"/>
            </a:lvl1pPr>
          </a:lstStyle>
          <a:p>
            <a:r>
              <a:rPr lang="en-US"/>
              <a:t>Click to edit heading</a:t>
            </a:r>
          </a:p>
        </p:txBody>
      </p:sp>
      <p:sp>
        <p:nvSpPr>
          <p:cNvPr id="3" name="Date Placeholder 2">
            <a:extLst>
              <a:ext uri="{FF2B5EF4-FFF2-40B4-BE49-F238E27FC236}">
                <a16:creationId xmlns:a16="http://schemas.microsoft.com/office/drawing/2014/main" id="{A5E83AD0-19C2-7B4E-8DC6-BE6E2F083C0D}"/>
              </a:ext>
            </a:extLst>
          </p:cNvPr>
          <p:cNvSpPr>
            <a:spLocks noGrp="1"/>
          </p:cNvSpPr>
          <p:nvPr>
            <p:ph type="dt" sz="half" idx="10"/>
          </p:nvPr>
        </p:nvSpPr>
        <p:spPr/>
        <p:txBody>
          <a:bodyPr/>
          <a:lstStyle/>
          <a:p>
            <a:fld id="{CB4625B5-9D39-B743-81F3-A2814805E14F}" type="datetimeFigureOut">
              <a:rPr lang="en-US" smtClean="0"/>
              <a:t>2/24/2022</a:t>
            </a:fld>
            <a:endParaRPr lang="en-US"/>
          </a:p>
        </p:txBody>
      </p:sp>
      <p:sp>
        <p:nvSpPr>
          <p:cNvPr id="4" name="Footer Placeholder 3">
            <a:extLst>
              <a:ext uri="{FF2B5EF4-FFF2-40B4-BE49-F238E27FC236}">
                <a16:creationId xmlns:a16="http://schemas.microsoft.com/office/drawing/2014/main" id="{036EF103-C21D-F842-A275-86D528B31F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A65331-24B9-BC48-BFFC-1B322824AA71}"/>
              </a:ext>
            </a:extLst>
          </p:cNvPr>
          <p:cNvSpPr>
            <a:spLocks noGrp="1"/>
          </p:cNvSpPr>
          <p:nvPr>
            <p:ph type="sldNum" sz="quarter" idx="12"/>
          </p:nvPr>
        </p:nvSpPr>
        <p:spPr/>
        <p:txBody>
          <a:bodyPr/>
          <a:lstStyle/>
          <a:p>
            <a:fld id="{182ED1F7-0DAF-604F-AAD0-0B909AFF8955}" type="slidenum">
              <a:rPr lang="en-US" smtClean="0"/>
              <a:t>‹#›</a:t>
            </a:fld>
            <a:endParaRPr lang="en-US"/>
          </a:p>
        </p:txBody>
      </p:sp>
    </p:spTree>
    <p:extLst>
      <p:ext uri="{BB962C8B-B14F-4D97-AF65-F5344CB8AC3E}">
        <p14:creationId xmlns:p14="http://schemas.microsoft.com/office/powerpoint/2010/main" val="2638387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anel - 1 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34CC-AF08-0948-9A92-E493A041596A}"/>
              </a:ext>
            </a:extLst>
          </p:cNvPr>
          <p:cNvSpPr>
            <a:spLocks noGrp="1"/>
          </p:cNvSpPr>
          <p:nvPr>
            <p:ph type="title" hasCustomPrompt="1"/>
          </p:nvPr>
        </p:nvSpPr>
        <p:spPr>
          <a:xfrm>
            <a:off x="874713" y="333375"/>
            <a:ext cx="7735887" cy="1260491"/>
          </a:xfrm>
        </p:spPr>
        <p:txBody>
          <a:bodyPr>
            <a:normAutofit/>
          </a:bodyPr>
          <a:lstStyle>
            <a:lvl1pPr>
              <a:lnSpc>
                <a:spcPct val="110000"/>
              </a:lnSpc>
              <a:defRPr sz="3200"/>
            </a:lvl1pPr>
          </a:lstStyle>
          <a:p>
            <a:r>
              <a:rPr lang="en-US"/>
              <a:t>Click to edit heading</a:t>
            </a:r>
          </a:p>
        </p:txBody>
      </p:sp>
      <p:sp>
        <p:nvSpPr>
          <p:cNvPr id="3" name="Date Placeholder 2">
            <a:extLst>
              <a:ext uri="{FF2B5EF4-FFF2-40B4-BE49-F238E27FC236}">
                <a16:creationId xmlns:a16="http://schemas.microsoft.com/office/drawing/2014/main" id="{A5E83AD0-19C2-7B4E-8DC6-BE6E2F083C0D}"/>
              </a:ext>
            </a:extLst>
          </p:cNvPr>
          <p:cNvSpPr>
            <a:spLocks noGrp="1"/>
          </p:cNvSpPr>
          <p:nvPr>
            <p:ph type="dt" sz="half" idx="10"/>
          </p:nvPr>
        </p:nvSpPr>
        <p:spPr/>
        <p:txBody>
          <a:bodyPr/>
          <a:lstStyle/>
          <a:p>
            <a:fld id="{CB4625B5-9D39-B743-81F3-A2814805E14F}" type="datetimeFigureOut">
              <a:rPr lang="en-US" smtClean="0"/>
              <a:t>2/24/2022</a:t>
            </a:fld>
            <a:endParaRPr lang="en-US"/>
          </a:p>
        </p:txBody>
      </p:sp>
      <p:sp>
        <p:nvSpPr>
          <p:cNvPr id="4" name="Footer Placeholder 3">
            <a:extLst>
              <a:ext uri="{FF2B5EF4-FFF2-40B4-BE49-F238E27FC236}">
                <a16:creationId xmlns:a16="http://schemas.microsoft.com/office/drawing/2014/main" id="{036EF103-C21D-F842-A275-86D528B31F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A65331-24B9-BC48-BFFC-1B322824AA71}"/>
              </a:ext>
            </a:extLst>
          </p:cNvPr>
          <p:cNvSpPr>
            <a:spLocks noGrp="1"/>
          </p:cNvSpPr>
          <p:nvPr>
            <p:ph type="sldNum" sz="quarter" idx="12"/>
          </p:nvPr>
        </p:nvSpPr>
        <p:spPr/>
        <p:txBody>
          <a:bodyPr/>
          <a:lstStyle/>
          <a:p>
            <a:fld id="{182ED1F7-0DAF-604F-AAD0-0B909AFF8955}" type="slidenum">
              <a:rPr lang="en-US" smtClean="0"/>
              <a:t>‹#›</a:t>
            </a:fld>
            <a:endParaRPr lang="en-US"/>
          </a:p>
        </p:txBody>
      </p:sp>
      <p:sp>
        <p:nvSpPr>
          <p:cNvPr id="7" name="Text Placeholder 6">
            <a:extLst>
              <a:ext uri="{FF2B5EF4-FFF2-40B4-BE49-F238E27FC236}">
                <a16:creationId xmlns:a16="http://schemas.microsoft.com/office/drawing/2014/main" id="{7BF25158-D1EC-F348-9011-51D907DBC953}"/>
              </a:ext>
            </a:extLst>
          </p:cNvPr>
          <p:cNvSpPr>
            <a:spLocks noGrp="1"/>
          </p:cNvSpPr>
          <p:nvPr>
            <p:ph type="body" sz="quarter" idx="13" hasCustomPrompt="1"/>
          </p:nvPr>
        </p:nvSpPr>
        <p:spPr>
          <a:xfrm>
            <a:off x="874713" y="1989138"/>
            <a:ext cx="10261601" cy="4140199"/>
          </a:xfrm>
        </p:spPr>
        <p:txBody>
          <a:bodyPr>
            <a:normAutofit/>
          </a:bodyPr>
          <a:lstStyle>
            <a:lvl1pPr marL="0" indent="0">
              <a:lnSpc>
                <a:spcPct val="110000"/>
              </a:lnSpc>
              <a:spcBef>
                <a:spcPts val="600"/>
              </a:spcBef>
              <a:spcAft>
                <a:spcPts val="600"/>
              </a:spcAft>
              <a:buFontTx/>
              <a:buNone/>
              <a:defRPr sz="1400" b="0" i="0">
                <a:latin typeface="Gotham Book" panose="02000604040000020004" pitchFamily="2" charset="0"/>
              </a:defRPr>
            </a:lvl1pPr>
            <a:lvl2pPr marL="457200" indent="0">
              <a:lnSpc>
                <a:spcPct val="110000"/>
              </a:lnSpc>
              <a:spcBef>
                <a:spcPts val="600"/>
              </a:spcBef>
              <a:spcAft>
                <a:spcPts val="600"/>
              </a:spcAft>
              <a:buFontTx/>
              <a:buNone/>
              <a:defRPr sz="1400"/>
            </a:lvl2pPr>
            <a:lvl3pPr marL="914400" indent="0">
              <a:buFontTx/>
              <a:buNone/>
              <a:defRPr/>
            </a:lvl3pPr>
            <a:lvl4pPr marL="1371600" indent="0">
              <a:buFontTx/>
              <a:buNone/>
              <a:defRPr/>
            </a:lvl4pPr>
            <a:lvl5pPr marL="1828800" indent="0">
              <a:buFontTx/>
              <a:buNone/>
              <a:defRPr/>
            </a:lvl5pPr>
          </a:lstStyle>
          <a:p>
            <a:pPr lvl="0"/>
            <a:r>
              <a:rPr lang="en-US"/>
              <a:t>Single column</a:t>
            </a:r>
          </a:p>
          <a:p>
            <a:pPr lvl="1"/>
            <a:r>
              <a:rPr lang="en-US"/>
              <a:t>Second level</a:t>
            </a:r>
          </a:p>
        </p:txBody>
      </p:sp>
    </p:spTree>
    <p:extLst>
      <p:ext uri="{BB962C8B-B14F-4D97-AF65-F5344CB8AC3E}">
        <p14:creationId xmlns:p14="http://schemas.microsoft.com/office/powerpoint/2010/main" val="263148073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image" Target="../media/image4.jpeg"/><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theme" Target="../theme/theme2.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8" Type="http://schemas.openxmlformats.org/officeDocument/2006/relationships/slideLayout" Target="../slideLayouts/slideLayout42.xml"/><Relationship Id="rId3"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06D771-A1A8-5C4F-BFFF-670F3BF049C0}"/>
              </a:ext>
            </a:extLst>
          </p:cNvPr>
          <p:cNvSpPr>
            <a:spLocks noGrp="1"/>
          </p:cNvSpPr>
          <p:nvPr>
            <p:ph type="title"/>
          </p:nvPr>
        </p:nvSpPr>
        <p:spPr>
          <a:xfrm>
            <a:off x="874713" y="333375"/>
            <a:ext cx="7735887" cy="1260491"/>
          </a:xfrm>
          <a:prstGeom prst="rect">
            <a:avLst/>
          </a:prstGeom>
        </p:spPr>
        <p:txBody>
          <a:bodyPr vert="horz" lIns="0" tIns="0" rIns="0" bIns="0" rtlCol="0" anchor="b">
            <a:normAutofit/>
          </a:bodyPr>
          <a:lstStyle/>
          <a:p>
            <a:r>
              <a:rPr lang="en-US"/>
              <a:t>Click to edit title</a:t>
            </a:r>
          </a:p>
        </p:txBody>
      </p:sp>
      <p:sp>
        <p:nvSpPr>
          <p:cNvPr id="3" name="Text Placeholder 2">
            <a:extLst>
              <a:ext uri="{FF2B5EF4-FFF2-40B4-BE49-F238E27FC236}">
                <a16:creationId xmlns:a16="http://schemas.microsoft.com/office/drawing/2014/main" id="{DB13BF7F-11F6-1C4D-99CF-CE562BB3F0AF}"/>
              </a:ext>
            </a:extLst>
          </p:cNvPr>
          <p:cNvSpPr>
            <a:spLocks noGrp="1"/>
          </p:cNvSpPr>
          <p:nvPr>
            <p:ph type="body" idx="1"/>
          </p:nvPr>
        </p:nvSpPr>
        <p:spPr>
          <a:xfrm>
            <a:off x="874713" y="1989137"/>
            <a:ext cx="10621962" cy="414020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3C0A62-22C4-9744-AECC-3519B6958B94}"/>
              </a:ext>
            </a:extLst>
          </p:cNvPr>
          <p:cNvSpPr>
            <a:spLocks noGrp="1"/>
          </p:cNvSpPr>
          <p:nvPr>
            <p:ph type="dt" sz="half" idx="2"/>
          </p:nvPr>
        </p:nvSpPr>
        <p:spPr>
          <a:xfrm>
            <a:off x="874713" y="6356350"/>
            <a:ext cx="2886075" cy="365125"/>
          </a:xfrm>
          <a:prstGeom prst="rect">
            <a:avLst/>
          </a:prstGeom>
        </p:spPr>
        <p:txBody>
          <a:bodyPr vert="horz" lIns="91440" tIns="45720" rIns="91440" bIns="45720" rtlCol="0" anchor="ctr"/>
          <a:lstStyle>
            <a:lvl1pPr algn="l">
              <a:defRPr sz="1200" b="0" i="0">
                <a:solidFill>
                  <a:schemeClr val="tx1">
                    <a:tint val="75000"/>
                  </a:schemeClr>
                </a:solidFill>
                <a:latin typeface="Gotham Book" panose="02000604040000020004" pitchFamily="2" charset="0"/>
              </a:defRPr>
            </a:lvl1pPr>
          </a:lstStyle>
          <a:p>
            <a:fld id="{CB4625B5-9D39-B743-81F3-A2814805E14F}" type="datetimeFigureOut">
              <a:rPr lang="en-US" smtClean="0"/>
              <a:pPr/>
              <a:t>2/24/2022</a:t>
            </a:fld>
            <a:endParaRPr lang="en-US"/>
          </a:p>
        </p:txBody>
      </p:sp>
      <p:sp>
        <p:nvSpPr>
          <p:cNvPr id="5" name="Footer Placeholder 4">
            <a:extLst>
              <a:ext uri="{FF2B5EF4-FFF2-40B4-BE49-F238E27FC236}">
                <a16:creationId xmlns:a16="http://schemas.microsoft.com/office/drawing/2014/main" id="{8CF717E9-455A-F348-8C78-C71CE2020400}"/>
              </a:ext>
            </a:extLst>
          </p:cNvPr>
          <p:cNvSpPr>
            <a:spLocks noGrp="1"/>
          </p:cNvSpPr>
          <p:nvPr>
            <p:ph type="ftr" sz="quarter" idx="3"/>
          </p:nvPr>
        </p:nvSpPr>
        <p:spPr>
          <a:xfrm>
            <a:off x="4128294"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Gotham Book" panose="02000604040000020004" pitchFamily="2" charset="0"/>
              </a:defRPr>
            </a:lvl1pPr>
          </a:lstStyle>
          <a:p>
            <a:endParaRPr lang="en-US"/>
          </a:p>
        </p:txBody>
      </p:sp>
      <p:sp>
        <p:nvSpPr>
          <p:cNvPr id="6" name="Slide Number Placeholder 5">
            <a:extLst>
              <a:ext uri="{FF2B5EF4-FFF2-40B4-BE49-F238E27FC236}">
                <a16:creationId xmlns:a16="http://schemas.microsoft.com/office/drawing/2014/main" id="{38C0806C-1593-2F4B-AA00-85AC9AF61E70}"/>
              </a:ext>
            </a:extLst>
          </p:cNvPr>
          <p:cNvSpPr>
            <a:spLocks noGrp="1"/>
          </p:cNvSpPr>
          <p:nvPr>
            <p:ph type="sldNum" sz="quarter" idx="4"/>
          </p:nvPr>
        </p:nvSpPr>
        <p:spPr>
          <a:xfrm>
            <a:off x="8610600" y="6356350"/>
            <a:ext cx="2886074" cy="365125"/>
          </a:xfrm>
          <a:prstGeom prst="rect">
            <a:avLst/>
          </a:prstGeom>
        </p:spPr>
        <p:txBody>
          <a:bodyPr vert="horz" lIns="91440" tIns="45720" rIns="91440" bIns="45720" rtlCol="0" anchor="ctr"/>
          <a:lstStyle>
            <a:lvl1pPr algn="r">
              <a:defRPr sz="1200" b="0" i="0">
                <a:solidFill>
                  <a:schemeClr val="tx1">
                    <a:tint val="75000"/>
                  </a:schemeClr>
                </a:solidFill>
                <a:latin typeface="Gotham Book" panose="02000604040000020004" pitchFamily="2" charset="0"/>
              </a:defRPr>
            </a:lvl1pPr>
          </a:lstStyle>
          <a:p>
            <a:fld id="{182ED1F7-0DAF-604F-AAD0-0B909AFF8955}" type="slidenum">
              <a:rPr lang="en-US" smtClean="0"/>
              <a:pPr/>
              <a:t>‹#›</a:t>
            </a:fld>
            <a:endParaRPr lang="en-US"/>
          </a:p>
        </p:txBody>
      </p:sp>
      <p:pic>
        <p:nvPicPr>
          <p:cNvPr id="8" name="Picture 7">
            <a:extLst>
              <a:ext uri="{FF2B5EF4-FFF2-40B4-BE49-F238E27FC236}">
                <a16:creationId xmlns:a16="http://schemas.microsoft.com/office/drawing/2014/main" id="{1E0D8443-8AE0-3344-A4A4-7509A7050738}"/>
              </a:ext>
            </a:extLst>
          </p:cNvPr>
          <p:cNvPicPr>
            <a:picLocks noChangeAspect="1"/>
          </p:cNvPicPr>
          <p:nvPr userDrawn="1"/>
        </p:nvPicPr>
        <p:blipFill>
          <a:blip r:embed="rId36" cstate="email">
            <a:extLst>
              <a:ext uri="{28A0092B-C50C-407E-A947-70E740481C1C}">
                <a14:useLocalDpi xmlns:a14="http://schemas.microsoft.com/office/drawing/2010/main"/>
              </a:ext>
            </a:extLst>
          </a:blip>
          <a:stretch>
            <a:fillRect/>
          </a:stretch>
        </p:blipFill>
        <p:spPr>
          <a:xfrm>
            <a:off x="9094516" y="0"/>
            <a:ext cx="2581547" cy="1073923"/>
          </a:xfrm>
          <a:prstGeom prst="rect">
            <a:avLst/>
          </a:prstGeom>
        </p:spPr>
      </p:pic>
    </p:spTree>
    <p:extLst>
      <p:ext uri="{BB962C8B-B14F-4D97-AF65-F5344CB8AC3E}">
        <p14:creationId xmlns:p14="http://schemas.microsoft.com/office/powerpoint/2010/main" val="237909441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719" r:id="rId5"/>
    <p:sldLayoutId id="2147483682" r:id="rId6"/>
    <p:sldLayoutId id="2147483684" r:id="rId7"/>
    <p:sldLayoutId id="2147483685" r:id="rId8"/>
    <p:sldLayoutId id="2147483715" r:id="rId9"/>
    <p:sldLayoutId id="2147483716" r:id="rId10"/>
    <p:sldLayoutId id="2147483717" r:id="rId11"/>
    <p:sldLayoutId id="2147483686" r:id="rId12"/>
    <p:sldLayoutId id="2147483687" r:id="rId13"/>
    <p:sldLayoutId id="2147483696" r:id="rId14"/>
    <p:sldLayoutId id="2147483694" r:id="rId15"/>
    <p:sldLayoutId id="2147483703" r:id="rId16"/>
    <p:sldLayoutId id="2147483697" r:id="rId17"/>
    <p:sldLayoutId id="2147483718" r:id="rId18"/>
    <p:sldLayoutId id="2147483688" r:id="rId19"/>
    <p:sldLayoutId id="2147483689" r:id="rId20"/>
    <p:sldLayoutId id="2147483714" r:id="rId21"/>
    <p:sldLayoutId id="2147483711" r:id="rId22"/>
    <p:sldLayoutId id="2147483698" r:id="rId23"/>
    <p:sldLayoutId id="2147483708" r:id="rId24"/>
    <p:sldLayoutId id="2147483676" r:id="rId25"/>
    <p:sldLayoutId id="2147483709" r:id="rId26"/>
    <p:sldLayoutId id="2147483706" r:id="rId27"/>
    <p:sldLayoutId id="2147483707" r:id="rId28"/>
    <p:sldLayoutId id="2147483690" r:id="rId29"/>
    <p:sldLayoutId id="2147483691" r:id="rId30"/>
    <p:sldLayoutId id="2147483705" r:id="rId31"/>
    <p:sldLayoutId id="2147483700" r:id="rId32"/>
    <p:sldLayoutId id="2147483701" r:id="rId33"/>
    <p:sldLayoutId id="2147483702" r:id="rId34"/>
  </p:sldLayoutIdLst>
  <p:txStyles>
    <p:titleStyle>
      <a:lvl1pPr algn="l" defTabSz="914400" rtl="0" eaLnBrk="1" latinLnBrk="0" hangingPunct="1">
        <a:lnSpc>
          <a:spcPct val="110000"/>
        </a:lnSpc>
        <a:spcBef>
          <a:spcPct val="0"/>
        </a:spcBef>
        <a:buNone/>
        <a:defRPr sz="3200" b="1" i="0" kern="1200">
          <a:solidFill>
            <a:schemeClr val="accent2"/>
          </a:solidFill>
          <a:latin typeface="Gotham Bold" panose="0200060403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Gotham Medium" panose="02000604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Gotham Book" panose="02000604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Gotham Book" panose="02000604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Gotham Book" panose="02000604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Gotham Book" panose="02000604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1" userDrawn="1">
          <p15:clr>
            <a:srgbClr val="F26B43"/>
          </p15:clr>
        </p15:guide>
        <p15:guide id="2" pos="7355" userDrawn="1">
          <p15:clr>
            <a:srgbClr val="F26B43"/>
          </p15:clr>
        </p15:guide>
        <p15:guide id="4" orient="horz" pos="3861">
          <p15:clr>
            <a:srgbClr val="F26B43"/>
          </p15:clr>
        </p15:guide>
        <p15:guide id="7" pos="5881" userDrawn="1">
          <p15:clr>
            <a:srgbClr val="F26B43"/>
          </p15:clr>
        </p15:guide>
        <p15:guide id="8" orient="horz" pos="210">
          <p15:clr>
            <a:srgbClr val="F26B43"/>
          </p15:clr>
        </p15:guide>
        <p15:guide id="9" orient="horz" pos="1003">
          <p15:clr>
            <a:srgbClr val="F26B43"/>
          </p15:clr>
        </p15:guide>
        <p15:guide id="10" orient="horz" pos="1253" userDrawn="1">
          <p15:clr>
            <a:srgbClr val="F26B43"/>
          </p15:clr>
        </p15:guide>
        <p15:guide id="11" orient="horz" pos="663" userDrawn="1">
          <p15:clr>
            <a:srgbClr val="F26B43"/>
          </p15:clr>
        </p15:guide>
        <p15:guide id="14" pos="438" userDrawn="1">
          <p15:clr>
            <a:srgbClr val="F26B43"/>
          </p15:clr>
        </p15:guide>
        <p15:guide id="15" pos="7242" userDrawn="1">
          <p15:clr>
            <a:srgbClr val="F26B43"/>
          </p15:clr>
        </p15:guide>
        <p15:guide id="16" orient="horz" pos="193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06D771-A1A8-5C4F-BFFF-670F3BF049C0}"/>
              </a:ext>
            </a:extLst>
          </p:cNvPr>
          <p:cNvSpPr>
            <a:spLocks noGrp="1"/>
          </p:cNvSpPr>
          <p:nvPr>
            <p:ph type="title"/>
          </p:nvPr>
        </p:nvSpPr>
        <p:spPr>
          <a:xfrm>
            <a:off x="478367" y="394255"/>
            <a:ext cx="7735887" cy="1260491"/>
          </a:xfrm>
          <a:prstGeom prst="rect">
            <a:avLst/>
          </a:prstGeom>
        </p:spPr>
        <p:txBody>
          <a:bodyPr vert="horz" lIns="0" tIns="0" rIns="0" bIns="0" rtlCol="0" anchor="ctr">
            <a:normAutofit/>
          </a:bodyPr>
          <a:lstStyle/>
          <a:p>
            <a:r>
              <a:rPr lang="en-US"/>
              <a:t>Click to edit title</a:t>
            </a:r>
          </a:p>
        </p:txBody>
      </p:sp>
      <p:sp>
        <p:nvSpPr>
          <p:cNvPr id="3" name="Text Placeholder 2">
            <a:extLst>
              <a:ext uri="{FF2B5EF4-FFF2-40B4-BE49-F238E27FC236}">
                <a16:creationId xmlns:a16="http://schemas.microsoft.com/office/drawing/2014/main" id="{DB13BF7F-11F6-1C4D-99CF-CE562BB3F0AF}"/>
              </a:ext>
            </a:extLst>
          </p:cNvPr>
          <p:cNvSpPr>
            <a:spLocks noGrp="1"/>
          </p:cNvSpPr>
          <p:nvPr>
            <p:ph type="body" idx="1"/>
          </p:nvPr>
        </p:nvSpPr>
        <p:spPr>
          <a:xfrm>
            <a:off x="478367" y="1989138"/>
            <a:ext cx="10621963" cy="414020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3C0A62-22C4-9744-AECC-3519B6958B94}"/>
              </a:ext>
            </a:extLst>
          </p:cNvPr>
          <p:cNvSpPr>
            <a:spLocks noGrp="1"/>
          </p:cNvSpPr>
          <p:nvPr>
            <p:ph type="dt" sz="half" idx="2"/>
          </p:nvPr>
        </p:nvSpPr>
        <p:spPr>
          <a:xfrm>
            <a:off x="874713" y="6356351"/>
            <a:ext cx="2886075" cy="365125"/>
          </a:xfrm>
          <a:prstGeom prst="rect">
            <a:avLst/>
          </a:prstGeom>
        </p:spPr>
        <p:txBody>
          <a:bodyPr vert="horz" lIns="91440" tIns="45720" rIns="91440" bIns="45720" rtlCol="0" anchor="ctr"/>
          <a:lstStyle>
            <a:lvl1pPr algn="l">
              <a:defRPr sz="1200" b="0" i="0">
                <a:solidFill>
                  <a:schemeClr val="tx1">
                    <a:tint val="75000"/>
                  </a:schemeClr>
                </a:solidFill>
                <a:latin typeface="Gotham-Book" panose="02000604040000020004" pitchFamily="2" charset="0"/>
              </a:defRPr>
            </a:lvl1pPr>
          </a:lstStyle>
          <a:p>
            <a:endParaRPr lang="en-US"/>
          </a:p>
        </p:txBody>
      </p:sp>
      <p:sp>
        <p:nvSpPr>
          <p:cNvPr id="5" name="Footer Placeholder 4">
            <a:extLst>
              <a:ext uri="{FF2B5EF4-FFF2-40B4-BE49-F238E27FC236}">
                <a16:creationId xmlns:a16="http://schemas.microsoft.com/office/drawing/2014/main" id="{8CF717E9-455A-F348-8C78-C71CE2020400}"/>
              </a:ext>
            </a:extLst>
          </p:cNvPr>
          <p:cNvSpPr>
            <a:spLocks noGrp="1"/>
          </p:cNvSpPr>
          <p:nvPr>
            <p:ph type="ftr" sz="quarter" idx="3"/>
          </p:nvPr>
        </p:nvSpPr>
        <p:spPr>
          <a:xfrm>
            <a:off x="4128295" y="6356351"/>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Gotham-Book" panose="02000604040000020004" pitchFamily="2" charset="0"/>
              </a:defRPr>
            </a:lvl1pPr>
          </a:lstStyle>
          <a:p>
            <a:endParaRPr lang="en-US"/>
          </a:p>
        </p:txBody>
      </p:sp>
      <p:sp>
        <p:nvSpPr>
          <p:cNvPr id="6" name="Slide Number Placeholder 5">
            <a:extLst>
              <a:ext uri="{FF2B5EF4-FFF2-40B4-BE49-F238E27FC236}">
                <a16:creationId xmlns:a16="http://schemas.microsoft.com/office/drawing/2014/main" id="{38C0806C-1593-2F4B-AA00-85AC9AF61E70}"/>
              </a:ext>
            </a:extLst>
          </p:cNvPr>
          <p:cNvSpPr>
            <a:spLocks noGrp="1"/>
          </p:cNvSpPr>
          <p:nvPr>
            <p:ph type="sldNum" sz="quarter" idx="4"/>
          </p:nvPr>
        </p:nvSpPr>
        <p:spPr>
          <a:xfrm>
            <a:off x="11496676" y="6356351"/>
            <a:ext cx="695323" cy="482600"/>
          </a:xfrm>
          <a:prstGeom prst="rect">
            <a:avLst/>
          </a:prstGeom>
          <a:solidFill>
            <a:schemeClr val="accent2"/>
          </a:solidFill>
        </p:spPr>
        <p:txBody>
          <a:bodyPr vert="horz" lIns="91440" tIns="45720" rIns="91440" bIns="45720" rtlCol="0" anchor="ctr"/>
          <a:lstStyle>
            <a:lvl1pPr algn="r">
              <a:defRPr sz="1800" b="0" i="0">
                <a:solidFill>
                  <a:schemeClr val="bg1"/>
                </a:solidFill>
                <a:latin typeface="Gotham-Book" panose="02000604040000020004" pitchFamily="2" charset="0"/>
              </a:defRPr>
            </a:lvl1pPr>
          </a:lstStyle>
          <a:p>
            <a:fld id="{182ED1F7-0DAF-604F-AAD0-0B909AFF8955}" type="slidenum">
              <a:rPr lang="en-US" smtClean="0"/>
              <a:pPr/>
              <a:t>‹#›</a:t>
            </a:fld>
            <a:endParaRPr lang="en-US"/>
          </a:p>
        </p:txBody>
      </p:sp>
      <p:pic>
        <p:nvPicPr>
          <p:cNvPr id="8" name="Picture 7">
            <a:extLst>
              <a:ext uri="{FF2B5EF4-FFF2-40B4-BE49-F238E27FC236}">
                <a16:creationId xmlns:a16="http://schemas.microsoft.com/office/drawing/2014/main" id="{AF9B1794-4401-41BA-9E92-C312A939C05B}"/>
              </a:ext>
            </a:extLst>
          </p:cNvPr>
          <p:cNvPicPr>
            <a:picLocks noChangeAspect="1"/>
          </p:cNvPicPr>
          <p:nvPr userDrawn="1"/>
        </p:nvPicPr>
        <p:blipFill>
          <a:blip r:embed="rId39" cstate="print">
            <a:extLst>
              <a:ext uri="{28A0092B-C50C-407E-A947-70E740481C1C}">
                <a14:useLocalDpi xmlns:a14="http://schemas.microsoft.com/office/drawing/2010/main"/>
              </a:ext>
            </a:extLst>
          </a:blip>
          <a:srcRect/>
          <a:stretch/>
        </p:blipFill>
        <p:spPr>
          <a:xfrm>
            <a:off x="9382974" y="1"/>
            <a:ext cx="2273265" cy="946628"/>
          </a:xfrm>
          <a:prstGeom prst="rect">
            <a:avLst/>
          </a:prstGeom>
        </p:spPr>
      </p:pic>
    </p:spTree>
    <p:extLst>
      <p:ext uri="{BB962C8B-B14F-4D97-AF65-F5344CB8AC3E}">
        <p14:creationId xmlns:p14="http://schemas.microsoft.com/office/powerpoint/2010/main" val="278215880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 id="2147483745" r:id="rId24"/>
    <p:sldLayoutId id="2147483746" r:id="rId25"/>
    <p:sldLayoutId id="2147483747" r:id="rId26"/>
    <p:sldLayoutId id="2147483748" r:id="rId27"/>
    <p:sldLayoutId id="2147483749" r:id="rId28"/>
    <p:sldLayoutId id="2147483750" r:id="rId29"/>
    <p:sldLayoutId id="2147483751" r:id="rId30"/>
    <p:sldLayoutId id="2147483752" r:id="rId31"/>
    <p:sldLayoutId id="2147483753" r:id="rId32"/>
    <p:sldLayoutId id="2147483754" r:id="rId33"/>
    <p:sldLayoutId id="2147483755" r:id="rId34"/>
    <p:sldLayoutId id="2147483756" r:id="rId35"/>
    <p:sldLayoutId id="2147483757" r:id="rId36"/>
    <p:sldLayoutId id="2147483758"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100000"/>
        </a:lnSpc>
        <a:spcBef>
          <a:spcPct val="0"/>
        </a:spcBef>
        <a:buNone/>
        <a:defRPr sz="4667" b="1" i="0" kern="1200" cap="all" baseline="0">
          <a:solidFill>
            <a:schemeClr val="tx1"/>
          </a:solidFill>
          <a:latin typeface="Gotham Bold" panose="02000604030000020004" pitchFamily="2"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1800" b="0" i="0" kern="1200">
          <a:solidFill>
            <a:schemeClr val="tx1"/>
          </a:solidFill>
          <a:latin typeface="Gotham-MediumItalic" pitchFamily="50"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600" b="0" i="0" kern="1200">
          <a:solidFill>
            <a:schemeClr val="tx1"/>
          </a:solidFill>
          <a:latin typeface="Gotham-Book" panose="02000604040000020004" pitchFamily="2"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b="0" i="0" kern="1200">
          <a:solidFill>
            <a:schemeClr val="tx1"/>
          </a:solidFill>
          <a:latin typeface="Gotham-Book" panose="02000604040000020004" pitchFamily="2"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b="0" i="0" kern="1200">
          <a:solidFill>
            <a:schemeClr val="tx1"/>
          </a:solidFill>
          <a:latin typeface="Gotham-Book" panose="02000604040000020004" pitchFamily="2"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b="0" i="0" kern="1200">
          <a:solidFill>
            <a:schemeClr val="tx1"/>
          </a:solidFill>
          <a:latin typeface="Gotham-Book" panose="02000604040000020004"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11">
          <p15:clr>
            <a:srgbClr val="F26B43"/>
          </p15:clr>
        </p15:guide>
        <p15:guide id="10" orient="horz" pos="1620">
          <p15:clr>
            <a:srgbClr val="F26B43"/>
          </p15:clr>
        </p15:guide>
        <p15:guide id="11" orient="horz" pos="531">
          <p15:clr>
            <a:srgbClr val="F26B43"/>
          </p15:clr>
        </p15:guide>
        <p15:guide id="14" pos="4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14.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3.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15.svg"/><Relationship Id="rId4" Type="http://schemas.openxmlformats.org/officeDocument/2006/relationships/image" Target="../media/image13.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2.xml"/><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hyperlink" Target="https://vimeo.com/672240236"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hyperlink" Target="https://www.oma.org.au/anatomy-out-home" TargetMode="External"/><Relationship Id="rId2" Type="http://schemas.openxmlformats.org/officeDocument/2006/relationships/slideLayout" Target="../slideLayouts/slideLayout32.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185FD6-1988-4238-95A1-5CD55CCDD348}"/>
              </a:ext>
            </a:extLst>
          </p:cNvPr>
          <p:cNvPicPr>
            <a:picLocks noChangeAspect="1"/>
          </p:cNvPicPr>
          <p:nvPr/>
        </p:nvPicPr>
        <p:blipFill>
          <a:blip r:embed="rId4"/>
          <a:stretch>
            <a:fillRect/>
          </a:stretch>
        </p:blipFill>
        <p:spPr>
          <a:xfrm>
            <a:off x="0" y="0"/>
            <a:ext cx="12210058" cy="6851920"/>
          </a:xfrm>
          <a:prstGeom prst="rect">
            <a:avLst/>
          </a:prstGeom>
        </p:spPr>
      </p:pic>
      <p:pic>
        <p:nvPicPr>
          <p:cNvPr id="16" name="Picture 15">
            <a:extLst>
              <a:ext uri="{FF2B5EF4-FFF2-40B4-BE49-F238E27FC236}">
                <a16:creationId xmlns:a16="http://schemas.microsoft.com/office/drawing/2014/main" id="{91F5166D-AAFC-4A2F-887C-C2DC65EF1397}"/>
              </a:ext>
            </a:extLst>
          </p:cNvPr>
          <p:cNvPicPr>
            <a:picLocks noChangeAspect="1"/>
          </p:cNvPicPr>
          <p:nvPr/>
        </p:nvPicPr>
        <p:blipFill>
          <a:blip r:embed="rId5" cstate="print">
            <a:extLst>
              <a:ext uri="{28A0092B-C50C-407E-A947-70E740481C1C}">
                <a14:useLocalDpi xmlns:a14="http://schemas.microsoft.com/office/drawing/2010/main" val="0"/>
              </a:ext>
            </a:extLst>
          </a:blip>
          <a:srcRect t="24" b="24"/>
          <a:stretch/>
        </p:blipFill>
        <p:spPr>
          <a:xfrm>
            <a:off x="3828366" y="889323"/>
            <a:ext cx="5127665" cy="5536866"/>
          </a:xfrm>
          <a:prstGeom prst="rect">
            <a:avLst/>
          </a:prstGeom>
        </p:spPr>
      </p:pic>
      <p:pic>
        <p:nvPicPr>
          <p:cNvPr id="17" name="Picture 16" descr="A picture containing text, scissors, tool&#10;&#10;Description automatically generated">
            <a:extLst>
              <a:ext uri="{FF2B5EF4-FFF2-40B4-BE49-F238E27FC236}">
                <a16:creationId xmlns:a16="http://schemas.microsoft.com/office/drawing/2014/main" id="{F930057D-698A-4ED0-84B1-008CCBAB8D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747499">
            <a:off x="695835" y="2227058"/>
            <a:ext cx="843033" cy="645727"/>
          </a:xfrm>
          <a:prstGeom prst="rect">
            <a:avLst/>
          </a:prstGeom>
        </p:spPr>
      </p:pic>
      <p:pic>
        <p:nvPicPr>
          <p:cNvPr id="18" name="Picture 17">
            <a:extLst>
              <a:ext uri="{FF2B5EF4-FFF2-40B4-BE49-F238E27FC236}">
                <a16:creationId xmlns:a16="http://schemas.microsoft.com/office/drawing/2014/main" id="{5CA1D240-7791-41D0-8B7B-A3B0A92A9348}"/>
              </a:ext>
            </a:extLst>
          </p:cNvPr>
          <p:cNvPicPr>
            <a:picLocks noChangeAspect="1"/>
          </p:cNvPicPr>
          <p:nvPr/>
        </p:nvPicPr>
        <p:blipFill>
          <a:blip r:embed="rId7" cstate="print">
            <a:extLst>
              <a:ext uri="{28A0092B-C50C-407E-A947-70E740481C1C}">
                <a14:useLocalDpi xmlns:a14="http://schemas.microsoft.com/office/drawing/2010/main" val="0"/>
              </a:ext>
            </a:extLst>
          </a:blip>
          <a:srcRect l="20" r="20"/>
          <a:stretch/>
        </p:blipFill>
        <p:spPr>
          <a:xfrm>
            <a:off x="9765617" y="1411136"/>
            <a:ext cx="1197837" cy="1154924"/>
          </a:xfrm>
          <a:prstGeom prst="rect">
            <a:avLst/>
          </a:prstGeom>
        </p:spPr>
      </p:pic>
      <p:sp>
        <p:nvSpPr>
          <p:cNvPr id="11" name="Rectangle 10">
            <a:extLst>
              <a:ext uri="{FF2B5EF4-FFF2-40B4-BE49-F238E27FC236}">
                <a16:creationId xmlns:a16="http://schemas.microsoft.com/office/drawing/2014/main" id="{BD5758B5-5781-AA41-BFA4-F29CB9533B83}"/>
              </a:ext>
            </a:extLst>
          </p:cNvPr>
          <p:cNvSpPr>
            <a:spLocks noChangeAspect="1"/>
          </p:cNvSpPr>
          <p:nvPr/>
        </p:nvSpPr>
        <p:spPr>
          <a:xfrm>
            <a:off x="250963" y="0"/>
            <a:ext cx="5259291" cy="5633357"/>
          </a:xfrm>
          <a:prstGeom prst="rect">
            <a:avLst/>
          </a:prstGeom>
          <a:solidFill>
            <a:schemeClr val="accent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ED501CB6-00ED-6B46-BED9-248D8DFA75C4}"/>
              </a:ext>
            </a:extLst>
          </p:cNvPr>
          <p:cNvSpPr>
            <a:spLocks noGrp="1"/>
          </p:cNvSpPr>
          <p:nvPr>
            <p:ph type="ctrTitle"/>
          </p:nvPr>
        </p:nvSpPr>
        <p:spPr>
          <a:xfrm>
            <a:off x="512437" y="1778646"/>
            <a:ext cx="4302843" cy="3418595"/>
          </a:xfrm>
        </p:spPr>
        <p:txBody>
          <a:bodyPr anchor="t">
            <a:noAutofit/>
          </a:bodyPr>
          <a:lstStyle>
            <a:lvl1pPr algn="l">
              <a:defRPr sz="4400" b="1" i="0">
                <a:solidFill>
                  <a:schemeClr val="bg1"/>
                </a:solidFill>
                <a:latin typeface="Gotham Bold" panose="02000604030000020004" pitchFamily="2" charset="0"/>
              </a:defRPr>
            </a:lvl1pPr>
          </a:lstStyle>
          <a:p>
            <a:r>
              <a:rPr lang="en-US" sz="4000"/>
              <a:t>Special edition: MOVE 1.5 and the Neuro Impact Factor</a:t>
            </a:r>
          </a:p>
        </p:txBody>
      </p:sp>
      <p:sp>
        <p:nvSpPr>
          <p:cNvPr id="13" name="Subtitle 2">
            <a:extLst>
              <a:ext uri="{FF2B5EF4-FFF2-40B4-BE49-F238E27FC236}">
                <a16:creationId xmlns:a16="http://schemas.microsoft.com/office/drawing/2014/main" id="{F48CB742-8F14-814F-BB8A-C039035E671C}"/>
              </a:ext>
            </a:extLst>
          </p:cNvPr>
          <p:cNvSpPr>
            <a:spLocks noGrp="1"/>
          </p:cNvSpPr>
          <p:nvPr>
            <p:ph type="subTitle" idx="1"/>
          </p:nvPr>
        </p:nvSpPr>
        <p:spPr>
          <a:xfrm>
            <a:off x="526086" y="4876338"/>
            <a:ext cx="3826669" cy="609593"/>
          </a:xfrm>
        </p:spPr>
        <p:txBody>
          <a:bodyPr/>
          <a:lstStyle>
            <a:lvl1pPr marL="0" indent="0" algn="l">
              <a:buNone/>
              <a:defRPr sz="2400" b="0" i="0">
                <a:solidFill>
                  <a:schemeClr val="tx1"/>
                </a:solidFill>
                <a:latin typeface="Gotham Medium" panose="02000604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b="1">
                <a:solidFill>
                  <a:schemeClr val="bg1"/>
                </a:solidFill>
                <a:latin typeface="Gotham Book" pitchFamily="50" charset="0"/>
                <a:cs typeface="Gotham Book" pitchFamily="50" charset="0"/>
              </a:rPr>
              <a:t>February 2022</a:t>
            </a:r>
          </a:p>
        </p:txBody>
      </p:sp>
      <p:cxnSp>
        <p:nvCxnSpPr>
          <p:cNvPr id="14" name="Straight Connector 13">
            <a:extLst>
              <a:ext uri="{FF2B5EF4-FFF2-40B4-BE49-F238E27FC236}">
                <a16:creationId xmlns:a16="http://schemas.microsoft.com/office/drawing/2014/main" id="{B0B499F3-AE75-5646-A17E-79E67C050447}"/>
              </a:ext>
            </a:extLst>
          </p:cNvPr>
          <p:cNvCxnSpPr>
            <a:cxnSpLocks/>
          </p:cNvCxnSpPr>
          <p:nvPr/>
        </p:nvCxnSpPr>
        <p:spPr>
          <a:xfrm>
            <a:off x="512438" y="4689356"/>
            <a:ext cx="2092845" cy="0"/>
          </a:xfrm>
          <a:prstGeom prst="line">
            <a:avLst/>
          </a:prstGeom>
          <a:ln w="76200">
            <a:solidFill>
              <a:schemeClr val="bg1"/>
            </a:solidFill>
          </a:ln>
        </p:spPr>
        <p:style>
          <a:lnRef idx="3">
            <a:schemeClr val="accent2"/>
          </a:lnRef>
          <a:fillRef idx="0">
            <a:schemeClr val="accent2"/>
          </a:fillRef>
          <a:effectRef idx="2">
            <a:schemeClr val="accent2"/>
          </a:effectRef>
          <a:fontRef idx="minor">
            <a:schemeClr val="tx1"/>
          </a:fontRef>
        </p:style>
      </p:cxnSp>
      <p:pic>
        <p:nvPicPr>
          <p:cNvPr id="10" name="Picture 9" descr="AnatomyOfOoh.png">
            <a:extLst>
              <a:ext uri="{FF2B5EF4-FFF2-40B4-BE49-F238E27FC236}">
                <a16:creationId xmlns:a16="http://schemas.microsoft.com/office/drawing/2014/main" id="{38C83070-7124-43E0-8EA5-5424C6770C7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52516" y="176305"/>
            <a:ext cx="2276174" cy="1426036"/>
          </a:xfrm>
          <a:prstGeom prst="rect">
            <a:avLst/>
          </a:prstGeom>
        </p:spPr>
      </p:pic>
      <p:pic>
        <p:nvPicPr>
          <p:cNvPr id="15" name="Picture 14">
            <a:extLst>
              <a:ext uri="{FF2B5EF4-FFF2-40B4-BE49-F238E27FC236}">
                <a16:creationId xmlns:a16="http://schemas.microsoft.com/office/drawing/2014/main" id="{CF427827-30CB-48E9-9FDD-E814E6CFC95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73763" y="0"/>
            <a:ext cx="2581547" cy="1073923"/>
          </a:xfrm>
          <a:prstGeom prst="rect">
            <a:avLst/>
          </a:prstGeom>
        </p:spPr>
      </p:pic>
    </p:spTree>
    <p:custDataLst>
      <p:tags r:id="rId1"/>
    </p:custDataLst>
    <p:extLst>
      <p:ext uri="{BB962C8B-B14F-4D97-AF65-F5344CB8AC3E}">
        <p14:creationId xmlns:p14="http://schemas.microsoft.com/office/powerpoint/2010/main" val="764473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D2B483-7BBD-4C8D-AF3C-C2D7083B5E9D}"/>
              </a:ext>
            </a:extLst>
          </p:cNvPr>
          <p:cNvSpPr>
            <a:spLocks noGrp="1"/>
          </p:cNvSpPr>
          <p:nvPr>
            <p:ph type="title"/>
          </p:nvPr>
        </p:nvSpPr>
        <p:spPr>
          <a:xfrm>
            <a:off x="566058" y="333376"/>
            <a:ext cx="8044544" cy="1260491"/>
          </a:xfrm>
        </p:spPr>
        <p:txBody>
          <a:bodyPr>
            <a:normAutofit fontScale="90000"/>
          </a:bodyPr>
          <a:lstStyle/>
          <a:p>
            <a:r>
              <a:rPr lang="en-US" sz="3600" cap="none">
                <a:solidFill>
                  <a:srgbClr val="6C6B6A"/>
                </a:solidFill>
                <a:latin typeface="Gotham Bold" pitchFamily="50" charset="0"/>
                <a:cs typeface="Gotham Bold" pitchFamily="50" charset="0"/>
              </a:rPr>
              <a:t>OOH reaches the nine of 10 people who leave home each day</a:t>
            </a:r>
            <a:endParaRPr lang="en-AU" sz="3600" cap="none"/>
          </a:p>
        </p:txBody>
      </p:sp>
      <p:sp>
        <p:nvSpPr>
          <p:cNvPr id="52" name="TextBox 51">
            <a:extLst>
              <a:ext uri="{FF2B5EF4-FFF2-40B4-BE49-F238E27FC236}">
                <a16:creationId xmlns:a16="http://schemas.microsoft.com/office/drawing/2014/main" id="{08CAFE22-4F7E-4B2B-B5AB-E23DC7A57EED}"/>
              </a:ext>
            </a:extLst>
          </p:cNvPr>
          <p:cNvSpPr txBox="1"/>
          <p:nvPr/>
        </p:nvSpPr>
        <p:spPr>
          <a:xfrm>
            <a:off x="489857" y="2034198"/>
            <a:ext cx="4974772" cy="1938992"/>
          </a:xfrm>
          <a:prstGeom prst="rect">
            <a:avLst/>
          </a:prstGeom>
          <a:noFill/>
        </p:spPr>
        <p:txBody>
          <a:bodyPr wrap="square" numCol="1" spcCol="288000" rtlCol="0">
            <a:spAutoFit/>
          </a:bodyPr>
          <a:lstStyle/>
          <a:p>
            <a:r>
              <a:rPr lang="en-US" sz="2000" dirty="0">
                <a:solidFill>
                  <a:srgbClr val="003D69"/>
                </a:solidFill>
                <a:latin typeface="Gotham Book" pitchFamily="50" charset="0"/>
                <a:cs typeface="Gotham Book" pitchFamily="50" charset="0"/>
              </a:rPr>
              <a:t>Now in market, MOVE 1.5— the latest evolution in audience measurement— gives you more information about your audience and their engagement with Out of Home (OOH) media. </a:t>
            </a:r>
          </a:p>
          <a:p>
            <a:r>
              <a:rPr lang="en-US" sz="2000" dirty="0">
                <a:solidFill>
                  <a:srgbClr val="003D69"/>
                </a:solidFill>
                <a:latin typeface="Gotham Book" pitchFamily="50" charset="0"/>
                <a:cs typeface="Gotham Book" pitchFamily="50" charset="0"/>
              </a:rPr>
              <a:t> </a:t>
            </a:r>
          </a:p>
        </p:txBody>
      </p:sp>
      <p:pic>
        <p:nvPicPr>
          <p:cNvPr id="53" name="Picture 52">
            <a:extLst>
              <a:ext uri="{FF2B5EF4-FFF2-40B4-BE49-F238E27FC236}">
                <a16:creationId xmlns:a16="http://schemas.microsoft.com/office/drawing/2014/main" id="{5998C31E-F36E-41DE-B42F-4FA63A80593F}"/>
              </a:ext>
            </a:extLst>
          </p:cNvPr>
          <p:cNvPicPr>
            <a:picLocks noChangeAspect="1"/>
          </p:cNvPicPr>
          <p:nvPr/>
        </p:nvPicPr>
        <p:blipFill>
          <a:blip r:embed="rId3" cstate="print">
            <a:extLst>
              <a:ext uri="{28A0092B-C50C-407E-A947-70E740481C1C}">
                <a14:useLocalDpi xmlns:a14="http://schemas.microsoft.com/office/drawing/2010/main" val="0"/>
              </a:ext>
            </a:extLst>
          </a:blip>
          <a:srcRect t="24" b="24"/>
          <a:stretch/>
        </p:blipFill>
        <p:spPr>
          <a:xfrm rot="21435419">
            <a:off x="6322862" y="1301105"/>
            <a:ext cx="3975990" cy="4293284"/>
          </a:xfrm>
          <a:prstGeom prst="rect">
            <a:avLst/>
          </a:prstGeom>
        </p:spPr>
      </p:pic>
      <p:grpSp>
        <p:nvGrpSpPr>
          <p:cNvPr id="54" name="Group 53">
            <a:extLst>
              <a:ext uri="{FF2B5EF4-FFF2-40B4-BE49-F238E27FC236}">
                <a16:creationId xmlns:a16="http://schemas.microsoft.com/office/drawing/2014/main" id="{142728AE-2D3D-4D7E-8100-B77FB9A3E939}"/>
              </a:ext>
            </a:extLst>
          </p:cNvPr>
          <p:cNvGrpSpPr/>
          <p:nvPr/>
        </p:nvGrpSpPr>
        <p:grpSpPr>
          <a:xfrm>
            <a:off x="12700" y="4414157"/>
            <a:ext cx="12191999" cy="2531843"/>
            <a:chOff x="0" y="3044194"/>
            <a:chExt cx="9144000" cy="2113668"/>
          </a:xfrm>
        </p:grpSpPr>
        <p:pic>
          <p:nvPicPr>
            <p:cNvPr id="55" name="Graphic 54">
              <a:extLst>
                <a:ext uri="{FF2B5EF4-FFF2-40B4-BE49-F238E27FC236}">
                  <a16:creationId xmlns:a16="http://schemas.microsoft.com/office/drawing/2014/main" id="{CD739431-F7A9-4CE7-9A6B-1762BAC5FA49}"/>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5465" r="5465" b="55760"/>
            <a:stretch/>
          </p:blipFill>
          <p:spPr>
            <a:xfrm>
              <a:off x="0" y="3044194"/>
              <a:ext cx="9144000" cy="2113668"/>
            </a:xfrm>
            <a:prstGeom prst="rect">
              <a:avLst/>
            </a:prstGeom>
          </p:spPr>
        </p:pic>
        <p:grpSp>
          <p:nvGrpSpPr>
            <p:cNvPr id="56" name="Group 55">
              <a:extLst>
                <a:ext uri="{FF2B5EF4-FFF2-40B4-BE49-F238E27FC236}">
                  <a16:creationId xmlns:a16="http://schemas.microsoft.com/office/drawing/2014/main" id="{CC4532FE-1D4C-49DD-B764-7C7AF04B9775}"/>
                </a:ext>
              </a:extLst>
            </p:cNvPr>
            <p:cNvGrpSpPr/>
            <p:nvPr/>
          </p:nvGrpSpPr>
          <p:grpSpPr>
            <a:xfrm>
              <a:off x="6581550" y="3744216"/>
              <a:ext cx="810645" cy="748637"/>
              <a:chOff x="3255645" y="3067973"/>
              <a:chExt cx="511396" cy="472278"/>
            </a:xfrm>
          </p:grpSpPr>
          <p:grpSp>
            <p:nvGrpSpPr>
              <p:cNvPr id="188" name="Graphic 509">
                <a:extLst>
                  <a:ext uri="{FF2B5EF4-FFF2-40B4-BE49-F238E27FC236}">
                    <a16:creationId xmlns:a16="http://schemas.microsoft.com/office/drawing/2014/main" id="{F3CFAB54-6805-43E9-8A6C-28F5AC13EB30}"/>
                  </a:ext>
                </a:extLst>
              </p:cNvPr>
              <p:cNvGrpSpPr/>
              <p:nvPr/>
            </p:nvGrpSpPr>
            <p:grpSpPr>
              <a:xfrm>
                <a:off x="3288726" y="3155635"/>
                <a:ext cx="478315" cy="384616"/>
                <a:chOff x="3326826" y="3117535"/>
                <a:chExt cx="478315" cy="384616"/>
              </a:xfrm>
            </p:grpSpPr>
            <p:sp>
              <p:nvSpPr>
                <p:cNvPr id="209" name="Freeform 880">
                  <a:extLst>
                    <a:ext uri="{FF2B5EF4-FFF2-40B4-BE49-F238E27FC236}">
                      <a16:creationId xmlns:a16="http://schemas.microsoft.com/office/drawing/2014/main" id="{0BFFF1A9-89EE-4A7B-AA8C-2104E001D46E}"/>
                    </a:ext>
                  </a:extLst>
                </p:cNvPr>
                <p:cNvSpPr/>
                <p:nvPr/>
              </p:nvSpPr>
              <p:spPr>
                <a:xfrm>
                  <a:off x="3326826" y="3237833"/>
                  <a:ext cx="245905" cy="235172"/>
                </a:xfrm>
                <a:custGeom>
                  <a:avLst/>
                  <a:gdLst>
                    <a:gd name="connsiteX0" fmla="*/ 2828 w 245905"/>
                    <a:gd name="connsiteY0" fmla="*/ 235172 h 235172"/>
                    <a:gd name="connsiteX1" fmla="*/ 923 w 245905"/>
                    <a:gd name="connsiteY1" fmla="*/ 234505 h 235172"/>
                    <a:gd name="connsiteX2" fmla="*/ 808 w 245905"/>
                    <a:gd name="connsiteY2" fmla="*/ 230334 h 235172"/>
                    <a:gd name="connsiteX3" fmla="*/ 923 w 245905"/>
                    <a:gd name="connsiteY3" fmla="*/ 230219 h 235172"/>
                    <a:gd name="connsiteX4" fmla="*/ 195233 w 245905"/>
                    <a:gd name="connsiteY4" fmla="*/ 0 h 235172"/>
                    <a:gd name="connsiteX5" fmla="*/ 242858 w 245905"/>
                    <a:gd name="connsiteY5" fmla="*/ 0 h 235172"/>
                    <a:gd name="connsiteX6" fmla="*/ 245906 w 245905"/>
                    <a:gd name="connsiteY6" fmla="*/ 3048 h 235172"/>
                    <a:gd name="connsiteX7" fmla="*/ 242858 w 245905"/>
                    <a:gd name="connsiteY7" fmla="*/ 6096 h 235172"/>
                    <a:gd name="connsiteX8" fmla="*/ 197424 w 245905"/>
                    <a:gd name="connsiteY8" fmla="*/ 6096 h 235172"/>
                    <a:gd name="connsiteX9" fmla="*/ 4923 w 245905"/>
                    <a:gd name="connsiteY9" fmla="*/ 234125 h 235172"/>
                    <a:gd name="connsiteX10" fmla="*/ 2542 w 245905"/>
                    <a:gd name="connsiteY10" fmla="*/ 235172 h 23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905" h="235172">
                      <a:moveTo>
                        <a:pt x="2828" y="235172"/>
                      </a:moveTo>
                      <a:cubicBezTo>
                        <a:pt x="2133" y="235182"/>
                        <a:pt x="1456" y="234944"/>
                        <a:pt x="923" y="234505"/>
                      </a:cubicBezTo>
                      <a:cubicBezTo>
                        <a:pt x="-258" y="233382"/>
                        <a:pt x="-316" y="231515"/>
                        <a:pt x="808" y="230334"/>
                      </a:cubicBezTo>
                      <a:cubicBezTo>
                        <a:pt x="847" y="230296"/>
                        <a:pt x="885" y="230257"/>
                        <a:pt x="923" y="230219"/>
                      </a:cubicBezTo>
                      <a:lnTo>
                        <a:pt x="195233" y="0"/>
                      </a:lnTo>
                      <a:lnTo>
                        <a:pt x="242858" y="0"/>
                      </a:lnTo>
                      <a:cubicBezTo>
                        <a:pt x="244544" y="0"/>
                        <a:pt x="245906" y="1362"/>
                        <a:pt x="245906" y="3048"/>
                      </a:cubicBezTo>
                      <a:cubicBezTo>
                        <a:pt x="245858" y="4715"/>
                        <a:pt x="244525" y="6048"/>
                        <a:pt x="242858" y="6096"/>
                      </a:cubicBezTo>
                      <a:lnTo>
                        <a:pt x="197424" y="6096"/>
                      </a:lnTo>
                      <a:lnTo>
                        <a:pt x="4923" y="234125"/>
                      </a:lnTo>
                      <a:cubicBezTo>
                        <a:pt x="4295" y="234772"/>
                        <a:pt x="3447" y="235153"/>
                        <a:pt x="2542" y="235172"/>
                      </a:cubicBezTo>
                    </a:path>
                  </a:pathLst>
                </a:custGeom>
                <a:solidFill>
                  <a:srgbClr val="527D7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210" name="Freeform 881">
                  <a:extLst>
                    <a:ext uri="{FF2B5EF4-FFF2-40B4-BE49-F238E27FC236}">
                      <a16:creationId xmlns:a16="http://schemas.microsoft.com/office/drawing/2014/main" id="{26F6A9E9-F58E-41E3-BC8B-AC90E92B3900}"/>
                    </a:ext>
                  </a:extLst>
                </p:cNvPr>
                <p:cNvSpPr/>
                <p:nvPr/>
              </p:nvSpPr>
              <p:spPr>
                <a:xfrm>
                  <a:off x="3395686" y="3385066"/>
                  <a:ext cx="95533" cy="87940"/>
                </a:xfrm>
                <a:custGeom>
                  <a:avLst/>
                  <a:gdLst>
                    <a:gd name="connsiteX0" fmla="*/ 92654 w 95533"/>
                    <a:gd name="connsiteY0" fmla="*/ 87939 h 87940"/>
                    <a:gd name="connsiteX1" fmla="*/ 90559 w 95533"/>
                    <a:gd name="connsiteY1" fmla="*/ 87177 h 87940"/>
                    <a:gd name="connsiteX2" fmla="*/ 1024 w 95533"/>
                    <a:gd name="connsiteY2" fmla="*/ 5358 h 87940"/>
                    <a:gd name="connsiteX3" fmla="*/ 786 w 95533"/>
                    <a:gd name="connsiteY3" fmla="*/ 1024 h 87940"/>
                    <a:gd name="connsiteX4" fmla="*/ 5120 w 95533"/>
                    <a:gd name="connsiteY4" fmla="*/ 786 h 87940"/>
                    <a:gd name="connsiteX5" fmla="*/ 94655 w 95533"/>
                    <a:gd name="connsiteY5" fmla="*/ 82701 h 87940"/>
                    <a:gd name="connsiteX6" fmla="*/ 94655 w 95533"/>
                    <a:gd name="connsiteY6" fmla="*/ 86987 h 87940"/>
                    <a:gd name="connsiteX7" fmla="*/ 92464 w 95533"/>
                    <a:gd name="connsiteY7" fmla="*/ 87939 h 8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33" h="87940">
                      <a:moveTo>
                        <a:pt x="92654" y="87939"/>
                      </a:moveTo>
                      <a:cubicBezTo>
                        <a:pt x="91892" y="87930"/>
                        <a:pt x="91149" y="87663"/>
                        <a:pt x="90559" y="87177"/>
                      </a:cubicBezTo>
                      <a:lnTo>
                        <a:pt x="1024" y="5358"/>
                      </a:lnTo>
                      <a:cubicBezTo>
                        <a:pt x="-243" y="4224"/>
                        <a:pt x="-348" y="2290"/>
                        <a:pt x="786" y="1024"/>
                      </a:cubicBezTo>
                      <a:cubicBezTo>
                        <a:pt x="1919" y="-243"/>
                        <a:pt x="3853" y="-348"/>
                        <a:pt x="5120" y="786"/>
                      </a:cubicBezTo>
                      <a:lnTo>
                        <a:pt x="94655" y="82701"/>
                      </a:lnTo>
                      <a:cubicBezTo>
                        <a:pt x="95826" y="83891"/>
                        <a:pt x="95826" y="85796"/>
                        <a:pt x="94655" y="86987"/>
                      </a:cubicBezTo>
                      <a:cubicBezTo>
                        <a:pt x="94102" y="87606"/>
                        <a:pt x="93302" y="87958"/>
                        <a:pt x="92464" y="87939"/>
                      </a:cubicBezTo>
                    </a:path>
                  </a:pathLst>
                </a:custGeom>
                <a:solidFill>
                  <a:srgbClr val="527D7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211" name="Freeform 882">
                  <a:extLst>
                    <a:ext uri="{FF2B5EF4-FFF2-40B4-BE49-F238E27FC236}">
                      <a16:creationId xmlns:a16="http://schemas.microsoft.com/office/drawing/2014/main" id="{CD941043-FF5F-4341-A41C-82A3A347FBE0}"/>
                    </a:ext>
                  </a:extLst>
                </p:cNvPr>
                <p:cNvSpPr/>
                <p:nvPr/>
              </p:nvSpPr>
              <p:spPr>
                <a:xfrm>
                  <a:off x="3669601" y="3118215"/>
                  <a:ext cx="74675" cy="62467"/>
                </a:xfrm>
                <a:custGeom>
                  <a:avLst/>
                  <a:gdLst>
                    <a:gd name="connsiteX0" fmla="*/ 32290 w 74675"/>
                    <a:gd name="connsiteY0" fmla="*/ 2270 h 62467"/>
                    <a:gd name="connsiteX1" fmla="*/ 55626 w 74675"/>
                    <a:gd name="connsiteY1" fmla="*/ 23035 h 62467"/>
                    <a:gd name="connsiteX2" fmla="*/ 74676 w 74675"/>
                    <a:gd name="connsiteY2" fmla="*/ 48466 h 62467"/>
                    <a:gd name="connsiteX3" fmla="*/ 51435 w 74675"/>
                    <a:gd name="connsiteY3" fmla="*/ 62468 h 62467"/>
                    <a:gd name="connsiteX4" fmla="*/ 35052 w 74675"/>
                    <a:gd name="connsiteY4" fmla="*/ 24368 h 62467"/>
                    <a:gd name="connsiteX5" fmla="*/ 0 w 74675"/>
                    <a:gd name="connsiteY5" fmla="*/ 8556 h 62467"/>
                    <a:gd name="connsiteX6" fmla="*/ 32575 w 74675"/>
                    <a:gd name="connsiteY6" fmla="*/ 2080 h 6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675" h="62467">
                      <a:moveTo>
                        <a:pt x="32290" y="2270"/>
                      </a:moveTo>
                      <a:cubicBezTo>
                        <a:pt x="41967" y="6709"/>
                        <a:pt x="50092" y="13938"/>
                        <a:pt x="55626" y="23035"/>
                      </a:cubicBezTo>
                      <a:cubicBezTo>
                        <a:pt x="61141" y="32102"/>
                        <a:pt x="67523" y="40618"/>
                        <a:pt x="74676" y="48466"/>
                      </a:cubicBezTo>
                      <a:cubicBezTo>
                        <a:pt x="66113" y="51629"/>
                        <a:pt x="58236" y="56381"/>
                        <a:pt x="51435" y="62468"/>
                      </a:cubicBezTo>
                      <a:cubicBezTo>
                        <a:pt x="49216" y="48609"/>
                        <a:pt x="43586" y="35512"/>
                        <a:pt x="35052" y="24368"/>
                      </a:cubicBezTo>
                      <a:cubicBezTo>
                        <a:pt x="26203" y="14272"/>
                        <a:pt x="13421" y="8509"/>
                        <a:pt x="0" y="8556"/>
                      </a:cubicBezTo>
                      <a:cubicBezTo>
                        <a:pt x="8696" y="279"/>
                        <a:pt x="21374" y="-2235"/>
                        <a:pt x="32575" y="2080"/>
                      </a:cubicBezTo>
                    </a:path>
                  </a:pathLst>
                </a:custGeom>
                <a:solidFill>
                  <a:srgbClr val="263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212" name="Freeform 883">
                  <a:extLst>
                    <a:ext uri="{FF2B5EF4-FFF2-40B4-BE49-F238E27FC236}">
                      <a16:creationId xmlns:a16="http://schemas.microsoft.com/office/drawing/2014/main" id="{CAF686E5-ACA7-4890-A190-9539F139476D}"/>
                    </a:ext>
                  </a:extLst>
                </p:cNvPr>
                <p:cNvSpPr/>
                <p:nvPr/>
              </p:nvSpPr>
              <p:spPr>
                <a:xfrm>
                  <a:off x="3663149" y="3120390"/>
                  <a:ext cx="58391" cy="131930"/>
                </a:xfrm>
                <a:custGeom>
                  <a:avLst/>
                  <a:gdLst>
                    <a:gd name="connsiteX0" fmla="*/ 14644 w 58391"/>
                    <a:gd name="connsiteY0" fmla="*/ 0 h 131930"/>
                    <a:gd name="connsiteX1" fmla="*/ 9976 w 58391"/>
                    <a:gd name="connsiteY1" fmla="*/ 2476 h 131930"/>
                    <a:gd name="connsiteX2" fmla="*/ 928 w 58391"/>
                    <a:gd name="connsiteY2" fmla="*/ 30004 h 131930"/>
                    <a:gd name="connsiteX3" fmla="*/ 8548 w 58391"/>
                    <a:gd name="connsiteY3" fmla="*/ 52197 h 131930"/>
                    <a:gd name="connsiteX4" fmla="*/ 13882 w 58391"/>
                    <a:gd name="connsiteY4" fmla="*/ 82582 h 131930"/>
                    <a:gd name="connsiteX5" fmla="*/ 24550 w 58391"/>
                    <a:gd name="connsiteY5" fmla="*/ 115729 h 131930"/>
                    <a:gd name="connsiteX6" fmla="*/ 53125 w 58391"/>
                    <a:gd name="connsiteY6" fmla="*/ 131921 h 131930"/>
                    <a:gd name="connsiteX7" fmla="*/ 58363 w 58391"/>
                    <a:gd name="connsiteY7" fmla="*/ 130112 h 131930"/>
                    <a:gd name="connsiteX8" fmla="*/ 14167 w 58391"/>
                    <a:gd name="connsiteY8" fmla="*/ 0 h 13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91" h="131930">
                      <a:moveTo>
                        <a:pt x="14644" y="0"/>
                      </a:moveTo>
                      <a:cubicBezTo>
                        <a:pt x="13024" y="695"/>
                        <a:pt x="11462" y="1524"/>
                        <a:pt x="9976" y="2476"/>
                      </a:cubicBezTo>
                      <a:cubicBezTo>
                        <a:pt x="1718" y="9010"/>
                        <a:pt x="-1844" y="19841"/>
                        <a:pt x="928" y="30004"/>
                      </a:cubicBezTo>
                      <a:cubicBezTo>
                        <a:pt x="3214" y="37529"/>
                        <a:pt x="6833" y="44387"/>
                        <a:pt x="8548" y="52197"/>
                      </a:cubicBezTo>
                      <a:cubicBezTo>
                        <a:pt x="10834" y="62198"/>
                        <a:pt x="11977" y="72485"/>
                        <a:pt x="13882" y="82582"/>
                      </a:cubicBezTo>
                      <a:cubicBezTo>
                        <a:pt x="15310" y="94202"/>
                        <a:pt x="18930" y="105451"/>
                        <a:pt x="24550" y="115729"/>
                      </a:cubicBezTo>
                      <a:cubicBezTo>
                        <a:pt x="30369" y="125977"/>
                        <a:pt x="41342" y="132197"/>
                        <a:pt x="53125" y="131921"/>
                      </a:cubicBezTo>
                      <a:cubicBezTo>
                        <a:pt x="54944" y="131559"/>
                        <a:pt x="56706" y="130950"/>
                        <a:pt x="58363" y="130112"/>
                      </a:cubicBezTo>
                      <a:cubicBezTo>
                        <a:pt x="59154" y="82934"/>
                        <a:pt x="43533" y="36938"/>
                        <a:pt x="14167" y="0"/>
                      </a:cubicBezTo>
                    </a:path>
                  </a:pathLst>
                </a:custGeom>
                <a:solidFill>
                  <a:srgbClr val="527D7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213" name="Freeform 884">
                  <a:extLst>
                    <a:ext uri="{FF2B5EF4-FFF2-40B4-BE49-F238E27FC236}">
                      <a16:creationId xmlns:a16="http://schemas.microsoft.com/office/drawing/2014/main" id="{F9A502B3-D9C8-475D-9532-05AE3CB1FAC4}"/>
                    </a:ext>
                  </a:extLst>
                </p:cNvPr>
                <p:cNvSpPr/>
                <p:nvPr/>
              </p:nvSpPr>
              <p:spPr>
                <a:xfrm>
                  <a:off x="3677888" y="3117535"/>
                  <a:ext cx="64389" cy="132965"/>
                </a:xfrm>
                <a:custGeom>
                  <a:avLst/>
                  <a:gdLst>
                    <a:gd name="connsiteX0" fmla="*/ 64294 w 64389"/>
                    <a:gd name="connsiteY0" fmla="*/ 104010 h 132965"/>
                    <a:gd name="connsiteX1" fmla="*/ 54769 w 64389"/>
                    <a:gd name="connsiteY1" fmla="*/ 62195 h 132965"/>
                    <a:gd name="connsiteX2" fmla="*/ 42958 w 64389"/>
                    <a:gd name="connsiteY2" fmla="*/ 32286 h 132965"/>
                    <a:gd name="connsiteX3" fmla="*/ 25717 w 64389"/>
                    <a:gd name="connsiteY3" fmla="*/ 6093 h 132965"/>
                    <a:gd name="connsiteX4" fmla="*/ 0 w 64389"/>
                    <a:gd name="connsiteY4" fmla="*/ 2854 h 132965"/>
                    <a:gd name="connsiteX5" fmla="*/ 44196 w 64389"/>
                    <a:gd name="connsiteY5" fmla="*/ 132966 h 132965"/>
                    <a:gd name="connsiteX6" fmla="*/ 64389 w 64389"/>
                    <a:gd name="connsiteY6" fmla="*/ 104391 h 132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89" h="132965">
                      <a:moveTo>
                        <a:pt x="64294" y="104010"/>
                      </a:moveTo>
                      <a:cubicBezTo>
                        <a:pt x="64341" y="89532"/>
                        <a:pt x="61084" y="75225"/>
                        <a:pt x="54769" y="62195"/>
                      </a:cubicBezTo>
                      <a:cubicBezTo>
                        <a:pt x="50863" y="52670"/>
                        <a:pt x="46863" y="42288"/>
                        <a:pt x="42958" y="32286"/>
                      </a:cubicBezTo>
                      <a:cubicBezTo>
                        <a:pt x="39262" y="22371"/>
                        <a:pt x="33366" y="13408"/>
                        <a:pt x="25717" y="6093"/>
                      </a:cubicBezTo>
                      <a:cubicBezTo>
                        <a:pt x="18831" y="-603"/>
                        <a:pt x="8334" y="-1927"/>
                        <a:pt x="0" y="2854"/>
                      </a:cubicBezTo>
                      <a:cubicBezTo>
                        <a:pt x="29366" y="39792"/>
                        <a:pt x="44987" y="85788"/>
                        <a:pt x="44196" y="132966"/>
                      </a:cubicBezTo>
                      <a:cubicBezTo>
                        <a:pt x="55674" y="127879"/>
                        <a:pt x="63427" y="116907"/>
                        <a:pt x="64389" y="104391"/>
                      </a:cubicBezTo>
                    </a:path>
                  </a:pathLst>
                </a:custGeom>
                <a:solidFill>
                  <a:srgbClr val="61A1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214" name="Freeform 885">
                  <a:extLst>
                    <a:ext uri="{FF2B5EF4-FFF2-40B4-BE49-F238E27FC236}">
                      <a16:creationId xmlns:a16="http://schemas.microsoft.com/office/drawing/2014/main" id="{49A5D5F1-A1A3-4933-AAC1-DE81548FF961}"/>
                    </a:ext>
                  </a:extLst>
                </p:cNvPr>
                <p:cNvSpPr/>
                <p:nvPr/>
              </p:nvSpPr>
              <p:spPr>
                <a:xfrm>
                  <a:off x="3541490" y="3483768"/>
                  <a:ext cx="55435" cy="18383"/>
                </a:xfrm>
                <a:custGeom>
                  <a:avLst/>
                  <a:gdLst>
                    <a:gd name="connsiteX0" fmla="*/ 29432 w 55435"/>
                    <a:gd name="connsiteY0" fmla="*/ 0 h 18383"/>
                    <a:gd name="connsiteX1" fmla="*/ 0 w 55435"/>
                    <a:gd name="connsiteY1" fmla="*/ 6001 h 18383"/>
                    <a:gd name="connsiteX2" fmla="*/ 52864 w 55435"/>
                    <a:gd name="connsiteY2" fmla="*/ 18383 h 18383"/>
                    <a:gd name="connsiteX3" fmla="*/ 55436 w 55435"/>
                    <a:gd name="connsiteY3" fmla="*/ 6001 h 18383"/>
                  </a:gdLst>
                  <a:ahLst/>
                  <a:cxnLst>
                    <a:cxn ang="0">
                      <a:pos x="connsiteX0" y="connsiteY0"/>
                    </a:cxn>
                    <a:cxn ang="0">
                      <a:pos x="connsiteX1" y="connsiteY1"/>
                    </a:cxn>
                    <a:cxn ang="0">
                      <a:pos x="connsiteX2" y="connsiteY2"/>
                    </a:cxn>
                    <a:cxn ang="0">
                      <a:pos x="connsiteX3" y="connsiteY3"/>
                    </a:cxn>
                  </a:cxnLst>
                  <a:rect l="l" t="t" r="r" b="b"/>
                  <a:pathLst>
                    <a:path w="55435" h="18383">
                      <a:moveTo>
                        <a:pt x="29432" y="0"/>
                      </a:moveTo>
                      <a:cubicBezTo>
                        <a:pt x="18002" y="571"/>
                        <a:pt x="0" y="2286"/>
                        <a:pt x="0" y="6001"/>
                      </a:cubicBezTo>
                      <a:cubicBezTo>
                        <a:pt x="0" y="9715"/>
                        <a:pt x="52864" y="18383"/>
                        <a:pt x="52864" y="18383"/>
                      </a:cubicBezTo>
                      <a:lnTo>
                        <a:pt x="55436" y="6001"/>
                      </a:lnTo>
                      <a:close/>
                    </a:path>
                  </a:pathLst>
                </a:custGeom>
                <a:solidFill>
                  <a:srgbClr val="EB59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215" name="Freeform 886">
                  <a:extLst>
                    <a:ext uri="{FF2B5EF4-FFF2-40B4-BE49-F238E27FC236}">
                      <a16:creationId xmlns:a16="http://schemas.microsoft.com/office/drawing/2014/main" id="{6AA85BFF-2D43-4DC5-9580-B972E1EFE5A4}"/>
                    </a:ext>
                  </a:extLst>
                </p:cNvPr>
                <p:cNvSpPr/>
                <p:nvPr/>
              </p:nvSpPr>
              <p:spPr>
                <a:xfrm>
                  <a:off x="3570541" y="3453669"/>
                  <a:ext cx="33909" cy="35814"/>
                </a:xfrm>
                <a:custGeom>
                  <a:avLst/>
                  <a:gdLst>
                    <a:gd name="connsiteX0" fmla="*/ 33909 w 33909"/>
                    <a:gd name="connsiteY0" fmla="*/ 0 h 35814"/>
                    <a:gd name="connsiteX1" fmla="*/ 14859 w 33909"/>
                    <a:gd name="connsiteY1" fmla="*/ 0 h 35814"/>
                    <a:gd name="connsiteX2" fmla="*/ 7144 w 33909"/>
                    <a:gd name="connsiteY2" fmla="*/ 29813 h 35814"/>
                    <a:gd name="connsiteX3" fmla="*/ 0 w 33909"/>
                    <a:gd name="connsiteY3" fmla="*/ 29813 h 35814"/>
                    <a:gd name="connsiteX4" fmla="*/ 26003 w 33909"/>
                    <a:gd name="connsiteY4" fmla="*/ 35814 h 3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9" h="35814">
                      <a:moveTo>
                        <a:pt x="33909" y="0"/>
                      </a:moveTo>
                      <a:lnTo>
                        <a:pt x="14859" y="0"/>
                      </a:lnTo>
                      <a:lnTo>
                        <a:pt x="7144" y="29813"/>
                      </a:lnTo>
                      <a:lnTo>
                        <a:pt x="0" y="29813"/>
                      </a:lnTo>
                      <a:lnTo>
                        <a:pt x="26003" y="35814"/>
                      </a:lnTo>
                      <a:close/>
                    </a:path>
                  </a:pathLst>
                </a:custGeom>
                <a:solidFill>
                  <a:srgbClr val="E88C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216" name="Freeform 887">
                  <a:extLst>
                    <a:ext uri="{FF2B5EF4-FFF2-40B4-BE49-F238E27FC236}">
                      <a16:creationId xmlns:a16="http://schemas.microsoft.com/office/drawing/2014/main" id="{59144279-370B-4DDC-9D53-972042349F86}"/>
                    </a:ext>
                  </a:extLst>
                </p:cNvPr>
                <p:cNvSpPr/>
                <p:nvPr/>
              </p:nvSpPr>
              <p:spPr>
                <a:xfrm>
                  <a:off x="3775477" y="3443858"/>
                  <a:ext cx="29665" cy="44329"/>
                </a:xfrm>
                <a:custGeom>
                  <a:avLst/>
                  <a:gdLst>
                    <a:gd name="connsiteX0" fmla="*/ 5948 w 29665"/>
                    <a:gd name="connsiteY0" fmla="*/ 19621 h 44329"/>
                    <a:gd name="connsiteX1" fmla="*/ 1090 w 29665"/>
                    <a:gd name="connsiteY1" fmla="*/ 44291 h 44329"/>
                    <a:gd name="connsiteX2" fmla="*/ 29665 w 29665"/>
                    <a:gd name="connsiteY2" fmla="*/ 6763 h 44329"/>
                    <a:gd name="connsiteX3" fmla="*/ 20140 w 29665"/>
                    <a:gd name="connsiteY3" fmla="*/ 0 h 44329"/>
                  </a:gdLst>
                  <a:ahLst/>
                  <a:cxnLst>
                    <a:cxn ang="0">
                      <a:pos x="connsiteX0" y="connsiteY0"/>
                    </a:cxn>
                    <a:cxn ang="0">
                      <a:pos x="connsiteX1" y="connsiteY1"/>
                    </a:cxn>
                    <a:cxn ang="0">
                      <a:pos x="connsiteX2" y="connsiteY2"/>
                    </a:cxn>
                    <a:cxn ang="0">
                      <a:pos x="connsiteX3" y="connsiteY3"/>
                    </a:cxn>
                  </a:cxnLst>
                  <a:rect l="l" t="t" r="r" b="b"/>
                  <a:pathLst>
                    <a:path w="29665" h="44329">
                      <a:moveTo>
                        <a:pt x="5948" y="19621"/>
                      </a:moveTo>
                      <a:cubicBezTo>
                        <a:pt x="2233" y="29146"/>
                        <a:pt x="-2053" y="42863"/>
                        <a:pt x="1090" y="44291"/>
                      </a:cubicBezTo>
                      <a:cubicBezTo>
                        <a:pt x="4233" y="45720"/>
                        <a:pt x="29665" y="6763"/>
                        <a:pt x="29665" y="6763"/>
                      </a:cubicBezTo>
                      <a:lnTo>
                        <a:pt x="20140" y="0"/>
                      </a:lnTo>
                      <a:close/>
                    </a:path>
                  </a:pathLst>
                </a:custGeom>
                <a:solidFill>
                  <a:srgbClr val="EB59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217" name="Freeform 888">
                  <a:extLst>
                    <a:ext uri="{FF2B5EF4-FFF2-40B4-BE49-F238E27FC236}">
                      <a16:creationId xmlns:a16="http://schemas.microsoft.com/office/drawing/2014/main" id="{91438502-34E6-435A-B162-39CB2273FF63}"/>
                    </a:ext>
                  </a:extLst>
                </p:cNvPr>
                <p:cNvSpPr/>
                <p:nvPr/>
              </p:nvSpPr>
              <p:spPr>
                <a:xfrm>
                  <a:off x="3761898" y="3424332"/>
                  <a:ext cx="34385" cy="39147"/>
                </a:xfrm>
                <a:custGeom>
                  <a:avLst/>
                  <a:gdLst>
                    <a:gd name="connsiteX0" fmla="*/ 6953 w 34385"/>
                    <a:gd name="connsiteY0" fmla="*/ 0 h 39147"/>
                    <a:gd name="connsiteX1" fmla="*/ 0 w 34385"/>
                    <a:gd name="connsiteY1" fmla="*/ 15621 h 39147"/>
                    <a:gd name="connsiteX2" fmla="*/ 22193 w 34385"/>
                    <a:gd name="connsiteY2" fmla="*/ 33052 h 39147"/>
                    <a:gd name="connsiteX3" fmla="*/ 19812 w 34385"/>
                    <a:gd name="connsiteY3" fmla="*/ 39148 h 39147"/>
                    <a:gd name="connsiteX4" fmla="*/ 34385 w 34385"/>
                    <a:gd name="connsiteY4" fmla="*/ 19526 h 39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9147">
                      <a:moveTo>
                        <a:pt x="6953" y="0"/>
                      </a:moveTo>
                      <a:lnTo>
                        <a:pt x="0" y="15621"/>
                      </a:lnTo>
                      <a:lnTo>
                        <a:pt x="22193" y="33052"/>
                      </a:lnTo>
                      <a:cubicBezTo>
                        <a:pt x="22193" y="33052"/>
                        <a:pt x="21146" y="35528"/>
                        <a:pt x="19812" y="39148"/>
                      </a:cubicBezTo>
                      <a:lnTo>
                        <a:pt x="34385" y="19526"/>
                      </a:lnTo>
                      <a:close/>
                    </a:path>
                  </a:pathLst>
                </a:custGeom>
                <a:solidFill>
                  <a:srgbClr val="E88C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grpSp>
          <p:grpSp>
            <p:nvGrpSpPr>
              <p:cNvPr id="189" name="Group 188">
                <a:extLst>
                  <a:ext uri="{FF2B5EF4-FFF2-40B4-BE49-F238E27FC236}">
                    <a16:creationId xmlns:a16="http://schemas.microsoft.com/office/drawing/2014/main" id="{2320AFC6-D714-4F4C-89EF-B278950E5626}"/>
                  </a:ext>
                </a:extLst>
              </p:cNvPr>
              <p:cNvGrpSpPr/>
              <p:nvPr/>
            </p:nvGrpSpPr>
            <p:grpSpPr>
              <a:xfrm>
                <a:off x="3255645" y="3067973"/>
                <a:ext cx="497490" cy="470945"/>
                <a:chOff x="3255645" y="3067973"/>
                <a:chExt cx="497490" cy="470945"/>
              </a:xfrm>
            </p:grpSpPr>
            <p:sp>
              <p:nvSpPr>
                <p:cNvPr id="190" name="Freeform 868">
                  <a:extLst>
                    <a:ext uri="{FF2B5EF4-FFF2-40B4-BE49-F238E27FC236}">
                      <a16:creationId xmlns:a16="http://schemas.microsoft.com/office/drawing/2014/main" id="{2D3F95D6-3EBB-4BCD-99F8-1D47E72FAF1B}"/>
                    </a:ext>
                  </a:extLst>
                </p:cNvPr>
                <p:cNvSpPr/>
                <p:nvPr/>
              </p:nvSpPr>
              <p:spPr>
                <a:xfrm>
                  <a:off x="3265169" y="3481768"/>
                  <a:ext cx="52768" cy="52768"/>
                </a:xfrm>
                <a:custGeom>
                  <a:avLst/>
                  <a:gdLst>
                    <a:gd name="connsiteX0" fmla="*/ 52769 w 52768"/>
                    <a:gd name="connsiteY0" fmla="*/ 26289 h 52768"/>
                    <a:gd name="connsiteX1" fmla="*/ 26480 w 52768"/>
                    <a:gd name="connsiteY1" fmla="*/ 52768 h 52768"/>
                    <a:gd name="connsiteX2" fmla="*/ 0 w 52768"/>
                    <a:gd name="connsiteY2" fmla="*/ 26479 h 52768"/>
                    <a:gd name="connsiteX3" fmla="*/ 26289 w 52768"/>
                    <a:gd name="connsiteY3" fmla="*/ 0 h 52768"/>
                    <a:gd name="connsiteX4" fmla="*/ 26385 w 52768"/>
                    <a:gd name="connsiteY4" fmla="*/ 0 h 52768"/>
                    <a:gd name="connsiteX5" fmla="*/ 52769 w 52768"/>
                    <a:gd name="connsiteY5" fmla="*/ 26289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68" h="52768">
                      <a:moveTo>
                        <a:pt x="52769" y="26289"/>
                      </a:moveTo>
                      <a:cubicBezTo>
                        <a:pt x="52826" y="40862"/>
                        <a:pt x="41053" y="52711"/>
                        <a:pt x="26480" y="52768"/>
                      </a:cubicBezTo>
                      <a:cubicBezTo>
                        <a:pt x="11906" y="52816"/>
                        <a:pt x="57" y="41053"/>
                        <a:pt x="0" y="26479"/>
                      </a:cubicBezTo>
                      <a:cubicBezTo>
                        <a:pt x="-47" y="11906"/>
                        <a:pt x="11716" y="57"/>
                        <a:pt x="26289" y="0"/>
                      </a:cubicBezTo>
                      <a:cubicBezTo>
                        <a:pt x="26318" y="0"/>
                        <a:pt x="26356" y="0"/>
                        <a:pt x="26385" y="0"/>
                      </a:cubicBezTo>
                      <a:cubicBezTo>
                        <a:pt x="40920" y="0"/>
                        <a:pt x="52721" y="11754"/>
                        <a:pt x="52769" y="26289"/>
                      </a:cubicBezTo>
                    </a:path>
                  </a:pathLst>
                </a:custGeom>
                <a:solidFill>
                  <a:srgbClr val="40A1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91" name="Freeform 869">
                  <a:extLst>
                    <a:ext uri="{FF2B5EF4-FFF2-40B4-BE49-F238E27FC236}">
                      <a16:creationId xmlns:a16="http://schemas.microsoft.com/office/drawing/2014/main" id="{26DB36E2-E949-4E1F-A7E9-7FC5B3328646}"/>
                    </a:ext>
                  </a:extLst>
                </p:cNvPr>
                <p:cNvSpPr/>
                <p:nvPr/>
              </p:nvSpPr>
              <p:spPr>
                <a:xfrm>
                  <a:off x="3260312" y="3476434"/>
                  <a:ext cx="62483" cy="62483"/>
                </a:xfrm>
                <a:custGeom>
                  <a:avLst/>
                  <a:gdLst>
                    <a:gd name="connsiteX0" fmla="*/ 31242 w 62483"/>
                    <a:gd name="connsiteY0" fmla="*/ 9715 h 62483"/>
                    <a:gd name="connsiteX1" fmla="*/ 9715 w 62483"/>
                    <a:gd name="connsiteY1" fmla="*/ 31242 h 62483"/>
                    <a:gd name="connsiteX2" fmla="*/ 31242 w 62483"/>
                    <a:gd name="connsiteY2" fmla="*/ 52768 h 62483"/>
                    <a:gd name="connsiteX3" fmla="*/ 52768 w 62483"/>
                    <a:gd name="connsiteY3" fmla="*/ 31242 h 62483"/>
                    <a:gd name="connsiteX4" fmla="*/ 31242 w 62483"/>
                    <a:gd name="connsiteY4" fmla="*/ 9715 h 62483"/>
                    <a:gd name="connsiteX5" fmla="*/ 31242 w 62483"/>
                    <a:gd name="connsiteY5" fmla="*/ 62484 h 62483"/>
                    <a:gd name="connsiteX6" fmla="*/ 0 w 62483"/>
                    <a:gd name="connsiteY6" fmla="*/ 31242 h 62483"/>
                    <a:gd name="connsiteX7" fmla="*/ 31242 w 62483"/>
                    <a:gd name="connsiteY7" fmla="*/ 0 h 62483"/>
                    <a:gd name="connsiteX8" fmla="*/ 62484 w 62483"/>
                    <a:gd name="connsiteY8" fmla="*/ 31242 h 62483"/>
                    <a:gd name="connsiteX9" fmla="*/ 31242 w 62483"/>
                    <a:gd name="connsiteY9" fmla="*/ 62484 h 6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83" h="62483">
                      <a:moveTo>
                        <a:pt x="31242" y="9715"/>
                      </a:moveTo>
                      <a:cubicBezTo>
                        <a:pt x="19355" y="9715"/>
                        <a:pt x="9715" y="19355"/>
                        <a:pt x="9715" y="31242"/>
                      </a:cubicBezTo>
                      <a:cubicBezTo>
                        <a:pt x="9715" y="43129"/>
                        <a:pt x="19355" y="52768"/>
                        <a:pt x="31242" y="52768"/>
                      </a:cubicBezTo>
                      <a:cubicBezTo>
                        <a:pt x="43129" y="52768"/>
                        <a:pt x="52768" y="43129"/>
                        <a:pt x="52768" y="31242"/>
                      </a:cubicBezTo>
                      <a:cubicBezTo>
                        <a:pt x="52721" y="19374"/>
                        <a:pt x="43110" y="9763"/>
                        <a:pt x="31242" y="9715"/>
                      </a:cubicBezTo>
                      <a:moveTo>
                        <a:pt x="31242" y="62484"/>
                      </a:moveTo>
                      <a:cubicBezTo>
                        <a:pt x="13992" y="62484"/>
                        <a:pt x="0" y="48501"/>
                        <a:pt x="0" y="31242"/>
                      </a:cubicBezTo>
                      <a:cubicBezTo>
                        <a:pt x="0" y="13992"/>
                        <a:pt x="13992" y="0"/>
                        <a:pt x="31242" y="0"/>
                      </a:cubicBezTo>
                      <a:cubicBezTo>
                        <a:pt x="48501" y="0"/>
                        <a:pt x="62484" y="13992"/>
                        <a:pt x="62484" y="31242"/>
                      </a:cubicBezTo>
                      <a:cubicBezTo>
                        <a:pt x="62484" y="48501"/>
                        <a:pt x="48501" y="62484"/>
                        <a:pt x="31242" y="62484"/>
                      </a:cubicBezTo>
                    </a:path>
                  </a:pathLst>
                </a:custGeom>
                <a:solidFill>
                  <a:srgbClr val="263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92" name="Freeform 870">
                  <a:extLst>
                    <a:ext uri="{FF2B5EF4-FFF2-40B4-BE49-F238E27FC236}">
                      <a16:creationId xmlns:a16="http://schemas.microsoft.com/office/drawing/2014/main" id="{D5233B9A-00F9-45B4-836B-C9CD0BE9BA92}"/>
                    </a:ext>
                  </a:extLst>
                </p:cNvPr>
                <p:cNvSpPr/>
                <p:nvPr/>
              </p:nvSpPr>
              <p:spPr>
                <a:xfrm>
                  <a:off x="3281838" y="3498532"/>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3"/>
                        <a:pt x="14783" y="19050"/>
                        <a:pt x="9525" y="19050"/>
                      </a:cubicBezTo>
                      <a:cubicBezTo>
                        <a:pt x="4267" y="19050"/>
                        <a:pt x="0" y="14783"/>
                        <a:pt x="0" y="9525"/>
                      </a:cubicBezTo>
                      <a:cubicBezTo>
                        <a:pt x="0" y="4267"/>
                        <a:pt x="4267" y="0"/>
                        <a:pt x="9525" y="0"/>
                      </a:cubicBezTo>
                      <a:cubicBezTo>
                        <a:pt x="14783" y="0"/>
                        <a:pt x="19050" y="4267"/>
                        <a:pt x="19050" y="9525"/>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93" name="Freeform 871">
                  <a:extLst>
                    <a:ext uri="{FF2B5EF4-FFF2-40B4-BE49-F238E27FC236}">
                      <a16:creationId xmlns:a16="http://schemas.microsoft.com/office/drawing/2014/main" id="{0834DAB9-30FC-48D4-856B-794B707125E4}"/>
                    </a:ext>
                  </a:extLst>
                </p:cNvPr>
                <p:cNvSpPr/>
                <p:nvPr/>
              </p:nvSpPr>
              <p:spPr>
                <a:xfrm>
                  <a:off x="3423856" y="3481768"/>
                  <a:ext cx="52768" cy="52768"/>
                </a:xfrm>
                <a:custGeom>
                  <a:avLst/>
                  <a:gdLst>
                    <a:gd name="connsiteX0" fmla="*/ 52769 w 52768"/>
                    <a:gd name="connsiteY0" fmla="*/ 26289 h 52768"/>
                    <a:gd name="connsiteX1" fmla="*/ 26480 w 52768"/>
                    <a:gd name="connsiteY1" fmla="*/ 52768 h 52768"/>
                    <a:gd name="connsiteX2" fmla="*/ 0 w 52768"/>
                    <a:gd name="connsiteY2" fmla="*/ 26479 h 52768"/>
                    <a:gd name="connsiteX3" fmla="*/ 26289 w 52768"/>
                    <a:gd name="connsiteY3" fmla="*/ 0 h 52768"/>
                    <a:gd name="connsiteX4" fmla="*/ 26480 w 52768"/>
                    <a:gd name="connsiteY4" fmla="*/ 0 h 52768"/>
                    <a:gd name="connsiteX5" fmla="*/ 52769 w 52768"/>
                    <a:gd name="connsiteY5" fmla="*/ 26289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68" h="52768">
                      <a:moveTo>
                        <a:pt x="52769" y="26289"/>
                      </a:moveTo>
                      <a:cubicBezTo>
                        <a:pt x="52826" y="40862"/>
                        <a:pt x="41053" y="52711"/>
                        <a:pt x="26480" y="52768"/>
                      </a:cubicBezTo>
                      <a:cubicBezTo>
                        <a:pt x="11906" y="52816"/>
                        <a:pt x="57" y="41053"/>
                        <a:pt x="0" y="26479"/>
                      </a:cubicBezTo>
                      <a:cubicBezTo>
                        <a:pt x="-57" y="11906"/>
                        <a:pt x="11716" y="57"/>
                        <a:pt x="26289" y="0"/>
                      </a:cubicBezTo>
                      <a:cubicBezTo>
                        <a:pt x="26356" y="0"/>
                        <a:pt x="26413" y="0"/>
                        <a:pt x="26480" y="0"/>
                      </a:cubicBezTo>
                      <a:cubicBezTo>
                        <a:pt x="40977" y="48"/>
                        <a:pt x="52721" y="11792"/>
                        <a:pt x="52769" y="26289"/>
                      </a:cubicBezTo>
                    </a:path>
                  </a:pathLst>
                </a:custGeom>
                <a:solidFill>
                  <a:srgbClr val="40A1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94" name="Freeform 872">
                  <a:extLst>
                    <a:ext uri="{FF2B5EF4-FFF2-40B4-BE49-F238E27FC236}">
                      <a16:creationId xmlns:a16="http://schemas.microsoft.com/office/drawing/2014/main" id="{EEC11112-16B0-46B2-9351-CE4395E5078E}"/>
                    </a:ext>
                  </a:extLst>
                </p:cNvPr>
                <p:cNvSpPr/>
                <p:nvPr/>
              </p:nvSpPr>
              <p:spPr>
                <a:xfrm>
                  <a:off x="3418903" y="3476434"/>
                  <a:ext cx="62484" cy="62484"/>
                </a:xfrm>
                <a:custGeom>
                  <a:avLst/>
                  <a:gdLst>
                    <a:gd name="connsiteX0" fmla="*/ 31337 w 62484"/>
                    <a:gd name="connsiteY0" fmla="*/ 9716 h 62484"/>
                    <a:gd name="connsiteX1" fmla="*/ 9811 w 62484"/>
                    <a:gd name="connsiteY1" fmla="*/ 31242 h 62484"/>
                    <a:gd name="connsiteX2" fmla="*/ 31337 w 62484"/>
                    <a:gd name="connsiteY2" fmla="*/ 52768 h 62484"/>
                    <a:gd name="connsiteX3" fmla="*/ 52864 w 62484"/>
                    <a:gd name="connsiteY3" fmla="*/ 31242 h 62484"/>
                    <a:gd name="connsiteX4" fmla="*/ 31337 w 62484"/>
                    <a:gd name="connsiteY4" fmla="*/ 9716 h 62484"/>
                    <a:gd name="connsiteX5" fmla="*/ 31337 w 62484"/>
                    <a:gd name="connsiteY5" fmla="*/ 62484 h 62484"/>
                    <a:gd name="connsiteX6" fmla="*/ 0 w 62484"/>
                    <a:gd name="connsiteY6" fmla="*/ 31337 h 62484"/>
                    <a:gd name="connsiteX7" fmla="*/ 31147 w 62484"/>
                    <a:gd name="connsiteY7" fmla="*/ 0 h 62484"/>
                    <a:gd name="connsiteX8" fmla="*/ 62484 w 62484"/>
                    <a:gd name="connsiteY8" fmla="*/ 31147 h 62484"/>
                    <a:gd name="connsiteX9" fmla="*/ 62484 w 62484"/>
                    <a:gd name="connsiteY9" fmla="*/ 31242 h 62484"/>
                    <a:gd name="connsiteX10" fmla="*/ 31337 w 62484"/>
                    <a:gd name="connsiteY10" fmla="*/ 62484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 h="62484">
                      <a:moveTo>
                        <a:pt x="31337" y="9716"/>
                      </a:moveTo>
                      <a:cubicBezTo>
                        <a:pt x="19450" y="9716"/>
                        <a:pt x="9811" y="19355"/>
                        <a:pt x="9811" y="31242"/>
                      </a:cubicBezTo>
                      <a:cubicBezTo>
                        <a:pt x="9811" y="43129"/>
                        <a:pt x="19450" y="52768"/>
                        <a:pt x="31337" y="52768"/>
                      </a:cubicBezTo>
                      <a:cubicBezTo>
                        <a:pt x="43225" y="52768"/>
                        <a:pt x="52864" y="43129"/>
                        <a:pt x="52864" y="31242"/>
                      </a:cubicBezTo>
                      <a:cubicBezTo>
                        <a:pt x="52864" y="19355"/>
                        <a:pt x="43225" y="9716"/>
                        <a:pt x="31337" y="9716"/>
                      </a:cubicBezTo>
                      <a:moveTo>
                        <a:pt x="31337" y="62484"/>
                      </a:moveTo>
                      <a:cubicBezTo>
                        <a:pt x="14088" y="62541"/>
                        <a:pt x="57" y="48597"/>
                        <a:pt x="0" y="31337"/>
                      </a:cubicBezTo>
                      <a:cubicBezTo>
                        <a:pt x="-48" y="14088"/>
                        <a:pt x="13897" y="57"/>
                        <a:pt x="31147" y="0"/>
                      </a:cubicBezTo>
                      <a:cubicBezTo>
                        <a:pt x="48406" y="-48"/>
                        <a:pt x="62427" y="13897"/>
                        <a:pt x="62484" y="31147"/>
                      </a:cubicBezTo>
                      <a:cubicBezTo>
                        <a:pt x="62484" y="31175"/>
                        <a:pt x="62484" y="31213"/>
                        <a:pt x="62484" y="31242"/>
                      </a:cubicBezTo>
                      <a:cubicBezTo>
                        <a:pt x="62484" y="48463"/>
                        <a:pt x="48558" y="62427"/>
                        <a:pt x="31337" y="62484"/>
                      </a:cubicBezTo>
                    </a:path>
                  </a:pathLst>
                </a:custGeom>
                <a:solidFill>
                  <a:srgbClr val="263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95" name="Freeform 873">
                  <a:extLst>
                    <a:ext uri="{FF2B5EF4-FFF2-40B4-BE49-F238E27FC236}">
                      <a16:creationId xmlns:a16="http://schemas.microsoft.com/office/drawing/2014/main" id="{A04EBD0E-689B-49AF-B39B-6A5B603444C6}"/>
                    </a:ext>
                  </a:extLst>
                </p:cNvPr>
                <p:cNvSpPr/>
                <p:nvPr/>
              </p:nvSpPr>
              <p:spPr>
                <a:xfrm>
                  <a:off x="3440430" y="3498532"/>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3"/>
                        <a:pt x="14783" y="19050"/>
                        <a:pt x="9525" y="19050"/>
                      </a:cubicBezTo>
                      <a:cubicBezTo>
                        <a:pt x="4267" y="19050"/>
                        <a:pt x="0" y="14783"/>
                        <a:pt x="0" y="9525"/>
                      </a:cubicBezTo>
                      <a:cubicBezTo>
                        <a:pt x="0" y="4267"/>
                        <a:pt x="4267" y="0"/>
                        <a:pt x="9525" y="0"/>
                      </a:cubicBezTo>
                      <a:cubicBezTo>
                        <a:pt x="14783" y="0"/>
                        <a:pt x="19050" y="4267"/>
                        <a:pt x="19050" y="9525"/>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96" name="Freeform 874">
                  <a:extLst>
                    <a:ext uri="{FF2B5EF4-FFF2-40B4-BE49-F238E27FC236}">
                      <a16:creationId xmlns:a16="http://schemas.microsoft.com/office/drawing/2014/main" id="{EF0F84D4-A01B-4E9F-90AD-5A1FF5C3C309}"/>
                    </a:ext>
                  </a:extLst>
                </p:cNvPr>
                <p:cNvSpPr/>
                <p:nvPr/>
              </p:nvSpPr>
              <p:spPr>
                <a:xfrm>
                  <a:off x="3271266" y="3251834"/>
                  <a:ext cx="86677" cy="80581"/>
                </a:xfrm>
                <a:custGeom>
                  <a:avLst/>
                  <a:gdLst>
                    <a:gd name="connsiteX0" fmla="*/ 86201 w 86677"/>
                    <a:gd name="connsiteY0" fmla="*/ 80391 h 80581"/>
                    <a:gd name="connsiteX1" fmla="*/ 86678 w 86677"/>
                    <a:gd name="connsiteY1" fmla="*/ 79343 h 80581"/>
                    <a:gd name="connsiteX2" fmla="*/ 86678 w 86677"/>
                    <a:gd name="connsiteY2" fmla="*/ 76200 h 80581"/>
                    <a:gd name="connsiteX3" fmla="*/ 44196 w 86677"/>
                    <a:gd name="connsiteY3" fmla="*/ 0 h 80581"/>
                    <a:gd name="connsiteX4" fmla="*/ 0 w 86677"/>
                    <a:gd name="connsiteY4" fmla="*/ 38100 h 80581"/>
                    <a:gd name="connsiteX5" fmla="*/ 83725 w 86677"/>
                    <a:gd name="connsiteY5" fmla="*/ 80581 h 8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77" h="80581">
                      <a:moveTo>
                        <a:pt x="86201" y="80391"/>
                      </a:moveTo>
                      <a:lnTo>
                        <a:pt x="86678" y="79343"/>
                      </a:lnTo>
                      <a:lnTo>
                        <a:pt x="86678" y="76200"/>
                      </a:lnTo>
                      <a:lnTo>
                        <a:pt x="44196" y="0"/>
                      </a:lnTo>
                      <a:cubicBezTo>
                        <a:pt x="25575" y="7325"/>
                        <a:pt x="9992" y="20755"/>
                        <a:pt x="0" y="38100"/>
                      </a:cubicBezTo>
                      <a:lnTo>
                        <a:pt x="83725" y="80581"/>
                      </a:lnTo>
                      <a:close/>
                    </a:path>
                  </a:pathLst>
                </a:custGeom>
                <a:solidFill>
                  <a:srgbClr val="61A1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97" name="Freeform 875">
                  <a:extLst>
                    <a:ext uri="{FF2B5EF4-FFF2-40B4-BE49-F238E27FC236}">
                      <a16:creationId xmlns:a16="http://schemas.microsoft.com/office/drawing/2014/main" id="{C211272B-D86D-4D3E-A023-E5FD799F3CDD}"/>
                    </a:ext>
                  </a:extLst>
                </p:cNvPr>
                <p:cNvSpPr/>
                <p:nvPr/>
              </p:nvSpPr>
              <p:spPr>
                <a:xfrm>
                  <a:off x="3259264" y="3289744"/>
                  <a:ext cx="95726" cy="42481"/>
                </a:xfrm>
                <a:custGeom>
                  <a:avLst/>
                  <a:gdLst>
                    <a:gd name="connsiteX0" fmla="*/ 95726 w 95726"/>
                    <a:gd name="connsiteY0" fmla="*/ 42481 h 42481"/>
                    <a:gd name="connsiteX1" fmla="*/ 12002 w 95726"/>
                    <a:gd name="connsiteY1" fmla="*/ 0 h 42481"/>
                    <a:gd name="connsiteX2" fmla="*/ 0 w 95726"/>
                    <a:gd name="connsiteY2" fmla="*/ 42481 h 42481"/>
                  </a:gdLst>
                  <a:ahLst/>
                  <a:cxnLst>
                    <a:cxn ang="0">
                      <a:pos x="connsiteX0" y="connsiteY0"/>
                    </a:cxn>
                    <a:cxn ang="0">
                      <a:pos x="connsiteX1" y="connsiteY1"/>
                    </a:cxn>
                    <a:cxn ang="0">
                      <a:pos x="connsiteX2" y="connsiteY2"/>
                    </a:cxn>
                  </a:cxnLst>
                  <a:rect l="l" t="t" r="r" b="b"/>
                  <a:pathLst>
                    <a:path w="95726" h="42481">
                      <a:moveTo>
                        <a:pt x="95726" y="42481"/>
                      </a:moveTo>
                      <a:lnTo>
                        <a:pt x="12002" y="0"/>
                      </a:lnTo>
                      <a:cubicBezTo>
                        <a:pt x="4420" y="12897"/>
                        <a:pt x="286" y="27527"/>
                        <a:pt x="0" y="42481"/>
                      </a:cubicBezTo>
                      <a:close/>
                    </a:path>
                  </a:pathLst>
                </a:custGeom>
                <a:solidFill>
                  <a:srgbClr val="99D4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98" name="Freeform 876">
                  <a:extLst>
                    <a:ext uri="{FF2B5EF4-FFF2-40B4-BE49-F238E27FC236}">
                      <a16:creationId xmlns:a16="http://schemas.microsoft.com/office/drawing/2014/main" id="{890AE5A3-BADF-490D-88D0-51E94B9999C1}"/>
                    </a:ext>
                  </a:extLst>
                </p:cNvPr>
                <p:cNvSpPr/>
                <p:nvPr/>
              </p:nvSpPr>
              <p:spPr>
                <a:xfrm>
                  <a:off x="3315461" y="3245167"/>
                  <a:ext cx="42481" cy="89916"/>
                </a:xfrm>
                <a:custGeom>
                  <a:avLst/>
                  <a:gdLst>
                    <a:gd name="connsiteX0" fmla="*/ 42482 w 42481"/>
                    <a:gd name="connsiteY0" fmla="*/ 762 h 89916"/>
                    <a:gd name="connsiteX1" fmla="*/ 32290 w 42481"/>
                    <a:gd name="connsiteY1" fmla="*/ 0 h 89916"/>
                    <a:gd name="connsiteX2" fmla="*/ 0 w 42481"/>
                    <a:gd name="connsiteY2" fmla="*/ 6286 h 89916"/>
                    <a:gd name="connsiteX3" fmla="*/ 42482 w 42481"/>
                    <a:gd name="connsiteY3" fmla="*/ 89916 h 89916"/>
                  </a:gdLst>
                  <a:ahLst/>
                  <a:cxnLst>
                    <a:cxn ang="0">
                      <a:pos x="connsiteX0" y="connsiteY0"/>
                    </a:cxn>
                    <a:cxn ang="0">
                      <a:pos x="connsiteX1" y="connsiteY1"/>
                    </a:cxn>
                    <a:cxn ang="0">
                      <a:pos x="connsiteX2" y="connsiteY2"/>
                    </a:cxn>
                    <a:cxn ang="0">
                      <a:pos x="connsiteX3" y="connsiteY3"/>
                    </a:cxn>
                  </a:cxnLst>
                  <a:rect l="l" t="t" r="r" b="b"/>
                  <a:pathLst>
                    <a:path w="42481" h="89916">
                      <a:moveTo>
                        <a:pt x="42482" y="762"/>
                      </a:moveTo>
                      <a:cubicBezTo>
                        <a:pt x="39100" y="314"/>
                        <a:pt x="35700" y="57"/>
                        <a:pt x="32290" y="0"/>
                      </a:cubicBezTo>
                      <a:cubicBezTo>
                        <a:pt x="21222" y="19"/>
                        <a:pt x="10268" y="2152"/>
                        <a:pt x="0" y="6286"/>
                      </a:cubicBezTo>
                      <a:lnTo>
                        <a:pt x="42482" y="89916"/>
                      </a:lnTo>
                      <a:close/>
                    </a:path>
                  </a:pathLst>
                </a:custGeom>
                <a:solidFill>
                  <a:srgbClr val="99D4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99" name="Freeform 877">
                  <a:extLst>
                    <a:ext uri="{FF2B5EF4-FFF2-40B4-BE49-F238E27FC236}">
                      <a16:creationId xmlns:a16="http://schemas.microsoft.com/office/drawing/2014/main" id="{4B8BABB7-F9CF-470D-9E32-34E24637387A}"/>
                    </a:ext>
                  </a:extLst>
                </p:cNvPr>
                <p:cNvSpPr/>
                <p:nvPr/>
              </p:nvSpPr>
              <p:spPr>
                <a:xfrm>
                  <a:off x="3258407" y="3333178"/>
                  <a:ext cx="218122" cy="82867"/>
                </a:xfrm>
                <a:custGeom>
                  <a:avLst/>
                  <a:gdLst>
                    <a:gd name="connsiteX0" fmla="*/ 0 w 218122"/>
                    <a:gd name="connsiteY0" fmla="*/ 0 h 82867"/>
                    <a:gd name="connsiteX1" fmla="*/ 0 w 218122"/>
                    <a:gd name="connsiteY1" fmla="*/ 34480 h 82867"/>
                    <a:gd name="connsiteX2" fmla="*/ 48387 w 218122"/>
                    <a:gd name="connsiteY2" fmla="*/ 82868 h 82867"/>
                    <a:gd name="connsiteX3" fmla="*/ 48482 w 218122"/>
                    <a:gd name="connsiteY3" fmla="*/ 82868 h 82867"/>
                    <a:gd name="connsiteX4" fmla="*/ 169736 w 218122"/>
                    <a:gd name="connsiteY4" fmla="*/ 82868 h 82867"/>
                    <a:gd name="connsiteX5" fmla="*/ 218122 w 218122"/>
                    <a:gd name="connsiteY5" fmla="*/ 34671 h 82867"/>
                    <a:gd name="connsiteX6" fmla="*/ 218122 w 218122"/>
                    <a:gd name="connsiteY6" fmla="*/ 34480 h 82867"/>
                    <a:gd name="connsiteX7" fmla="*/ 218122 w 218122"/>
                    <a:gd name="connsiteY7" fmla="*/ 0 h 8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122" h="82867">
                      <a:moveTo>
                        <a:pt x="0" y="0"/>
                      </a:moveTo>
                      <a:lnTo>
                        <a:pt x="0" y="34480"/>
                      </a:lnTo>
                      <a:cubicBezTo>
                        <a:pt x="0" y="61208"/>
                        <a:pt x="21660" y="82868"/>
                        <a:pt x="48387" y="82868"/>
                      </a:cubicBezTo>
                      <a:cubicBezTo>
                        <a:pt x="48416" y="82868"/>
                        <a:pt x="48454" y="82868"/>
                        <a:pt x="48482" y="82868"/>
                      </a:cubicBezTo>
                      <a:lnTo>
                        <a:pt x="169736" y="82868"/>
                      </a:lnTo>
                      <a:cubicBezTo>
                        <a:pt x="196405" y="82925"/>
                        <a:pt x="218065" y="61341"/>
                        <a:pt x="218122" y="34671"/>
                      </a:cubicBezTo>
                      <a:cubicBezTo>
                        <a:pt x="218122" y="34604"/>
                        <a:pt x="218122" y="34547"/>
                        <a:pt x="218122" y="34480"/>
                      </a:cubicBezTo>
                      <a:lnTo>
                        <a:pt x="218122" y="0"/>
                      </a:lnTo>
                      <a:close/>
                    </a:path>
                  </a:pathLst>
                </a:custGeom>
                <a:solidFill>
                  <a:srgbClr val="263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200" name="Freeform 878">
                  <a:extLst>
                    <a:ext uri="{FF2B5EF4-FFF2-40B4-BE49-F238E27FC236}">
                      <a16:creationId xmlns:a16="http://schemas.microsoft.com/office/drawing/2014/main" id="{3E776D3A-11F4-4A72-B2BA-3ED1C2D477EB}"/>
                    </a:ext>
                  </a:extLst>
                </p:cNvPr>
                <p:cNvSpPr/>
                <p:nvPr/>
              </p:nvSpPr>
              <p:spPr>
                <a:xfrm>
                  <a:off x="3255645" y="3329178"/>
                  <a:ext cx="223932" cy="9906"/>
                </a:xfrm>
                <a:custGeom>
                  <a:avLst/>
                  <a:gdLst>
                    <a:gd name="connsiteX0" fmla="*/ 0 w 223932"/>
                    <a:gd name="connsiteY0" fmla="*/ 0 h 9906"/>
                    <a:gd name="connsiteX1" fmla="*/ 223933 w 223932"/>
                    <a:gd name="connsiteY1" fmla="*/ 0 h 9906"/>
                    <a:gd name="connsiteX2" fmla="*/ 223933 w 223932"/>
                    <a:gd name="connsiteY2" fmla="*/ 9906 h 9906"/>
                    <a:gd name="connsiteX3" fmla="*/ 0 w 223932"/>
                    <a:gd name="connsiteY3" fmla="*/ 9906 h 9906"/>
                  </a:gdLst>
                  <a:ahLst/>
                  <a:cxnLst>
                    <a:cxn ang="0">
                      <a:pos x="connsiteX0" y="connsiteY0"/>
                    </a:cxn>
                    <a:cxn ang="0">
                      <a:pos x="connsiteX1" y="connsiteY1"/>
                    </a:cxn>
                    <a:cxn ang="0">
                      <a:pos x="connsiteX2" y="connsiteY2"/>
                    </a:cxn>
                    <a:cxn ang="0">
                      <a:pos x="connsiteX3" y="connsiteY3"/>
                    </a:cxn>
                  </a:cxnLst>
                  <a:rect l="l" t="t" r="r" b="b"/>
                  <a:pathLst>
                    <a:path w="223932" h="9906">
                      <a:moveTo>
                        <a:pt x="0" y="0"/>
                      </a:moveTo>
                      <a:lnTo>
                        <a:pt x="223933" y="0"/>
                      </a:lnTo>
                      <a:lnTo>
                        <a:pt x="223933" y="9906"/>
                      </a:lnTo>
                      <a:lnTo>
                        <a:pt x="0" y="9906"/>
                      </a:lnTo>
                      <a:close/>
                    </a:path>
                  </a:pathLst>
                </a:custGeom>
                <a:solidFill>
                  <a:srgbClr val="61A1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201" name="Freeform 889">
                  <a:extLst>
                    <a:ext uri="{FF2B5EF4-FFF2-40B4-BE49-F238E27FC236}">
                      <a16:creationId xmlns:a16="http://schemas.microsoft.com/office/drawing/2014/main" id="{34049B65-600A-45D4-B72E-2C21F947F7D6}"/>
                    </a:ext>
                  </a:extLst>
                </p:cNvPr>
                <p:cNvSpPr/>
                <p:nvPr/>
              </p:nvSpPr>
              <p:spPr>
                <a:xfrm>
                  <a:off x="3609784" y="3128295"/>
                  <a:ext cx="16097" cy="30956"/>
                </a:xfrm>
                <a:custGeom>
                  <a:avLst/>
                  <a:gdLst>
                    <a:gd name="connsiteX0" fmla="*/ 0 w 16097"/>
                    <a:gd name="connsiteY0" fmla="*/ 0 h 30956"/>
                    <a:gd name="connsiteX1" fmla="*/ 16097 w 16097"/>
                    <a:gd name="connsiteY1" fmla="*/ 0 h 30956"/>
                    <a:gd name="connsiteX2" fmla="*/ 16097 w 16097"/>
                    <a:gd name="connsiteY2" fmla="*/ 30956 h 30956"/>
                    <a:gd name="connsiteX3" fmla="*/ 0 w 16097"/>
                    <a:gd name="connsiteY3" fmla="*/ 30956 h 30956"/>
                  </a:gdLst>
                  <a:ahLst/>
                  <a:cxnLst>
                    <a:cxn ang="0">
                      <a:pos x="connsiteX0" y="connsiteY0"/>
                    </a:cxn>
                    <a:cxn ang="0">
                      <a:pos x="connsiteX1" y="connsiteY1"/>
                    </a:cxn>
                    <a:cxn ang="0">
                      <a:pos x="connsiteX2" y="connsiteY2"/>
                    </a:cxn>
                    <a:cxn ang="0">
                      <a:pos x="connsiteX3" y="connsiteY3"/>
                    </a:cxn>
                  </a:cxnLst>
                  <a:rect l="l" t="t" r="r" b="b"/>
                  <a:pathLst>
                    <a:path w="16097" h="30956">
                      <a:moveTo>
                        <a:pt x="0" y="0"/>
                      </a:moveTo>
                      <a:lnTo>
                        <a:pt x="16097" y="0"/>
                      </a:lnTo>
                      <a:lnTo>
                        <a:pt x="16097" y="30956"/>
                      </a:lnTo>
                      <a:lnTo>
                        <a:pt x="0" y="30956"/>
                      </a:lnTo>
                      <a:close/>
                    </a:path>
                  </a:pathLst>
                </a:custGeom>
                <a:solidFill>
                  <a:srgbClr val="E88C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202" name="Freeform 891">
                  <a:extLst>
                    <a:ext uri="{FF2B5EF4-FFF2-40B4-BE49-F238E27FC236}">
                      <a16:creationId xmlns:a16="http://schemas.microsoft.com/office/drawing/2014/main" id="{163DE181-FEA7-4C85-96FD-48169C462326}"/>
                    </a:ext>
                  </a:extLst>
                </p:cNvPr>
                <p:cNvSpPr/>
                <p:nvPr/>
              </p:nvSpPr>
              <p:spPr>
                <a:xfrm>
                  <a:off x="3576373" y="3082031"/>
                  <a:ext cx="55296" cy="65633"/>
                </a:xfrm>
                <a:custGeom>
                  <a:avLst/>
                  <a:gdLst>
                    <a:gd name="connsiteX0" fmla="*/ 52651 w 55296"/>
                    <a:gd name="connsiteY0" fmla="*/ 42169 h 65633"/>
                    <a:gd name="connsiteX1" fmla="*/ 15790 w 55296"/>
                    <a:gd name="connsiteY1" fmla="*/ 64267 h 65633"/>
                    <a:gd name="connsiteX2" fmla="*/ 2645 w 55296"/>
                    <a:gd name="connsiteY2" fmla="*/ 23405 h 65633"/>
                    <a:gd name="connsiteX3" fmla="*/ 39507 w 55296"/>
                    <a:gd name="connsiteY3" fmla="*/ 1402 h 65633"/>
                    <a:gd name="connsiteX4" fmla="*/ 52651 w 55296"/>
                    <a:gd name="connsiteY4" fmla="*/ 42169 h 65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96" h="65633">
                      <a:moveTo>
                        <a:pt x="52651" y="42169"/>
                      </a:moveTo>
                      <a:cubicBezTo>
                        <a:pt x="46079" y="59600"/>
                        <a:pt x="29601" y="69410"/>
                        <a:pt x="15790" y="64267"/>
                      </a:cubicBezTo>
                      <a:cubicBezTo>
                        <a:pt x="1978" y="59123"/>
                        <a:pt x="-3832" y="40740"/>
                        <a:pt x="2645" y="23405"/>
                      </a:cubicBezTo>
                      <a:cubicBezTo>
                        <a:pt x="9122" y="6069"/>
                        <a:pt x="25696" y="-3837"/>
                        <a:pt x="39507" y="1402"/>
                      </a:cubicBezTo>
                      <a:cubicBezTo>
                        <a:pt x="53318" y="6641"/>
                        <a:pt x="59128" y="24833"/>
                        <a:pt x="52651" y="42169"/>
                      </a:cubicBezTo>
                    </a:path>
                  </a:pathLst>
                </a:custGeom>
                <a:solidFill>
                  <a:srgbClr val="E88C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203" name="Freeform 892">
                  <a:extLst>
                    <a:ext uri="{FF2B5EF4-FFF2-40B4-BE49-F238E27FC236}">
                      <a16:creationId xmlns:a16="http://schemas.microsoft.com/office/drawing/2014/main" id="{C461EB31-F0AD-4D27-BB30-07C4C453BCA3}"/>
                    </a:ext>
                  </a:extLst>
                </p:cNvPr>
                <p:cNvSpPr/>
                <p:nvPr/>
              </p:nvSpPr>
              <p:spPr>
                <a:xfrm>
                  <a:off x="3573208" y="3067973"/>
                  <a:ext cx="82928" cy="62799"/>
                </a:xfrm>
                <a:custGeom>
                  <a:avLst/>
                  <a:gdLst>
                    <a:gd name="connsiteX0" fmla="*/ 5048 w 82928"/>
                    <a:gd name="connsiteY0" fmla="*/ 25174 h 62799"/>
                    <a:gd name="connsiteX1" fmla="*/ 0 w 82928"/>
                    <a:gd name="connsiteY1" fmla="*/ 34699 h 62799"/>
                    <a:gd name="connsiteX2" fmla="*/ 5429 w 82928"/>
                    <a:gd name="connsiteY2" fmla="*/ 42129 h 62799"/>
                    <a:gd name="connsiteX3" fmla="*/ 40862 w 82928"/>
                    <a:gd name="connsiteY3" fmla="*/ 49939 h 62799"/>
                    <a:gd name="connsiteX4" fmla="*/ 45529 w 82928"/>
                    <a:gd name="connsiteY4" fmla="*/ 58988 h 62799"/>
                    <a:gd name="connsiteX5" fmla="*/ 55054 w 82928"/>
                    <a:gd name="connsiteY5" fmla="*/ 62608 h 62799"/>
                    <a:gd name="connsiteX6" fmla="*/ 62674 w 82928"/>
                    <a:gd name="connsiteY6" fmla="*/ 53749 h 62799"/>
                    <a:gd name="connsiteX7" fmla="*/ 62674 w 82928"/>
                    <a:gd name="connsiteY7" fmla="*/ 30985 h 62799"/>
                    <a:gd name="connsiteX8" fmla="*/ 82286 w 82928"/>
                    <a:gd name="connsiteY8" fmla="*/ 20250 h 62799"/>
                    <a:gd name="connsiteX9" fmla="*/ 71561 w 82928"/>
                    <a:gd name="connsiteY9" fmla="*/ 638 h 62799"/>
                    <a:gd name="connsiteX10" fmla="*/ 57245 w 82928"/>
                    <a:gd name="connsiteY10" fmla="*/ 3457 h 62799"/>
                    <a:gd name="connsiteX11" fmla="*/ 52959 w 82928"/>
                    <a:gd name="connsiteY11" fmla="*/ 22507 h 62799"/>
                    <a:gd name="connsiteX12" fmla="*/ 5334 w 82928"/>
                    <a:gd name="connsiteY12" fmla="*/ 25174 h 62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928" h="62799">
                      <a:moveTo>
                        <a:pt x="5048" y="25174"/>
                      </a:moveTo>
                      <a:cubicBezTo>
                        <a:pt x="1905" y="27327"/>
                        <a:pt x="19" y="30889"/>
                        <a:pt x="0" y="34699"/>
                      </a:cubicBezTo>
                      <a:cubicBezTo>
                        <a:pt x="695" y="37824"/>
                        <a:pt x="2667" y="40510"/>
                        <a:pt x="5429" y="42129"/>
                      </a:cubicBezTo>
                      <a:cubicBezTo>
                        <a:pt x="15669" y="49473"/>
                        <a:pt x="28480" y="52302"/>
                        <a:pt x="40862" y="49939"/>
                      </a:cubicBezTo>
                      <a:cubicBezTo>
                        <a:pt x="41891" y="53197"/>
                        <a:pt x="43472" y="56254"/>
                        <a:pt x="45529" y="58988"/>
                      </a:cubicBezTo>
                      <a:cubicBezTo>
                        <a:pt x="47739" y="61931"/>
                        <a:pt x="51444" y="63341"/>
                        <a:pt x="55054" y="62608"/>
                      </a:cubicBezTo>
                      <a:cubicBezTo>
                        <a:pt x="58969" y="61188"/>
                        <a:pt x="61855" y="57836"/>
                        <a:pt x="62674" y="53749"/>
                      </a:cubicBezTo>
                      <a:cubicBezTo>
                        <a:pt x="65103" y="46358"/>
                        <a:pt x="65103" y="38376"/>
                        <a:pt x="62674" y="30985"/>
                      </a:cubicBezTo>
                      <a:cubicBezTo>
                        <a:pt x="71056" y="33442"/>
                        <a:pt x="79838" y="28632"/>
                        <a:pt x="82286" y="20250"/>
                      </a:cubicBezTo>
                      <a:cubicBezTo>
                        <a:pt x="84744" y="11868"/>
                        <a:pt x="79934" y="3086"/>
                        <a:pt x="71561" y="638"/>
                      </a:cubicBezTo>
                      <a:cubicBezTo>
                        <a:pt x="66608" y="-810"/>
                        <a:pt x="61274" y="238"/>
                        <a:pt x="57245" y="3457"/>
                      </a:cubicBezTo>
                      <a:cubicBezTo>
                        <a:pt x="51692" y="8115"/>
                        <a:pt x="49930" y="15916"/>
                        <a:pt x="52959" y="22507"/>
                      </a:cubicBezTo>
                      <a:cubicBezTo>
                        <a:pt x="38767" y="8506"/>
                        <a:pt x="19145" y="12982"/>
                        <a:pt x="5334" y="25174"/>
                      </a:cubicBezTo>
                    </a:path>
                  </a:pathLst>
                </a:custGeom>
                <a:solidFill>
                  <a:srgbClr val="F79C4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204" name="Freeform 893">
                  <a:extLst>
                    <a:ext uri="{FF2B5EF4-FFF2-40B4-BE49-F238E27FC236}">
                      <a16:creationId xmlns:a16="http://schemas.microsoft.com/office/drawing/2014/main" id="{4EA3AB69-80FD-44C9-B1AC-6B3DA38B6298}"/>
                    </a:ext>
                  </a:extLst>
                </p:cNvPr>
                <p:cNvSpPr/>
                <p:nvPr/>
              </p:nvSpPr>
              <p:spPr>
                <a:xfrm>
                  <a:off x="3591401" y="3155226"/>
                  <a:ext cx="39814" cy="16116"/>
                </a:xfrm>
                <a:custGeom>
                  <a:avLst/>
                  <a:gdLst>
                    <a:gd name="connsiteX0" fmla="*/ 8287 w 39814"/>
                    <a:gd name="connsiteY0" fmla="*/ 15932 h 16116"/>
                    <a:gd name="connsiteX1" fmla="*/ 28670 w 39814"/>
                    <a:gd name="connsiteY1" fmla="*/ 13074 h 16116"/>
                    <a:gd name="connsiteX2" fmla="*/ 39815 w 39814"/>
                    <a:gd name="connsiteY2" fmla="*/ 3549 h 16116"/>
                    <a:gd name="connsiteX3" fmla="*/ 32290 w 39814"/>
                    <a:gd name="connsiteY3" fmla="*/ 597 h 16116"/>
                    <a:gd name="connsiteX4" fmla="*/ 0 w 39814"/>
                    <a:gd name="connsiteY4" fmla="*/ 12693 h 16116"/>
                    <a:gd name="connsiteX5" fmla="*/ 1524 w 39814"/>
                    <a:gd name="connsiteY5" fmla="*/ 12693 h 16116"/>
                    <a:gd name="connsiteX6" fmla="*/ 8287 w 39814"/>
                    <a:gd name="connsiteY6" fmla="*/ 15551 h 1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14" h="16116">
                      <a:moveTo>
                        <a:pt x="8287" y="15932"/>
                      </a:moveTo>
                      <a:cubicBezTo>
                        <a:pt x="15212" y="16560"/>
                        <a:pt x="22184" y="15579"/>
                        <a:pt x="28670" y="13074"/>
                      </a:cubicBezTo>
                      <a:cubicBezTo>
                        <a:pt x="33271" y="11103"/>
                        <a:pt x="37157" y="7788"/>
                        <a:pt x="39815" y="3549"/>
                      </a:cubicBezTo>
                      <a:cubicBezTo>
                        <a:pt x="37433" y="2273"/>
                        <a:pt x="34909" y="1282"/>
                        <a:pt x="32290" y="597"/>
                      </a:cubicBezTo>
                      <a:cubicBezTo>
                        <a:pt x="20107" y="-1747"/>
                        <a:pt x="7639" y="2921"/>
                        <a:pt x="0" y="12693"/>
                      </a:cubicBezTo>
                      <a:cubicBezTo>
                        <a:pt x="0" y="12693"/>
                        <a:pt x="1143" y="12693"/>
                        <a:pt x="1524" y="12693"/>
                      </a:cubicBezTo>
                      <a:cubicBezTo>
                        <a:pt x="3581" y="14055"/>
                        <a:pt x="5877" y="15018"/>
                        <a:pt x="8287" y="15551"/>
                      </a:cubicBezTo>
                    </a:path>
                  </a:pathLst>
                </a:custGeom>
                <a:solidFill>
                  <a:srgbClr val="E88C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205" name="Freeform 894">
                  <a:extLst>
                    <a:ext uri="{FF2B5EF4-FFF2-40B4-BE49-F238E27FC236}">
                      <a16:creationId xmlns:a16="http://schemas.microsoft.com/office/drawing/2014/main" id="{DC8AA576-6C66-43EF-B1A9-E45B7103E604}"/>
                    </a:ext>
                  </a:extLst>
                </p:cNvPr>
                <p:cNvSpPr/>
                <p:nvPr/>
              </p:nvSpPr>
              <p:spPr>
                <a:xfrm>
                  <a:off x="3539585" y="3274504"/>
                  <a:ext cx="213550" cy="225081"/>
                </a:xfrm>
                <a:custGeom>
                  <a:avLst/>
                  <a:gdLst>
                    <a:gd name="connsiteX0" fmla="*/ 127540 w 213550"/>
                    <a:gd name="connsiteY0" fmla="*/ 0 h 225081"/>
                    <a:gd name="connsiteX1" fmla="*/ 48006 w 213550"/>
                    <a:gd name="connsiteY1" fmla="*/ 9525 h 225081"/>
                    <a:gd name="connsiteX2" fmla="*/ 46101 w 213550"/>
                    <a:gd name="connsiteY2" fmla="*/ 20193 h 225081"/>
                    <a:gd name="connsiteX3" fmla="*/ 0 w 213550"/>
                    <a:gd name="connsiteY3" fmla="*/ 222409 h 225081"/>
                    <a:gd name="connsiteX4" fmla="*/ 37433 w 213550"/>
                    <a:gd name="connsiteY4" fmla="*/ 225076 h 225081"/>
                    <a:gd name="connsiteX5" fmla="*/ 91250 w 213550"/>
                    <a:gd name="connsiteY5" fmla="*/ 75152 h 225081"/>
                    <a:gd name="connsiteX6" fmla="*/ 191643 w 213550"/>
                    <a:gd name="connsiteY6" fmla="*/ 219932 h 225081"/>
                    <a:gd name="connsiteX7" fmla="*/ 213551 w 213550"/>
                    <a:gd name="connsiteY7" fmla="*/ 196120 h 225081"/>
                    <a:gd name="connsiteX8" fmla="*/ 127826 w 213550"/>
                    <a:gd name="connsiteY8" fmla="*/ 0 h 225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50" h="225081">
                      <a:moveTo>
                        <a:pt x="127540" y="0"/>
                      </a:moveTo>
                      <a:cubicBezTo>
                        <a:pt x="102308" y="10030"/>
                        <a:pt x="74895" y="13316"/>
                        <a:pt x="48006" y="9525"/>
                      </a:cubicBezTo>
                      <a:cubicBezTo>
                        <a:pt x="47339" y="13049"/>
                        <a:pt x="46863" y="16669"/>
                        <a:pt x="46101" y="20193"/>
                      </a:cubicBezTo>
                      <a:cubicBezTo>
                        <a:pt x="41815" y="38100"/>
                        <a:pt x="12383" y="148019"/>
                        <a:pt x="0" y="222409"/>
                      </a:cubicBezTo>
                      <a:cubicBezTo>
                        <a:pt x="12392" y="224266"/>
                        <a:pt x="24908" y="225162"/>
                        <a:pt x="37433" y="225076"/>
                      </a:cubicBezTo>
                      <a:cubicBezTo>
                        <a:pt x="51816" y="158401"/>
                        <a:pt x="67533" y="108585"/>
                        <a:pt x="91250" y="75152"/>
                      </a:cubicBezTo>
                      <a:cubicBezTo>
                        <a:pt x="100203" y="104965"/>
                        <a:pt x="112871" y="180404"/>
                        <a:pt x="191643" y="219932"/>
                      </a:cubicBezTo>
                      <a:cubicBezTo>
                        <a:pt x="198311" y="214027"/>
                        <a:pt x="206883" y="202121"/>
                        <a:pt x="213551" y="196120"/>
                      </a:cubicBezTo>
                      <a:cubicBezTo>
                        <a:pt x="136684" y="128492"/>
                        <a:pt x="139446" y="52102"/>
                        <a:pt x="127826" y="0"/>
                      </a:cubicBezTo>
                    </a:path>
                  </a:pathLst>
                </a:custGeom>
                <a:solidFill>
                  <a:srgbClr val="403D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206" name="Freeform 895">
                  <a:extLst>
                    <a:ext uri="{FF2B5EF4-FFF2-40B4-BE49-F238E27FC236}">
                      <a16:creationId xmlns:a16="http://schemas.microsoft.com/office/drawing/2014/main" id="{CBF16779-0A93-4940-A43D-3872E4508402}"/>
                    </a:ext>
                  </a:extLst>
                </p:cNvPr>
                <p:cNvSpPr/>
                <p:nvPr/>
              </p:nvSpPr>
              <p:spPr>
                <a:xfrm>
                  <a:off x="3578348" y="3159061"/>
                  <a:ext cx="88776" cy="126783"/>
                </a:xfrm>
                <a:custGeom>
                  <a:avLst/>
                  <a:gdLst>
                    <a:gd name="connsiteX0" fmla="*/ 88776 w 88776"/>
                    <a:gd name="connsiteY0" fmla="*/ 115443 h 126783"/>
                    <a:gd name="connsiteX1" fmla="*/ 84585 w 88776"/>
                    <a:gd name="connsiteY1" fmla="*/ 100298 h 126783"/>
                    <a:gd name="connsiteX2" fmla="*/ 68583 w 88776"/>
                    <a:gd name="connsiteY2" fmla="*/ 13811 h 126783"/>
                    <a:gd name="connsiteX3" fmla="*/ 52486 w 88776"/>
                    <a:gd name="connsiteY3" fmla="*/ 0 h 126783"/>
                    <a:gd name="connsiteX4" fmla="*/ 41342 w 88776"/>
                    <a:gd name="connsiteY4" fmla="*/ 9525 h 126783"/>
                    <a:gd name="connsiteX5" fmla="*/ 21244 w 88776"/>
                    <a:gd name="connsiteY5" fmla="*/ 11335 h 126783"/>
                    <a:gd name="connsiteX6" fmla="*/ 13052 w 88776"/>
                    <a:gd name="connsiteY6" fmla="*/ 8858 h 126783"/>
                    <a:gd name="connsiteX7" fmla="*/ 4575 w 88776"/>
                    <a:gd name="connsiteY7" fmla="*/ 21907 h 126783"/>
                    <a:gd name="connsiteX8" fmla="*/ 3 w 88776"/>
                    <a:gd name="connsiteY8" fmla="*/ 38481 h 126783"/>
                    <a:gd name="connsiteX9" fmla="*/ 4766 w 88776"/>
                    <a:gd name="connsiteY9" fmla="*/ 53816 h 126783"/>
                    <a:gd name="connsiteX10" fmla="*/ 10576 w 88776"/>
                    <a:gd name="connsiteY10" fmla="*/ 69437 h 126783"/>
                    <a:gd name="connsiteX11" fmla="*/ 12290 w 88776"/>
                    <a:gd name="connsiteY11" fmla="*/ 108871 h 126783"/>
                    <a:gd name="connsiteX12" fmla="*/ 9242 w 88776"/>
                    <a:gd name="connsiteY12" fmla="*/ 125254 h 126783"/>
                    <a:gd name="connsiteX13" fmla="*/ 88776 w 88776"/>
                    <a:gd name="connsiteY13" fmla="*/ 115729 h 12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776" h="126783">
                      <a:moveTo>
                        <a:pt x="88776" y="115443"/>
                      </a:moveTo>
                      <a:cubicBezTo>
                        <a:pt x="87538" y="110204"/>
                        <a:pt x="86205" y="105061"/>
                        <a:pt x="84585" y="100298"/>
                      </a:cubicBezTo>
                      <a:cubicBezTo>
                        <a:pt x="77156" y="78391"/>
                        <a:pt x="83061" y="32766"/>
                        <a:pt x="68583" y="13811"/>
                      </a:cubicBezTo>
                      <a:cubicBezTo>
                        <a:pt x="64326" y="8058"/>
                        <a:pt x="58820" y="3334"/>
                        <a:pt x="52486" y="0"/>
                      </a:cubicBezTo>
                      <a:cubicBezTo>
                        <a:pt x="49800" y="4210"/>
                        <a:pt x="45923" y="7525"/>
                        <a:pt x="41342" y="9525"/>
                      </a:cubicBezTo>
                      <a:cubicBezTo>
                        <a:pt x="34884" y="11735"/>
                        <a:pt x="27988" y="12354"/>
                        <a:pt x="21244" y="11335"/>
                      </a:cubicBezTo>
                      <a:cubicBezTo>
                        <a:pt x="18386" y="11011"/>
                        <a:pt x="15605" y="10173"/>
                        <a:pt x="13052" y="8858"/>
                      </a:cubicBezTo>
                      <a:cubicBezTo>
                        <a:pt x="13052" y="8858"/>
                        <a:pt x="5242" y="20288"/>
                        <a:pt x="4575" y="21907"/>
                      </a:cubicBezTo>
                      <a:cubicBezTo>
                        <a:pt x="2023" y="27099"/>
                        <a:pt x="470" y="32718"/>
                        <a:pt x="3" y="38481"/>
                      </a:cubicBezTo>
                      <a:cubicBezTo>
                        <a:pt x="-83" y="43967"/>
                        <a:pt x="1584" y="49339"/>
                        <a:pt x="4766" y="53816"/>
                      </a:cubicBezTo>
                      <a:cubicBezTo>
                        <a:pt x="7356" y="58750"/>
                        <a:pt x="9309" y="64008"/>
                        <a:pt x="10576" y="69437"/>
                      </a:cubicBezTo>
                      <a:cubicBezTo>
                        <a:pt x="13567" y="82363"/>
                        <a:pt x="14148" y="95736"/>
                        <a:pt x="12290" y="108871"/>
                      </a:cubicBezTo>
                      <a:cubicBezTo>
                        <a:pt x="11624" y="114395"/>
                        <a:pt x="10385" y="119824"/>
                        <a:pt x="9242" y="125254"/>
                      </a:cubicBezTo>
                      <a:cubicBezTo>
                        <a:pt x="36131" y="129045"/>
                        <a:pt x="63545" y="125759"/>
                        <a:pt x="88776" y="115729"/>
                      </a:cubicBezTo>
                    </a:path>
                  </a:pathLst>
                </a:custGeom>
                <a:solidFill>
                  <a:srgbClr val="EB59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207" name="Freeform 896">
                  <a:extLst>
                    <a:ext uri="{FF2B5EF4-FFF2-40B4-BE49-F238E27FC236}">
                      <a16:creationId xmlns:a16="http://schemas.microsoft.com/office/drawing/2014/main" id="{B8CE1AD7-8285-46E2-8545-898FF49D1885}"/>
                    </a:ext>
                  </a:extLst>
                </p:cNvPr>
                <p:cNvSpPr/>
                <p:nvPr/>
              </p:nvSpPr>
              <p:spPr>
                <a:xfrm>
                  <a:off x="3613854" y="3157347"/>
                  <a:ext cx="64986" cy="124586"/>
                </a:xfrm>
                <a:custGeom>
                  <a:avLst/>
                  <a:gdLst>
                    <a:gd name="connsiteX0" fmla="*/ 62796 w 64986"/>
                    <a:gd name="connsiteY0" fmla="*/ 124587 h 124586"/>
                    <a:gd name="connsiteX1" fmla="*/ 2407 w 64986"/>
                    <a:gd name="connsiteY1" fmla="*/ 54769 h 124586"/>
                    <a:gd name="connsiteX2" fmla="*/ 2407 w 64986"/>
                    <a:gd name="connsiteY2" fmla="*/ 22098 h 124586"/>
                    <a:gd name="connsiteX3" fmla="*/ 29935 w 64986"/>
                    <a:gd name="connsiteY3" fmla="*/ 0 h 124586"/>
                    <a:gd name="connsiteX4" fmla="*/ 29935 w 64986"/>
                    <a:gd name="connsiteY4" fmla="*/ 6191 h 124586"/>
                    <a:gd name="connsiteX5" fmla="*/ 7837 w 64986"/>
                    <a:gd name="connsiteY5" fmla="*/ 24098 h 124586"/>
                    <a:gd name="connsiteX6" fmla="*/ 7837 w 64986"/>
                    <a:gd name="connsiteY6" fmla="*/ 53245 h 124586"/>
                    <a:gd name="connsiteX7" fmla="*/ 64987 w 64986"/>
                    <a:gd name="connsiteY7" fmla="*/ 118872 h 124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986" h="124586">
                      <a:moveTo>
                        <a:pt x="62796" y="124587"/>
                      </a:moveTo>
                      <a:cubicBezTo>
                        <a:pt x="33030" y="111795"/>
                        <a:pt x="10780" y="86068"/>
                        <a:pt x="2407" y="54769"/>
                      </a:cubicBezTo>
                      <a:cubicBezTo>
                        <a:pt x="-802" y="44120"/>
                        <a:pt x="-802" y="32747"/>
                        <a:pt x="2407" y="22098"/>
                      </a:cubicBezTo>
                      <a:cubicBezTo>
                        <a:pt x="6684" y="10135"/>
                        <a:pt x="17333" y="1591"/>
                        <a:pt x="29935" y="0"/>
                      </a:cubicBezTo>
                      <a:lnTo>
                        <a:pt x="29935" y="6191"/>
                      </a:lnTo>
                      <a:cubicBezTo>
                        <a:pt x="19781" y="7515"/>
                        <a:pt x="11237" y="14440"/>
                        <a:pt x="7837" y="24098"/>
                      </a:cubicBezTo>
                      <a:cubicBezTo>
                        <a:pt x="4970" y="33604"/>
                        <a:pt x="4970" y="43739"/>
                        <a:pt x="7837" y="53245"/>
                      </a:cubicBezTo>
                      <a:cubicBezTo>
                        <a:pt x="15742" y="82763"/>
                        <a:pt x="36831" y="106985"/>
                        <a:pt x="64987" y="118872"/>
                      </a:cubicBezTo>
                      <a:close/>
                    </a:path>
                  </a:pathLst>
                </a:custGeom>
                <a:solidFill>
                  <a:srgbClr val="527D7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208" name="Freeform 897">
                  <a:extLst>
                    <a:ext uri="{FF2B5EF4-FFF2-40B4-BE49-F238E27FC236}">
                      <a16:creationId xmlns:a16="http://schemas.microsoft.com/office/drawing/2014/main" id="{32D72AFC-2445-47F4-8E3C-4F987320351A}"/>
                    </a:ext>
                  </a:extLst>
                </p:cNvPr>
                <p:cNvSpPr/>
                <p:nvPr/>
              </p:nvSpPr>
              <p:spPr>
                <a:xfrm>
                  <a:off x="3512603" y="3175107"/>
                  <a:ext cx="130793" cy="113329"/>
                </a:xfrm>
                <a:custGeom>
                  <a:avLst/>
                  <a:gdLst>
                    <a:gd name="connsiteX0" fmla="*/ 110135 w 130793"/>
                    <a:gd name="connsiteY0" fmla="*/ 3480 h 113329"/>
                    <a:gd name="connsiteX1" fmla="*/ 103468 w 130793"/>
                    <a:gd name="connsiteY1" fmla="*/ 21291 h 113329"/>
                    <a:gd name="connsiteX2" fmla="*/ 40984 w 130793"/>
                    <a:gd name="connsiteY2" fmla="*/ 93110 h 113329"/>
                    <a:gd name="connsiteX3" fmla="*/ 17076 w 130793"/>
                    <a:gd name="connsiteY3" fmla="*/ 92443 h 113329"/>
                    <a:gd name="connsiteX4" fmla="*/ 693 w 130793"/>
                    <a:gd name="connsiteY4" fmla="*/ 107112 h 113329"/>
                    <a:gd name="connsiteX5" fmla="*/ 693 w 130793"/>
                    <a:gd name="connsiteY5" fmla="*/ 112160 h 113329"/>
                    <a:gd name="connsiteX6" fmla="*/ 6122 w 130793"/>
                    <a:gd name="connsiteY6" fmla="*/ 112922 h 113329"/>
                    <a:gd name="connsiteX7" fmla="*/ 22982 w 130793"/>
                    <a:gd name="connsiteY7" fmla="*/ 108445 h 113329"/>
                    <a:gd name="connsiteX8" fmla="*/ 34221 w 130793"/>
                    <a:gd name="connsiteY8" fmla="*/ 105493 h 113329"/>
                    <a:gd name="connsiteX9" fmla="*/ 129471 w 130793"/>
                    <a:gd name="connsiteY9" fmla="*/ 39580 h 113329"/>
                    <a:gd name="connsiteX10" fmla="*/ 128233 w 130793"/>
                    <a:gd name="connsiteY10" fmla="*/ 9576 h 113329"/>
                    <a:gd name="connsiteX11" fmla="*/ 109183 w 130793"/>
                    <a:gd name="connsiteY11" fmla="*/ 3480 h 11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93" h="113329">
                      <a:moveTo>
                        <a:pt x="110135" y="3480"/>
                      </a:moveTo>
                      <a:cubicBezTo>
                        <a:pt x="106097" y="8566"/>
                        <a:pt x="103763" y="14805"/>
                        <a:pt x="103468" y="21291"/>
                      </a:cubicBezTo>
                      <a:cubicBezTo>
                        <a:pt x="100706" y="41961"/>
                        <a:pt x="105277" y="88538"/>
                        <a:pt x="40984" y="93110"/>
                      </a:cubicBezTo>
                      <a:cubicBezTo>
                        <a:pt x="33050" y="92224"/>
                        <a:pt x="25049" y="91996"/>
                        <a:pt x="17076" y="92443"/>
                      </a:cubicBezTo>
                      <a:cubicBezTo>
                        <a:pt x="9561" y="94386"/>
                        <a:pt x="3446" y="99854"/>
                        <a:pt x="693" y="107112"/>
                      </a:cubicBezTo>
                      <a:cubicBezTo>
                        <a:pt x="-231" y="108664"/>
                        <a:pt x="-231" y="110608"/>
                        <a:pt x="693" y="112160"/>
                      </a:cubicBezTo>
                      <a:cubicBezTo>
                        <a:pt x="2236" y="113379"/>
                        <a:pt x="4303" y="113665"/>
                        <a:pt x="6122" y="112922"/>
                      </a:cubicBezTo>
                      <a:cubicBezTo>
                        <a:pt x="11875" y="111970"/>
                        <a:pt x="17514" y="110474"/>
                        <a:pt x="22982" y="108445"/>
                      </a:cubicBezTo>
                      <a:cubicBezTo>
                        <a:pt x="26306" y="106264"/>
                        <a:pt x="30249" y="105226"/>
                        <a:pt x="34221" y="105493"/>
                      </a:cubicBezTo>
                      <a:cubicBezTo>
                        <a:pt x="90704" y="111398"/>
                        <a:pt x="117660" y="97682"/>
                        <a:pt x="129471" y="39580"/>
                      </a:cubicBezTo>
                      <a:cubicBezTo>
                        <a:pt x="131586" y="29635"/>
                        <a:pt x="131157" y="19310"/>
                        <a:pt x="128233" y="9576"/>
                      </a:cubicBezTo>
                      <a:cubicBezTo>
                        <a:pt x="125756" y="1861"/>
                        <a:pt x="116993" y="-4045"/>
                        <a:pt x="109183" y="3480"/>
                      </a:cubicBezTo>
                    </a:path>
                  </a:pathLst>
                </a:custGeom>
                <a:solidFill>
                  <a:srgbClr val="E88C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grpSp>
        </p:grpSp>
        <p:grpSp>
          <p:nvGrpSpPr>
            <p:cNvPr id="57" name="Group 56">
              <a:extLst>
                <a:ext uri="{FF2B5EF4-FFF2-40B4-BE49-F238E27FC236}">
                  <a16:creationId xmlns:a16="http://schemas.microsoft.com/office/drawing/2014/main" id="{94158E33-EE95-4CAF-A818-36BE81B044CA}"/>
                </a:ext>
              </a:extLst>
            </p:cNvPr>
            <p:cNvGrpSpPr/>
            <p:nvPr/>
          </p:nvGrpSpPr>
          <p:grpSpPr>
            <a:xfrm>
              <a:off x="7888438" y="3580656"/>
              <a:ext cx="912949" cy="898584"/>
              <a:chOff x="4462948" y="2501311"/>
              <a:chExt cx="407566" cy="401153"/>
            </a:xfrm>
          </p:grpSpPr>
          <p:sp>
            <p:nvSpPr>
              <p:cNvPr id="168" name="Freeform 820">
                <a:extLst>
                  <a:ext uri="{FF2B5EF4-FFF2-40B4-BE49-F238E27FC236}">
                    <a16:creationId xmlns:a16="http://schemas.microsoft.com/office/drawing/2014/main" id="{4AD24B22-4F70-4874-8DA5-7883558FCD49}"/>
                  </a:ext>
                </a:extLst>
              </p:cNvPr>
              <p:cNvSpPr/>
              <p:nvPr/>
            </p:nvSpPr>
            <p:spPr>
              <a:xfrm>
                <a:off x="4635150" y="2709005"/>
                <a:ext cx="168687" cy="146970"/>
              </a:xfrm>
              <a:custGeom>
                <a:avLst/>
                <a:gdLst>
                  <a:gd name="connsiteX0" fmla="*/ 167545 w 168687"/>
                  <a:gd name="connsiteY0" fmla="*/ 146971 h 146970"/>
                  <a:gd name="connsiteX1" fmla="*/ 0 w 168687"/>
                  <a:gd name="connsiteY1" fmla="*/ 1429 h 146970"/>
                  <a:gd name="connsiteX2" fmla="*/ 1143 w 168687"/>
                  <a:gd name="connsiteY2" fmla="*/ 0 h 146970"/>
                  <a:gd name="connsiteX3" fmla="*/ 168688 w 168687"/>
                  <a:gd name="connsiteY3" fmla="*/ 145637 h 146970"/>
                  <a:gd name="connsiteX4" fmla="*/ 167545 w 168687"/>
                  <a:gd name="connsiteY4" fmla="*/ 146971 h 146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687" h="146970">
                    <a:moveTo>
                      <a:pt x="167545" y="146971"/>
                    </a:moveTo>
                    <a:lnTo>
                      <a:pt x="0" y="1429"/>
                    </a:lnTo>
                    <a:lnTo>
                      <a:pt x="1143" y="0"/>
                    </a:lnTo>
                    <a:lnTo>
                      <a:pt x="168688" y="145637"/>
                    </a:lnTo>
                    <a:lnTo>
                      <a:pt x="167545" y="146971"/>
                    </a:lnTo>
                    <a:close/>
                  </a:path>
                </a:pathLst>
              </a:custGeom>
              <a:solidFill>
                <a:srgbClr val="527D7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69" name="Freeform 822">
                <a:extLst>
                  <a:ext uri="{FF2B5EF4-FFF2-40B4-BE49-F238E27FC236}">
                    <a16:creationId xmlns:a16="http://schemas.microsoft.com/office/drawing/2014/main" id="{ACFFADE4-F1E7-4500-86D7-9B9CBABD0963}"/>
                  </a:ext>
                </a:extLst>
              </p:cNvPr>
              <p:cNvSpPr/>
              <p:nvPr/>
            </p:nvSpPr>
            <p:spPr>
              <a:xfrm>
                <a:off x="4627773" y="2696432"/>
                <a:ext cx="14815" cy="26609"/>
              </a:xfrm>
              <a:custGeom>
                <a:avLst/>
                <a:gdLst>
                  <a:gd name="connsiteX0" fmla="*/ 1376 w 14815"/>
                  <a:gd name="connsiteY0" fmla="*/ 3620 h 26609"/>
                  <a:gd name="connsiteX1" fmla="*/ 614 w 14815"/>
                  <a:gd name="connsiteY1" fmla="*/ 10001 h 26609"/>
                  <a:gd name="connsiteX2" fmla="*/ 614 w 14815"/>
                  <a:gd name="connsiteY2" fmla="*/ 16383 h 26609"/>
                  <a:gd name="connsiteX3" fmla="*/ 3757 w 14815"/>
                  <a:gd name="connsiteY3" fmla="*/ 19717 h 26609"/>
                  <a:gd name="connsiteX4" fmla="*/ 5567 w 14815"/>
                  <a:gd name="connsiteY4" fmla="*/ 24384 h 26609"/>
                  <a:gd name="connsiteX5" fmla="*/ 9568 w 14815"/>
                  <a:gd name="connsiteY5" fmla="*/ 26289 h 26609"/>
                  <a:gd name="connsiteX6" fmla="*/ 10901 w 14815"/>
                  <a:gd name="connsiteY6" fmla="*/ 24479 h 26609"/>
                  <a:gd name="connsiteX7" fmla="*/ 14711 w 14815"/>
                  <a:gd name="connsiteY7" fmla="*/ 11716 h 26609"/>
                  <a:gd name="connsiteX8" fmla="*/ 9949 w 14815"/>
                  <a:gd name="connsiteY8" fmla="*/ 0 h 2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15" h="26609">
                    <a:moveTo>
                      <a:pt x="1376" y="3620"/>
                    </a:moveTo>
                    <a:cubicBezTo>
                      <a:pt x="1548" y="5772"/>
                      <a:pt x="1290" y="7944"/>
                      <a:pt x="614" y="10001"/>
                    </a:cubicBezTo>
                    <a:cubicBezTo>
                      <a:pt x="-205" y="12049"/>
                      <a:pt x="-205" y="14335"/>
                      <a:pt x="614" y="16383"/>
                    </a:cubicBezTo>
                    <a:cubicBezTo>
                      <a:pt x="1472" y="17621"/>
                      <a:pt x="2900" y="18479"/>
                      <a:pt x="3757" y="19717"/>
                    </a:cubicBezTo>
                    <a:cubicBezTo>
                      <a:pt x="4481" y="21222"/>
                      <a:pt x="5091" y="22784"/>
                      <a:pt x="5567" y="24384"/>
                    </a:cubicBezTo>
                    <a:cubicBezTo>
                      <a:pt x="6329" y="25908"/>
                      <a:pt x="8139" y="27242"/>
                      <a:pt x="9568" y="26289"/>
                    </a:cubicBezTo>
                    <a:cubicBezTo>
                      <a:pt x="10168" y="25813"/>
                      <a:pt x="10625" y="25194"/>
                      <a:pt x="10901" y="24479"/>
                    </a:cubicBezTo>
                    <a:cubicBezTo>
                      <a:pt x="12873" y="20469"/>
                      <a:pt x="14159" y="16155"/>
                      <a:pt x="14711" y="11716"/>
                    </a:cubicBezTo>
                    <a:cubicBezTo>
                      <a:pt x="15283" y="7249"/>
                      <a:pt x="13482" y="2800"/>
                      <a:pt x="9949" y="0"/>
                    </a:cubicBezTo>
                    <a:close/>
                  </a:path>
                </a:pathLst>
              </a:custGeom>
              <a:solidFill>
                <a:srgbClr val="E88C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70" name="Freeform 823">
                <a:extLst>
                  <a:ext uri="{FF2B5EF4-FFF2-40B4-BE49-F238E27FC236}">
                    <a16:creationId xmlns:a16="http://schemas.microsoft.com/office/drawing/2014/main" id="{739C3E56-4385-47E5-9A1D-351EFF1C02FF}"/>
                  </a:ext>
                </a:extLst>
              </p:cNvPr>
              <p:cNvSpPr/>
              <p:nvPr/>
            </p:nvSpPr>
            <p:spPr>
              <a:xfrm>
                <a:off x="4674774" y="2822257"/>
                <a:ext cx="18002" cy="39485"/>
              </a:xfrm>
              <a:custGeom>
                <a:avLst/>
                <a:gdLst>
                  <a:gd name="connsiteX0" fmla="*/ 4381 w 18002"/>
                  <a:gd name="connsiteY0" fmla="*/ 15431 h 39485"/>
                  <a:gd name="connsiteX1" fmla="*/ 0 w 18002"/>
                  <a:gd name="connsiteY1" fmla="*/ 33623 h 39485"/>
                  <a:gd name="connsiteX2" fmla="*/ 2381 w 18002"/>
                  <a:gd name="connsiteY2" fmla="*/ 39434 h 39485"/>
                  <a:gd name="connsiteX3" fmla="*/ 6572 w 18002"/>
                  <a:gd name="connsiteY3" fmla="*/ 36386 h 39485"/>
                  <a:gd name="connsiteX4" fmla="*/ 18002 w 18002"/>
                  <a:gd name="connsiteY4" fmla="*/ 0 h 39485"/>
                  <a:gd name="connsiteX5" fmla="*/ 5810 w 18002"/>
                  <a:gd name="connsiteY5" fmla="*/ 11335 h 3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02" h="39485">
                    <a:moveTo>
                      <a:pt x="4381" y="15431"/>
                    </a:moveTo>
                    <a:cubicBezTo>
                      <a:pt x="2114" y="21269"/>
                      <a:pt x="648" y="27394"/>
                      <a:pt x="0" y="33623"/>
                    </a:cubicBezTo>
                    <a:cubicBezTo>
                      <a:pt x="0" y="36004"/>
                      <a:pt x="0" y="39053"/>
                      <a:pt x="2381" y="39434"/>
                    </a:cubicBezTo>
                    <a:cubicBezTo>
                      <a:pt x="4763" y="39815"/>
                      <a:pt x="5620" y="38005"/>
                      <a:pt x="6572" y="36386"/>
                    </a:cubicBezTo>
                    <a:cubicBezTo>
                      <a:pt x="13240" y="25346"/>
                      <a:pt x="17164" y="12868"/>
                      <a:pt x="18002" y="0"/>
                    </a:cubicBezTo>
                    <a:cubicBezTo>
                      <a:pt x="13287" y="3010"/>
                      <a:pt x="9154" y="6849"/>
                      <a:pt x="5810" y="11335"/>
                    </a:cubicBezTo>
                    <a:close/>
                  </a:path>
                </a:pathLst>
              </a:custGeom>
              <a:solidFill>
                <a:srgbClr val="263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71" name="Freeform 824">
                <a:extLst>
                  <a:ext uri="{FF2B5EF4-FFF2-40B4-BE49-F238E27FC236}">
                    <a16:creationId xmlns:a16="http://schemas.microsoft.com/office/drawing/2014/main" id="{822DA42C-BB38-4B2D-9066-D35EE5594003}"/>
                  </a:ext>
                </a:extLst>
              </p:cNvPr>
              <p:cNvSpPr/>
              <p:nvPr/>
            </p:nvSpPr>
            <p:spPr>
              <a:xfrm>
                <a:off x="4462948" y="2886446"/>
                <a:ext cx="47671" cy="16018"/>
              </a:xfrm>
              <a:custGeom>
                <a:avLst/>
                <a:gdLst>
                  <a:gd name="connsiteX0" fmla="*/ 25136 w 47671"/>
                  <a:gd name="connsiteY0" fmla="*/ 2200 h 16018"/>
                  <a:gd name="connsiteX1" fmla="*/ 4181 w 47671"/>
                  <a:gd name="connsiteY1" fmla="*/ 105 h 16018"/>
                  <a:gd name="connsiteX2" fmla="*/ 943 w 47671"/>
                  <a:gd name="connsiteY2" fmla="*/ 581 h 16018"/>
                  <a:gd name="connsiteX3" fmla="*/ 943 w 47671"/>
                  <a:gd name="connsiteY3" fmla="*/ 5153 h 16018"/>
                  <a:gd name="connsiteX4" fmla="*/ 5420 w 47671"/>
                  <a:gd name="connsiteY4" fmla="*/ 7344 h 16018"/>
                  <a:gd name="connsiteX5" fmla="*/ 35233 w 47671"/>
                  <a:gd name="connsiteY5" fmla="*/ 15059 h 16018"/>
                  <a:gd name="connsiteX6" fmla="*/ 41710 w 47671"/>
                  <a:gd name="connsiteY6" fmla="*/ 16012 h 16018"/>
                  <a:gd name="connsiteX7" fmla="*/ 47139 w 47671"/>
                  <a:gd name="connsiteY7" fmla="*/ 12773 h 16018"/>
                  <a:gd name="connsiteX8" fmla="*/ 45615 w 47671"/>
                  <a:gd name="connsiteY8" fmla="*/ 6963 h 1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71" h="16018">
                    <a:moveTo>
                      <a:pt x="25136" y="2200"/>
                    </a:moveTo>
                    <a:lnTo>
                      <a:pt x="4181" y="105"/>
                    </a:lnTo>
                    <a:cubicBezTo>
                      <a:pt x="3076" y="-133"/>
                      <a:pt x="1934" y="38"/>
                      <a:pt x="943" y="581"/>
                    </a:cubicBezTo>
                    <a:cubicBezTo>
                      <a:pt x="-314" y="1848"/>
                      <a:pt x="-314" y="3886"/>
                      <a:pt x="943" y="5153"/>
                    </a:cubicBezTo>
                    <a:cubicBezTo>
                      <a:pt x="2210" y="6267"/>
                      <a:pt x="3762" y="7020"/>
                      <a:pt x="5420" y="7344"/>
                    </a:cubicBezTo>
                    <a:lnTo>
                      <a:pt x="35233" y="15059"/>
                    </a:lnTo>
                    <a:cubicBezTo>
                      <a:pt x="37319" y="15745"/>
                      <a:pt x="39510" y="16069"/>
                      <a:pt x="41710" y="16012"/>
                    </a:cubicBezTo>
                    <a:cubicBezTo>
                      <a:pt x="43948" y="15916"/>
                      <a:pt x="45987" y="14697"/>
                      <a:pt x="47139" y="12773"/>
                    </a:cubicBezTo>
                    <a:cubicBezTo>
                      <a:pt x="48244" y="10735"/>
                      <a:pt x="47577" y="8191"/>
                      <a:pt x="45615" y="6963"/>
                    </a:cubicBezTo>
                    <a:close/>
                  </a:path>
                </a:pathLst>
              </a:custGeom>
              <a:solidFill>
                <a:srgbClr val="263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72" name="Freeform 825">
                <a:extLst>
                  <a:ext uri="{FF2B5EF4-FFF2-40B4-BE49-F238E27FC236}">
                    <a16:creationId xmlns:a16="http://schemas.microsoft.com/office/drawing/2014/main" id="{659F2593-3426-4144-B478-A693B1E7FF78}"/>
                  </a:ext>
                </a:extLst>
              </p:cNvPr>
              <p:cNvSpPr/>
              <p:nvPr/>
            </p:nvSpPr>
            <p:spPr>
              <a:xfrm>
                <a:off x="4555807" y="2542317"/>
                <a:ext cx="13239" cy="18383"/>
              </a:xfrm>
              <a:custGeom>
                <a:avLst/>
                <a:gdLst>
                  <a:gd name="connsiteX0" fmla="*/ 0 w 13239"/>
                  <a:gd name="connsiteY0" fmla="*/ 0 h 18383"/>
                  <a:gd name="connsiteX1" fmla="*/ 13240 w 13239"/>
                  <a:gd name="connsiteY1" fmla="*/ 0 h 18383"/>
                  <a:gd name="connsiteX2" fmla="*/ 13240 w 13239"/>
                  <a:gd name="connsiteY2" fmla="*/ 18383 h 18383"/>
                  <a:gd name="connsiteX3" fmla="*/ 0 w 13239"/>
                  <a:gd name="connsiteY3" fmla="*/ 18383 h 18383"/>
                </a:gdLst>
                <a:ahLst/>
                <a:cxnLst>
                  <a:cxn ang="0">
                    <a:pos x="connsiteX0" y="connsiteY0"/>
                  </a:cxn>
                  <a:cxn ang="0">
                    <a:pos x="connsiteX1" y="connsiteY1"/>
                  </a:cxn>
                  <a:cxn ang="0">
                    <a:pos x="connsiteX2" y="connsiteY2"/>
                  </a:cxn>
                  <a:cxn ang="0">
                    <a:pos x="connsiteX3" y="connsiteY3"/>
                  </a:cxn>
                </a:cxnLst>
                <a:rect l="l" t="t" r="r" b="b"/>
                <a:pathLst>
                  <a:path w="13239" h="18383">
                    <a:moveTo>
                      <a:pt x="0" y="0"/>
                    </a:moveTo>
                    <a:lnTo>
                      <a:pt x="13240" y="0"/>
                    </a:lnTo>
                    <a:lnTo>
                      <a:pt x="13240" y="18383"/>
                    </a:lnTo>
                    <a:lnTo>
                      <a:pt x="0" y="18383"/>
                    </a:lnTo>
                    <a:close/>
                  </a:path>
                </a:pathLst>
              </a:custGeom>
              <a:solidFill>
                <a:srgbClr val="E88C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73" name="Freeform 827">
                <a:extLst>
                  <a:ext uri="{FF2B5EF4-FFF2-40B4-BE49-F238E27FC236}">
                    <a16:creationId xmlns:a16="http://schemas.microsoft.com/office/drawing/2014/main" id="{50957608-FB30-4824-AE68-744953FFA700}"/>
                  </a:ext>
                </a:extLst>
              </p:cNvPr>
              <p:cNvSpPr/>
              <p:nvPr/>
            </p:nvSpPr>
            <p:spPr>
              <a:xfrm>
                <a:off x="4540557" y="2507213"/>
                <a:ext cx="44750" cy="46195"/>
              </a:xfrm>
              <a:custGeom>
                <a:avLst/>
                <a:gdLst>
                  <a:gd name="connsiteX0" fmla="*/ 41825 w 44750"/>
                  <a:gd name="connsiteY0" fmla="*/ 33580 h 46195"/>
                  <a:gd name="connsiteX1" fmla="*/ 10201 w 44750"/>
                  <a:gd name="connsiteY1" fmla="*/ 43772 h 46195"/>
                  <a:gd name="connsiteX2" fmla="*/ 3534 w 44750"/>
                  <a:gd name="connsiteY2" fmla="*/ 12530 h 46195"/>
                  <a:gd name="connsiteX3" fmla="*/ 32871 w 44750"/>
                  <a:gd name="connsiteY3" fmla="*/ 2148 h 46195"/>
                  <a:gd name="connsiteX4" fmla="*/ 33443 w 44750"/>
                  <a:gd name="connsiteY4" fmla="*/ 2433 h 46195"/>
                  <a:gd name="connsiteX5" fmla="*/ 41825 w 44750"/>
                  <a:gd name="connsiteY5" fmla="*/ 33580 h 4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0" h="46195">
                    <a:moveTo>
                      <a:pt x="41825" y="33580"/>
                    </a:moveTo>
                    <a:cubicBezTo>
                      <a:pt x="35719" y="44905"/>
                      <a:pt x="21774" y="49401"/>
                      <a:pt x="10201" y="43772"/>
                    </a:cubicBezTo>
                    <a:cubicBezTo>
                      <a:pt x="-133" y="36895"/>
                      <a:pt x="-3095" y="23026"/>
                      <a:pt x="3534" y="12530"/>
                    </a:cubicBezTo>
                    <a:cubicBezTo>
                      <a:pt x="8763" y="1567"/>
                      <a:pt x="21898" y="-3082"/>
                      <a:pt x="32871" y="2148"/>
                    </a:cubicBezTo>
                    <a:cubicBezTo>
                      <a:pt x="33062" y="2243"/>
                      <a:pt x="33252" y="2338"/>
                      <a:pt x="33443" y="2433"/>
                    </a:cubicBezTo>
                    <a:cubicBezTo>
                      <a:pt x="44206" y="8844"/>
                      <a:pt x="47911" y="22636"/>
                      <a:pt x="41825" y="33580"/>
                    </a:cubicBezTo>
                  </a:path>
                </a:pathLst>
              </a:custGeom>
              <a:solidFill>
                <a:srgbClr val="E88C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74" name="Freeform 828">
                <a:extLst>
                  <a:ext uri="{FF2B5EF4-FFF2-40B4-BE49-F238E27FC236}">
                    <a16:creationId xmlns:a16="http://schemas.microsoft.com/office/drawing/2014/main" id="{5066B42E-8FDD-405D-B0D0-3516AFE7525B}"/>
                  </a:ext>
                </a:extLst>
              </p:cNvPr>
              <p:cNvSpPr/>
              <p:nvPr/>
            </p:nvSpPr>
            <p:spPr>
              <a:xfrm>
                <a:off x="4542358" y="2501311"/>
                <a:ext cx="47382" cy="52031"/>
              </a:xfrm>
              <a:custGeom>
                <a:avLst/>
                <a:gdLst>
                  <a:gd name="connsiteX0" fmla="*/ 32880 w 47382"/>
                  <a:gd name="connsiteY0" fmla="*/ 51388 h 52031"/>
                  <a:gd name="connsiteX1" fmla="*/ 38309 w 47382"/>
                  <a:gd name="connsiteY1" fmla="*/ 48340 h 52031"/>
                  <a:gd name="connsiteX2" fmla="*/ 45929 w 47382"/>
                  <a:gd name="connsiteY2" fmla="*/ 17289 h 52031"/>
                  <a:gd name="connsiteX3" fmla="*/ 33166 w 47382"/>
                  <a:gd name="connsiteY3" fmla="*/ 6621 h 52031"/>
                  <a:gd name="connsiteX4" fmla="*/ 23641 w 47382"/>
                  <a:gd name="connsiteY4" fmla="*/ 4525 h 52031"/>
                  <a:gd name="connsiteX5" fmla="*/ 15259 w 47382"/>
                  <a:gd name="connsiteY5" fmla="*/ 2811 h 52031"/>
                  <a:gd name="connsiteX6" fmla="*/ 5734 w 47382"/>
                  <a:gd name="connsiteY6" fmla="*/ 49 h 52031"/>
                  <a:gd name="connsiteX7" fmla="*/ 19 w 47382"/>
                  <a:gd name="connsiteY7" fmla="*/ 8050 h 52031"/>
                  <a:gd name="connsiteX8" fmla="*/ 5734 w 47382"/>
                  <a:gd name="connsiteY8" fmla="*/ 16622 h 52031"/>
                  <a:gd name="connsiteX9" fmla="*/ 13449 w 47382"/>
                  <a:gd name="connsiteY9" fmla="*/ 18718 h 52031"/>
                  <a:gd name="connsiteX10" fmla="*/ 22974 w 47382"/>
                  <a:gd name="connsiteY10" fmla="*/ 22242 h 52031"/>
                  <a:gd name="connsiteX11" fmla="*/ 24308 w 47382"/>
                  <a:gd name="connsiteY11" fmla="*/ 31767 h 52031"/>
                  <a:gd name="connsiteX12" fmla="*/ 28346 w 47382"/>
                  <a:gd name="connsiteY12" fmla="*/ 31815 h 52031"/>
                  <a:gd name="connsiteX13" fmla="*/ 29070 w 47382"/>
                  <a:gd name="connsiteY13" fmla="*/ 33100 h 52031"/>
                  <a:gd name="connsiteX14" fmla="*/ 26384 w 47382"/>
                  <a:gd name="connsiteY14" fmla="*/ 36301 h 52031"/>
                  <a:gd name="connsiteX15" fmla="*/ 25165 w 47382"/>
                  <a:gd name="connsiteY15" fmla="*/ 36148 h 52031"/>
                  <a:gd name="connsiteX16" fmla="*/ 25165 w 47382"/>
                  <a:gd name="connsiteY16" fmla="*/ 51388 h 52031"/>
                  <a:gd name="connsiteX17" fmla="*/ 32785 w 47382"/>
                  <a:gd name="connsiteY17" fmla="*/ 51388 h 5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382" h="52031">
                    <a:moveTo>
                      <a:pt x="32880" y="51388"/>
                    </a:moveTo>
                    <a:cubicBezTo>
                      <a:pt x="34794" y="50569"/>
                      <a:pt x="36614" y="49550"/>
                      <a:pt x="38309" y="48340"/>
                    </a:cubicBezTo>
                    <a:cubicBezTo>
                      <a:pt x="48596" y="42625"/>
                      <a:pt x="48501" y="22432"/>
                      <a:pt x="45929" y="17289"/>
                    </a:cubicBezTo>
                    <a:cubicBezTo>
                      <a:pt x="43176" y="12241"/>
                      <a:pt x="38614" y="8431"/>
                      <a:pt x="33166" y="6621"/>
                    </a:cubicBezTo>
                    <a:cubicBezTo>
                      <a:pt x="30137" y="5383"/>
                      <a:pt x="26908" y="4678"/>
                      <a:pt x="23641" y="4525"/>
                    </a:cubicBezTo>
                    <a:cubicBezTo>
                      <a:pt x="20745" y="4706"/>
                      <a:pt x="17850" y="4116"/>
                      <a:pt x="15259" y="2811"/>
                    </a:cubicBezTo>
                    <a:cubicBezTo>
                      <a:pt x="12535" y="744"/>
                      <a:pt x="9144" y="-237"/>
                      <a:pt x="5734" y="49"/>
                    </a:cubicBezTo>
                    <a:cubicBezTo>
                      <a:pt x="2153" y="1001"/>
                      <a:pt x="-238" y="4354"/>
                      <a:pt x="19" y="8050"/>
                    </a:cubicBezTo>
                    <a:cubicBezTo>
                      <a:pt x="343" y="11688"/>
                      <a:pt x="2495" y="14917"/>
                      <a:pt x="5734" y="16622"/>
                    </a:cubicBezTo>
                    <a:cubicBezTo>
                      <a:pt x="8172" y="17746"/>
                      <a:pt x="10782" y="18461"/>
                      <a:pt x="13449" y="18718"/>
                    </a:cubicBezTo>
                    <a:cubicBezTo>
                      <a:pt x="17164" y="19289"/>
                      <a:pt x="20117" y="18718"/>
                      <a:pt x="22974" y="22242"/>
                    </a:cubicBezTo>
                    <a:cubicBezTo>
                      <a:pt x="24022" y="23861"/>
                      <a:pt x="25736" y="29671"/>
                      <a:pt x="24308" y="31767"/>
                    </a:cubicBezTo>
                    <a:cubicBezTo>
                      <a:pt x="25441" y="30662"/>
                      <a:pt x="27251" y="30691"/>
                      <a:pt x="28346" y="31815"/>
                    </a:cubicBezTo>
                    <a:cubicBezTo>
                      <a:pt x="28699" y="32177"/>
                      <a:pt x="28946" y="32615"/>
                      <a:pt x="29070" y="33100"/>
                    </a:cubicBezTo>
                    <a:cubicBezTo>
                      <a:pt x="29213" y="34729"/>
                      <a:pt x="28013" y="36158"/>
                      <a:pt x="26384" y="36301"/>
                    </a:cubicBezTo>
                    <a:cubicBezTo>
                      <a:pt x="25974" y="36339"/>
                      <a:pt x="25555" y="36282"/>
                      <a:pt x="25165" y="36148"/>
                    </a:cubicBezTo>
                    <a:lnTo>
                      <a:pt x="25165" y="51388"/>
                    </a:lnTo>
                    <a:cubicBezTo>
                      <a:pt x="27632" y="52246"/>
                      <a:pt x="30318" y="52246"/>
                      <a:pt x="32785" y="51388"/>
                    </a:cubicBezTo>
                  </a:path>
                </a:pathLst>
              </a:custGeom>
              <a:solidFill>
                <a:srgbClr val="263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75" name="Freeform 829">
                <a:extLst>
                  <a:ext uri="{FF2B5EF4-FFF2-40B4-BE49-F238E27FC236}">
                    <a16:creationId xmlns:a16="http://schemas.microsoft.com/office/drawing/2014/main" id="{48FA856B-9237-4E62-97E6-221AC73D0DBB}"/>
                  </a:ext>
                </a:extLst>
              </p:cNvPr>
              <p:cNvSpPr/>
              <p:nvPr/>
            </p:nvSpPr>
            <p:spPr>
              <a:xfrm>
                <a:off x="4538228" y="2527792"/>
                <a:ext cx="5052" cy="5115"/>
              </a:xfrm>
              <a:custGeom>
                <a:avLst/>
                <a:gdLst>
                  <a:gd name="connsiteX0" fmla="*/ 53 w 5052"/>
                  <a:gd name="connsiteY0" fmla="*/ 2047 h 5115"/>
                  <a:gd name="connsiteX1" fmla="*/ 2062 w 5052"/>
                  <a:gd name="connsiteY1" fmla="*/ 5076 h 5115"/>
                  <a:gd name="connsiteX2" fmla="*/ 2148 w 5052"/>
                  <a:gd name="connsiteY2" fmla="*/ 5095 h 5115"/>
                  <a:gd name="connsiteX3" fmla="*/ 5006 w 5052"/>
                  <a:gd name="connsiteY3" fmla="*/ 3000 h 5115"/>
                  <a:gd name="connsiteX4" fmla="*/ 3005 w 5052"/>
                  <a:gd name="connsiteY4" fmla="*/ 47 h 5115"/>
                  <a:gd name="connsiteX5" fmla="*/ 53 w 5052"/>
                  <a:gd name="connsiteY5" fmla="*/ 2047 h 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2" h="5115">
                    <a:moveTo>
                      <a:pt x="53" y="2047"/>
                    </a:moveTo>
                    <a:cubicBezTo>
                      <a:pt x="-233" y="3438"/>
                      <a:pt x="672" y="4800"/>
                      <a:pt x="2062" y="5076"/>
                    </a:cubicBezTo>
                    <a:cubicBezTo>
                      <a:pt x="2091" y="5086"/>
                      <a:pt x="2120" y="5095"/>
                      <a:pt x="2148" y="5095"/>
                    </a:cubicBezTo>
                    <a:cubicBezTo>
                      <a:pt x="3510" y="5266"/>
                      <a:pt x="4768" y="4352"/>
                      <a:pt x="5006" y="3000"/>
                    </a:cubicBezTo>
                    <a:cubicBezTo>
                      <a:pt x="5272" y="1628"/>
                      <a:pt x="4377" y="314"/>
                      <a:pt x="3005" y="47"/>
                    </a:cubicBezTo>
                    <a:cubicBezTo>
                      <a:pt x="1634" y="-220"/>
                      <a:pt x="320" y="675"/>
                      <a:pt x="53" y="2047"/>
                    </a:cubicBezTo>
                  </a:path>
                </a:pathLst>
              </a:custGeom>
              <a:solidFill>
                <a:srgbClr val="E88C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76" name="Freeform 830">
                <a:extLst>
                  <a:ext uri="{FF2B5EF4-FFF2-40B4-BE49-F238E27FC236}">
                    <a16:creationId xmlns:a16="http://schemas.microsoft.com/office/drawing/2014/main" id="{92D343B4-0EE7-4ECE-AFCE-FEE9A24002D7}"/>
                  </a:ext>
                </a:extLst>
              </p:cNvPr>
              <p:cNvSpPr/>
              <p:nvPr/>
            </p:nvSpPr>
            <p:spPr>
              <a:xfrm>
                <a:off x="4560569" y="2518791"/>
                <a:ext cx="8829" cy="15568"/>
              </a:xfrm>
              <a:custGeom>
                <a:avLst/>
                <a:gdLst>
                  <a:gd name="connsiteX0" fmla="*/ 0 w 8829"/>
                  <a:gd name="connsiteY0" fmla="*/ 953 h 15568"/>
                  <a:gd name="connsiteX1" fmla="*/ 4667 w 8829"/>
                  <a:gd name="connsiteY1" fmla="*/ 7048 h 15568"/>
                  <a:gd name="connsiteX2" fmla="*/ 2858 w 8829"/>
                  <a:gd name="connsiteY2" fmla="*/ 14954 h 15568"/>
                  <a:gd name="connsiteX3" fmla="*/ 5906 w 8829"/>
                  <a:gd name="connsiteY3" fmla="*/ 14954 h 15568"/>
                  <a:gd name="connsiteX4" fmla="*/ 7906 w 8829"/>
                  <a:gd name="connsiteY4" fmla="*/ 12192 h 15568"/>
                  <a:gd name="connsiteX5" fmla="*/ 8477 w 8829"/>
                  <a:gd name="connsiteY5" fmla="*/ 4858 h 15568"/>
                  <a:gd name="connsiteX6" fmla="*/ 3429 w 8829"/>
                  <a:gd name="connsiteY6" fmla="*/ 0 h 1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9" h="15568">
                    <a:moveTo>
                      <a:pt x="0" y="953"/>
                    </a:moveTo>
                    <a:cubicBezTo>
                      <a:pt x="2724" y="1743"/>
                      <a:pt x="4610" y="4210"/>
                      <a:pt x="4667" y="7048"/>
                    </a:cubicBezTo>
                    <a:cubicBezTo>
                      <a:pt x="4677" y="9792"/>
                      <a:pt x="4058" y="12497"/>
                      <a:pt x="2858" y="14954"/>
                    </a:cubicBezTo>
                    <a:cubicBezTo>
                      <a:pt x="3705" y="15773"/>
                      <a:pt x="5058" y="15773"/>
                      <a:pt x="5906" y="14954"/>
                    </a:cubicBezTo>
                    <a:cubicBezTo>
                      <a:pt x="6858" y="14278"/>
                      <a:pt x="7563" y="13306"/>
                      <a:pt x="7906" y="12192"/>
                    </a:cubicBezTo>
                    <a:cubicBezTo>
                      <a:pt x="8897" y="9877"/>
                      <a:pt x="9097" y="7296"/>
                      <a:pt x="8477" y="4858"/>
                    </a:cubicBezTo>
                    <a:cubicBezTo>
                      <a:pt x="7868" y="2400"/>
                      <a:pt x="5906" y="514"/>
                      <a:pt x="3429" y="0"/>
                    </a:cubicBezTo>
                    <a:close/>
                  </a:path>
                </a:pathLst>
              </a:custGeom>
              <a:solidFill>
                <a:srgbClr val="263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77" name="Freeform 831">
                <a:extLst>
                  <a:ext uri="{FF2B5EF4-FFF2-40B4-BE49-F238E27FC236}">
                    <a16:creationId xmlns:a16="http://schemas.microsoft.com/office/drawing/2014/main" id="{DE2823EB-7103-4B52-BF0F-D800FFA43A66}"/>
                  </a:ext>
                </a:extLst>
              </p:cNvPr>
              <p:cNvSpPr/>
              <p:nvPr/>
            </p:nvSpPr>
            <p:spPr>
              <a:xfrm>
                <a:off x="4521898" y="2560700"/>
                <a:ext cx="81272" cy="127254"/>
              </a:xfrm>
              <a:custGeom>
                <a:avLst/>
                <a:gdLst>
                  <a:gd name="connsiteX0" fmla="*/ 33909 w 81272"/>
                  <a:gd name="connsiteY0" fmla="*/ 0 h 127254"/>
                  <a:gd name="connsiteX1" fmla="*/ 0 w 81272"/>
                  <a:gd name="connsiteY1" fmla="*/ 87630 h 127254"/>
                  <a:gd name="connsiteX2" fmla="*/ 1048 w 81272"/>
                  <a:gd name="connsiteY2" fmla="*/ 127254 h 127254"/>
                  <a:gd name="connsiteX3" fmla="*/ 80963 w 81272"/>
                  <a:gd name="connsiteY3" fmla="*/ 127254 h 127254"/>
                  <a:gd name="connsiteX4" fmla="*/ 47149 w 81272"/>
                  <a:gd name="connsiteY4" fmla="*/ 0 h 127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72" h="127254">
                    <a:moveTo>
                      <a:pt x="33909" y="0"/>
                    </a:moveTo>
                    <a:cubicBezTo>
                      <a:pt x="33909" y="0"/>
                      <a:pt x="0" y="16193"/>
                      <a:pt x="0" y="87630"/>
                    </a:cubicBezTo>
                    <a:cubicBezTo>
                      <a:pt x="0" y="95631"/>
                      <a:pt x="1048" y="127254"/>
                      <a:pt x="1048" y="127254"/>
                    </a:cubicBezTo>
                    <a:lnTo>
                      <a:pt x="80963" y="127254"/>
                    </a:lnTo>
                    <a:cubicBezTo>
                      <a:pt x="80963" y="127254"/>
                      <a:pt x="86868" y="14383"/>
                      <a:pt x="47149" y="0"/>
                    </a:cubicBezTo>
                    <a:close/>
                  </a:path>
                </a:pathLst>
              </a:custGeom>
              <a:solidFill>
                <a:srgbClr val="FAC25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78" name="Freeform 832">
                <a:extLst>
                  <a:ext uri="{FF2B5EF4-FFF2-40B4-BE49-F238E27FC236}">
                    <a16:creationId xmlns:a16="http://schemas.microsoft.com/office/drawing/2014/main" id="{6C415A4B-1DCD-4FF3-852A-E2BF5C8E9656}"/>
                  </a:ext>
                </a:extLst>
              </p:cNvPr>
              <p:cNvSpPr/>
              <p:nvPr/>
            </p:nvSpPr>
            <p:spPr>
              <a:xfrm>
                <a:off x="4485513" y="2687669"/>
                <a:ext cx="209168" cy="210597"/>
              </a:xfrm>
              <a:custGeom>
                <a:avLst/>
                <a:gdLst>
                  <a:gd name="connsiteX0" fmla="*/ 37624 w 209168"/>
                  <a:gd name="connsiteY0" fmla="*/ 0 h 210597"/>
                  <a:gd name="connsiteX1" fmla="*/ 0 w 209168"/>
                  <a:gd name="connsiteY1" fmla="*/ 201073 h 210597"/>
                  <a:gd name="connsiteX2" fmla="*/ 25146 w 209168"/>
                  <a:gd name="connsiteY2" fmla="*/ 210598 h 210597"/>
                  <a:gd name="connsiteX3" fmla="*/ 74295 w 209168"/>
                  <a:gd name="connsiteY3" fmla="*/ 42863 h 210597"/>
                  <a:gd name="connsiteX4" fmla="*/ 109538 w 209168"/>
                  <a:gd name="connsiteY4" fmla="*/ 104013 h 210597"/>
                  <a:gd name="connsiteX5" fmla="*/ 117157 w 209168"/>
                  <a:gd name="connsiteY5" fmla="*/ 111442 h 210597"/>
                  <a:gd name="connsiteX6" fmla="*/ 193357 w 209168"/>
                  <a:gd name="connsiteY6" fmla="*/ 152781 h 210597"/>
                  <a:gd name="connsiteX7" fmla="*/ 209169 w 209168"/>
                  <a:gd name="connsiteY7" fmla="*/ 134398 h 210597"/>
                  <a:gd name="connsiteX8" fmla="*/ 144113 w 209168"/>
                  <a:gd name="connsiteY8" fmla="*/ 90868 h 210597"/>
                  <a:gd name="connsiteX9" fmla="*/ 117538 w 209168"/>
                  <a:gd name="connsiteY9" fmla="*/ 286 h 21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168" h="210597">
                    <a:moveTo>
                      <a:pt x="37624" y="0"/>
                    </a:moveTo>
                    <a:lnTo>
                      <a:pt x="0" y="201073"/>
                    </a:lnTo>
                    <a:lnTo>
                      <a:pt x="25146" y="210598"/>
                    </a:lnTo>
                    <a:lnTo>
                      <a:pt x="74295" y="42863"/>
                    </a:lnTo>
                    <a:lnTo>
                      <a:pt x="109538" y="104013"/>
                    </a:lnTo>
                    <a:cubicBezTo>
                      <a:pt x="111347" y="107137"/>
                      <a:pt x="113985" y="109709"/>
                      <a:pt x="117157" y="111442"/>
                    </a:cubicBezTo>
                    <a:lnTo>
                      <a:pt x="193357" y="152781"/>
                    </a:lnTo>
                    <a:lnTo>
                      <a:pt x="209169" y="134398"/>
                    </a:lnTo>
                    <a:lnTo>
                      <a:pt x="144113" y="90868"/>
                    </a:lnTo>
                    <a:lnTo>
                      <a:pt x="117538" y="286"/>
                    </a:lnTo>
                    <a:close/>
                  </a:path>
                </a:pathLst>
              </a:custGeom>
              <a:solidFill>
                <a:srgbClr val="403D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79" name="Freeform 833">
                <a:extLst>
                  <a:ext uri="{FF2B5EF4-FFF2-40B4-BE49-F238E27FC236}">
                    <a16:creationId xmlns:a16="http://schemas.microsoft.com/office/drawing/2014/main" id="{63C915B0-65E4-4392-AF61-4B88B4F6A0F2}"/>
                  </a:ext>
                </a:extLst>
              </p:cNvPr>
              <p:cNvSpPr/>
              <p:nvPr/>
            </p:nvSpPr>
            <p:spPr>
              <a:xfrm>
                <a:off x="4781728" y="2835333"/>
                <a:ext cx="35756" cy="25305"/>
              </a:xfrm>
              <a:custGeom>
                <a:avLst/>
                <a:gdLst>
                  <a:gd name="connsiteX0" fmla="*/ 15823 w 35756"/>
                  <a:gd name="connsiteY0" fmla="*/ 3116 h 25305"/>
                  <a:gd name="connsiteX1" fmla="*/ 9346 w 35756"/>
                  <a:gd name="connsiteY1" fmla="*/ 11117 h 25305"/>
                  <a:gd name="connsiteX2" fmla="*/ 3822 w 35756"/>
                  <a:gd name="connsiteY2" fmla="*/ 12260 h 25305"/>
                  <a:gd name="connsiteX3" fmla="*/ 12 w 35756"/>
                  <a:gd name="connsiteY3" fmla="*/ 16070 h 25305"/>
                  <a:gd name="connsiteX4" fmla="*/ 1631 w 35756"/>
                  <a:gd name="connsiteY4" fmla="*/ 19690 h 25305"/>
                  <a:gd name="connsiteX5" fmla="*/ 5155 w 35756"/>
                  <a:gd name="connsiteY5" fmla="*/ 21690 h 25305"/>
                  <a:gd name="connsiteX6" fmla="*/ 18395 w 35756"/>
                  <a:gd name="connsiteY6" fmla="*/ 25214 h 25305"/>
                  <a:gd name="connsiteX7" fmla="*/ 31159 w 35756"/>
                  <a:gd name="connsiteY7" fmla="*/ 21309 h 25305"/>
                  <a:gd name="connsiteX8" fmla="*/ 33254 w 35756"/>
                  <a:gd name="connsiteY8" fmla="*/ 4602 h 25305"/>
                  <a:gd name="connsiteX9" fmla="*/ 16547 w 35756"/>
                  <a:gd name="connsiteY9" fmla="*/ 2507 h 25305"/>
                  <a:gd name="connsiteX10" fmla="*/ 15823 w 35756"/>
                  <a:gd name="connsiteY10" fmla="*/ 3116 h 2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56" h="25305">
                    <a:moveTo>
                      <a:pt x="15823" y="3116"/>
                    </a:moveTo>
                    <a:cubicBezTo>
                      <a:pt x="13061" y="5498"/>
                      <a:pt x="13156" y="9784"/>
                      <a:pt x="9346" y="11117"/>
                    </a:cubicBezTo>
                    <a:cubicBezTo>
                      <a:pt x="7632" y="11689"/>
                      <a:pt x="5631" y="11689"/>
                      <a:pt x="3822" y="12260"/>
                    </a:cubicBezTo>
                    <a:cubicBezTo>
                      <a:pt x="1926" y="12689"/>
                      <a:pt x="440" y="14175"/>
                      <a:pt x="12" y="16070"/>
                    </a:cubicBezTo>
                    <a:cubicBezTo>
                      <a:pt x="-93" y="17470"/>
                      <a:pt x="516" y="18833"/>
                      <a:pt x="1631" y="19690"/>
                    </a:cubicBezTo>
                    <a:cubicBezTo>
                      <a:pt x="2669" y="20576"/>
                      <a:pt x="3869" y="21252"/>
                      <a:pt x="5155" y="21690"/>
                    </a:cubicBezTo>
                    <a:cubicBezTo>
                      <a:pt x="9356" y="23557"/>
                      <a:pt x="13823" y="24748"/>
                      <a:pt x="18395" y="25214"/>
                    </a:cubicBezTo>
                    <a:cubicBezTo>
                      <a:pt x="23005" y="25691"/>
                      <a:pt x="27606" y="24281"/>
                      <a:pt x="31159" y="21309"/>
                    </a:cubicBezTo>
                    <a:cubicBezTo>
                      <a:pt x="36349" y="17270"/>
                      <a:pt x="37283" y="9793"/>
                      <a:pt x="33254" y="4602"/>
                    </a:cubicBezTo>
                    <a:cubicBezTo>
                      <a:pt x="29215" y="-589"/>
                      <a:pt x="21738" y="-1532"/>
                      <a:pt x="16547" y="2507"/>
                    </a:cubicBezTo>
                    <a:cubicBezTo>
                      <a:pt x="16300" y="2697"/>
                      <a:pt x="16052" y="2907"/>
                      <a:pt x="15823" y="3116"/>
                    </a:cubicBezTo>
                  </a:path>
                </a:pathLst>
              </a:custGeom>
              <a:solidFill>
                <a:srgbClr val="99592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80" name="Freeform 834">
                <a:extLst>
                  <a:ext uri="{FF2B5EF4-FFF2-40B4-BE49-F238E27FC236}">
                    <a16:creationId xmlns:a16="http://schemas.microsoft.com/office/drawing/2014/main" id="{DCC733B8-B5E1-4E88-ADBC-677AA91C66F0}"/>
                  </a:ext>
                </a:extLst>
              </p:cNvPr>
              <p:cNvSpPr/>
              <p:nvPr/>
            </p:nvSpPr>
            <p:spPr>
              <a:xfrm>
                <a:off x="4789963" y="2830133"/>
                <a:ext cx="12073" cy="12030"/>
              </a:xfrm>
              <a:custGeom>
                <a:avLst/>
                <a:gdLst>
                  <a:gd name="connsiteX0" fmla="*/ 12065 w 12073"/>
                  <a:gd name="connsiteY0" fmla="*/ 7268 h 12030"/>
                  <a:gd name="connsiteX1" fmla="*/ 8445 w 12073"/>
                  <a:gd name="connsiteY1" fmla="*/ 696 h 12030"/>
                  <a:gd name="connsiteX2" fmla="*/ 1206 w 12073"/>
                  <a:gd name="connsiteY2" fmla="*/ 1458 h 12030"/>
                  <a:gd name="connsiteX3" fmla="*/ 254 w 12073"/>
                  <a:gd name="connsiteY3" fmla="*/ 4506 h 12030"/>
                  <a:gd name="connsiteX4" fmla="*/ 1683 w 12073"/>
                  <a:gd name="connsiteY4" fmla="*/ 5363 h 12030"/>
                  <a:gd name="connsiteX5" fmla="*/ 7017 w 12073"/>
                  <a:gd name="connsiteY5" fmla="*/ 5363 h 12030"/>
                  <a:gd name="connsiteX6" fmla="*/ 8636 w 12073"/>
                  <a:gd name="connsiteY6" fmla="*/ 12031 h 1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3" h="12030">
                    <a:moveTo>
                      <a:pt x="12065" y="7268"/>
                    </a:moveTo>
                    <a:cubicBezTo>
                      <a:pt x="12198" y="4573"/>
                      <a:pt x="10798" y="2030"/>
                      <a:pt x="8445" y="696"/>
                    </a:cubicBezTo>
                    <a:cubicBezTo>
                      <a:pt x="6083" y="-456"/>
                      <a:pt x="3273" y="-161"/>
                      <a:pt x="1206" y="1458"/>
                    </a:cubicBezTo>
                    <a:cubicBezTo>
                      <a:pt x="349" y="2220"/>
                      <a:pt x="-413" y="3554"/>
                      <a:pt x="254" y="4506"/>
                    </a:cubicBezTo>
                    <a:cubicBezTo>
                      <a:pt x="587" y="4982"/>
                      <a:pt x="1102" y="5297"/>
                      <a:pt x="1683" y="5363"/>
                    </a:cubicBezTo>
                    <a:cubicBezTo>
                      <a:pt x="3407" y="5983"/>
                      <a:pt x="5293" y="5983"/>
                      <a:pt x="7017" y="5363"/>
                    </a:cubicBezTo>
                    <a:cubicBezTo>
                      <a:pt x="7369" y="7630"/>
                      <a:pt x="7903" y="9859"/>
                      <a:pt x="8636" y="12031"/>
                    </a:cubicBezTo>
                    <a:close/>
                  </a:path>
                </a:pathLst>
              </a:custGeom>
              <a:solidFill>
                <a:srgbClr val="99592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81" name="Freeform 835">
                <a:extLst>
                  <a:ext uri="{FF2B5EF4-FFF2-40B4-BE49-F238E27FC236}">
                    <a16:creationId xmlns:a16="http://schemas.microsoft.com/office/drawing/2014/main" id="{6E2FB3D2-48A0-4313-A267-5F5EF7276885}"/>
                  </a:ext>
                </a:extLst>
              </p:cNvPr>
              <p:cNvSpPr/>
              <p:nvPr/>
            </p:nvSpPr>
            <p:spPr>
              <a:xfrm>
                <a:off x="4809139" y="2830084"/>
                <a:ext cx="12097" cy="12080"/>
              </a:xfrm>
              <a:custGeom>
                <a:avLst/>
                <a:gdLst>
                  <a:gd name="connsiteX0" fmla="*/ 33 w 12097"/>
                  <a:gd name="connsiteY0" fmla="*/ 7318 h 12080"/>
                  <a:gd name="connsiteX1" fmla="*/ 6015 w 12097"/>
                  <a:gd name="connsiteY1" fmla="*/ 32 h 12080"/>
                  <a:gd name="connsiteX2" fmla="*/ 10891 w 12097"/>
                  <a:gd name="connsiteY2" fmla="*/ 1508 h 12080"/>
                  <a:gd name="connsiteX3" fmla="*/ 11844 w 12097"/>
                  <a:gd name="connsiteY3" fmla="*/ 4556 h 12080"/>
                  <a:gd name="connsiteX4" fmla="*/ 10415 w 12097"/>
                  <a:gd name="connsiteY4" fmla="*/ 5413 h 12080"/>
                  <a:gd name="connsiteX5" fmla="*/ 5081 w 12097"/>
                  <a:gd name="connsiteY5" fmla="*/ 5413 h 12080"/>
                  <a:gd name="connsiteX6" fmla="*/ 3462 w 12097"/>
                  <a:gd name="connsiteY6" fmla="*/ 12081 h 1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7" h="12080">
                    <a:moveTo>
                      <a:pt x="33" y="7318"/>
                    </a:moveTo>
                    <a:cubicBezTo>
                      <a:pt x="-329" y="3651"/>
                      <a:pt x="2357" y="393"/>
                      <a:pt x="6015" y="32"/>
                    </a:cubicBezTo>
                    <a:cubicBezTo>
                      <a:pt x="7777" y="-140"/>
                      <a:pt x="9529" y="393"/>
                      <a:pt x="10891" y="1508"/>
                    </a:cubicBezTo>
                    <a:cubicBezTo>
                      <a:pt x="11749" y="2270"/>
                      <a:pt x="12510" y="3603"/>
                      <a:pt x="11844" y="4556"/>
                    </a:cubicBezTo>
                    <a:cubicBezTo>
                      <a:pt x="11510" y="5032"/>
                      <a:pt x="10996" y="5347"/>
                      <a:pt x="10415" y="5413"/>
                    </a:cubicBezTo>
                    <a:cubicBezTo>
                      <a:pt x="8691" y="6032"/>
                      <a:pt x="6805" y="6032"/>
                      <a:pt x="5081" y="5413"/>
                    </a:cubicBezTo>
                    <a:cubicBezTo>
                      <a:pt x="4691" y="7671"/>
                      <a:pt x="4148" y="9900"/>
                      <a:pt x="3462" y="12081"/>
                    </a:cubicBezTo>
                    <a:close/>
                  </a:path>
                </a:pathLst>
              </a:custGeom>
              <a:solidFill>
                <a:srgbClr val="99592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82" name="Freeform 836">
                <a:extLst>
                  <a:ext uri="{FF2B5EF4-FFF2-40B4-BE49-F238E27FC236}">
                    <a16:creationId xmlns:a16="http://schemas.microsoft.com/office/drawing/2014/main" id="{01FA2027-68BE-41A6-94B7-624EA13246B5}"/>
                  </a:ext>
                </a:extLst>
              </p:cNvPr>
              <p:cNvSpPr/>
              <p:nvPr/>
            </p:nvSpPr>
            <p:spPr>
              <a:xfrm>
                <a:off x="4803266" y="2847975"/>
                <a:ext cx="62026" cy="29098"/>
              </a:xfrm>
              <a:custGeom>
                <a:avLst/>
                <a:gdLst>
                  <a:gd name="connsiteX0" fmla="*/ 0 w 62026"/>
                  <a:gd name="connsiteY0" fmla="*/ 11906 h 29098"/>
                  <a:gd name="connsiteX1" fmla="*/ 7811 w 62026"/>
                  <a:gd name="connsiteY1" fmla="*/ 24670 h 29098"/>
                  <a:gd name="connsiteX2" fmla="*/ 22670 w 62026"/>
                  <a:gd name="connsiteY2" fmla="*/ 28670 h 29098"/>
                  <a:gd name="connsiteX3" fmla="*/ 44387 w 62026"/>
                  <a:gd name="connsiteY3" fmla="*/ 28670 h 29098"/>
                  <a:gd name="connsiteX4" fmla="*/ 54959 w 62026"/>
                  <a:gd name="connsiteY4" fmla="*/ 25718 h 29098"/>
                  <a:gd name="connsiteX5" fmla="*/ 61436 w 62026"/>
                  <a:gd name="connsiteY5" fmla="*/ 12763 h 29098"/>
                  <a:gd name="connsiteX6" fmla="*/ 59436 w 62026"/>
                  <a:gd name="connsiteY6" fmla="*/ 2286 h 29098"/>
                  <a:gd name="connsiteX7" fmla="*/ 48958 w 62026"/>
                  <a:gd name="connsiteY7" fmla="*/ 2286 h 29098"/>
                  <a:gd name="connsiteX8" fmla="*/ 8096 w 62026"/>
                  <a:gd name="connsiteY8" fmla="*/ 0 h 2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26" h="29098">
                    <a:moveTo>
                      <a:pt x="0" y="11906"/>
                    </a:moveTo>
                    <a:cubicBezTo>
                      <a:pt x="152" y="17250"/>
                      <a:pt x="3124" y="22098"/>
                      <a:pt x="7811" y="24670"/>
                    </a:cubicBezTo>
                    <a:cubicBezTo>
                      <a:pt x="12402" y="27089"/>
                      <a:pt x="17478" y="28461"/>
                      <a:pt x="22670" y="28670"/>
                    </a:cubicBezTo>
                    <a:cubicBezTo>
                      <a:pt x="29899" y="29242"/>
                      <a:pt x="37157" y="29242"/>
                      <a:pt x="44387" y="28670"/>
                    </a:cubicBezTo>
                    <a:cubicBezTo>
                      <a:pt x="48111" y="28661"/>
                      <a:pt x="51769" y="27642"/>
                      <a:pt x="54959" y="25718"/>
                    </a:cubicBezTo>
                    <a:cubicBezTo>
                      <a:pt x="58646" y="22346"/>
                      <a:pt x="60951" y="17736"/>
                      <a:pt x="61436" y="12763"/>
                    </a:cubicBezTo>
                    <a:cubicBezTo>
                      <a:pt x="62684" y="9163"/>
                      <a:pt x="61922" y="5172"/>
                      <a:pt x="59436" y="2286"/>
                    </a:cubicBezTo>
                    <a:cubicBezTo>
                      <a:pt x="56140" y="610"/>
                      <a:pt x="52245" y="610"/>
                      <a:pt x="48958" y="2286"/>
                    </a:cubicBezTo>
                    <a:cubicBezTo>
                      <a:pt x="35414" y="5639"/>
                      <a:pt x="21184" y="4839"/>
                      <a:pt x="8096" y="0"/>
                    </a:cubicBezTo>
                    <a:close/>
                  </a:path>
                </a:pathLst>
              </a:custGeom>
              <a:solidFill>
                <a:srgbClr val="99592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83" name="Freeform 837">
                <a:extLst>
                  <a:ext uri="{FF2B5EF4-FFF2-40B4-BE49-F238E27FC236}">
                    <a16:creationId xmlns:a16="http://schemas.microsoft.com/office/drawing/2014/main" id="{83C54D55-43BE-4634-9275-705099BC57E7}"/>
                  </a:ext>
                </a:extLst>
              </p:cNvPr>
              <p:cNvSpPr/>
              <p:nvPr/>
            </p:nvSpPr>
            <p:spPr>
              <a:xfrm>
                <a:off x="4851082" y="2832365"/>
                <a:ext cx="17269" cy="22753"/>
              </a:xfrm>
              <a:custGeom>
                <a:avLst/>
                <a:gdLst>
                  <a:gd name="connsiteX0" fmla="*/ 8097 w 17269"/>
                  <a:gd name="connsiteY0" fmla="*/ 17896 h 22753"/>
                  <a:gd name="connsiteX1" fmla="*/ 2038 w 17269"/>
                  <a:gd name="connsiteY1" fmla="*/ 2475 h 22753"/>
                  <a:gd name="connsiteX2" fmla="*/ 0 w 17269"/>
                  <a:gd name="connsiteY2" fmla="*/ 1798 h 22753"/>
                  <a:gd name="connsiteX3" fmla="*/ 13049 w 17269"/>
                  <a:gd name="connsiteY3" fmla="*/ 2275 h 22753"/>
                  <a:gd name="connsiteX4" fmla="*/ 16669 w 17269"/>
                  <a:gd name="connsiteY4" fmla="*/ 15038 h 22753"/>
                  <a:gd name="connsiteX5" fmla="*/ 6001 w 17269"/>
                  <a:gd name="connsiteY5" fmla="*/ 22753 h 2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69" h="22753">
                    <a:moveTo>
                      <a:pt x="8097" y="17896"/>
                    </a:moveTo>
                    <a:cubicBezTo>
                      <a:pt x="10687" y="11962"/>
                      <a:pt x="7973" y="5056"/>
                      <a:pt x="2038" y="2475"/>
                    </a:cubicBezTo>
                    <a:cubicBezTo>
                      <a:pt x="1381" y="2189"/>
                      <a:pt x="695" y="1960"/>
                      <a:pt x="0" y="1798"/>
                    </a:cubicBezTo>
                    <a:cubicBezTo>
                      <a:pt x="4029" y="-764"/>
                      <a:pt x="9220" y="-573"/>
                      <a:pt x="13049" y="2275"/>
                    </a:cubicBezTo>
                    <a:cubicBezTo>
                      <a:pt x="16755" y="5389"/>
                      <a:pt x="18193" y="10447"/>
                      <a:pt x="16669" y="15038"/>
                    </a:cubicBezTo>
                    <a:cubicBezTo>
                      <a:pt x="15097" y="19601"/>
                      <a:pt x="10830" y="22696"/>
                      <a:pt x="6001" y="22753"/>
                    </a:cubicBezTo>
                    <a:close/>
                  </a:path>
                </a:pathLst>
              </a:custGeom>
              <a:solidFill>
                <a:srgbClr val="99592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84" name="Freeform 838">
                <a:extLst>
                  <a:ext uri="{FF2B5EF4-FFF2-40B4-BE49-F238E27FC236}">
                    <a16:creationId xmlns:a16="http://schemas.microsoft.com/office/drawing/2014/main" id="{02F87D07-C6E9-4DF3-A8D3-AA8AD02B72DA}"/>
                  </a:ext>
                </a:extLst>
              </p:cNvPr>
              <p:cNvSpPr/>
              <p:nvPr/>
            </p:nvSpPr>
            <p:spPr>
              <a:xfrm>
                <a:off x="4844788" y="2854668"/>
                <a:ext cx="25726" cy="40889"/>
              </a:xfrm>
              <a:custGeom>
                <a:avLst/>
                <a:gdLst>
                  <a:gd name="connsiteX0" fmla="*/ 1436 w 25726"/>
                  <a:gd name="connsiteY0" fmla="*/ 15214 h 40889"/>
                  <a:gd name="connsiteX1" fmla="*/ 1436 w 25726"/>
                  <a:gd name="connsiteY1" fmla="*/ 23215 h 40889"/>
                  <a:gd name="connsiteX2" fmla="*/ 5437 w 25726"/>
                  <a:gd name="connsiteY2" fmla="*/ 26263 h 40889"/>
                  <a:gd name="connsiteX3" fmla="*/ 7818 w 25726"/>
                  <a:gd name="connsiteY3" fmla="*/ 29311 h 40889"/>
                  <a:gd name="connsiteX4" fmla="*/ 3817 w 25726"/>
                  <a:gd name="connsiteY4" fmla="*/ 37216 h 40889"/>
                  <a:gd name="connsiteX5" fmla="*/ 2389 w 25726"/>
                  <a:gd name="connsiteY5" fmla="*/ 38836 h 40889"/>
                  <a:gd name="connsiteX6" fmla="*/ 4198 w 25726"/>
                  <a:gd name="connsiteY6" fmla="*/ 40741 h 40889"/>
                  <a:gd name="connsiteX7" fmla="*/ 13723 w 25726"/>
                  <a:gd name="connsiteY7" fmla="*/ 30644 h 40889"/>
                  <a:gd name="connsiteX8" fmla="*/ 12485 w 25726"/>
                  <a:gd name="connsiteY8" fmla="*/ 15023 h 40889"/>
                  <a:gd name="connsiteX9" fmla="*/ 15343 w 25726"/>
                  <a:gd name="connsiteY9" fmla="*/ 20738 h 40889"/>
                  <a:gd name="connsiteX10" fmla="*/ 19629 w 25726"/>
                  <a:gd name="connsiteY10" fmla="*/ 25977 h 40889"/>
                  <a:gd name="connsiteX11" fmla="*/ 19629 w 25726"/>
                  <a:gd name="connsiteY11" fmla="*/ 29882 h 40889"/>
                  <a:gd name="connsiteX12" fmla="*/ 17438 w 25726"/>
                  <a:gd name="connsiteY12" fmla="*/ 33311 h 40889"/>
                  <a:gd name="connsiteX13" fmla="*/ 16390 w 25726"/>
                  <a:gd name="connsiteY13" fmla="*/ 34930 h 40889"/>
                  <a:gd name="connsiteX14" fmla="*/ 18286 w 25726"/>
                  <a:gd name="connsiteY14" fmla="*/ 37207 h 40889"/>
                  <a:gd name="connsiteX15" fmla="*/ 18391 w 25726"/>
                  <a:gd name="connsiteY15" fmla="*/ 37216 h 40889"/>
                  <a:gd name="connsiteX16" fmla="*/ 21534 w 25726"/>
                  <a:gd name="connsiteY16" fmla="*/ 36073 h 40889"/>
                  <a:gd name="connsiteX17" fmla="*/ 25725 w 25726"/>
                  <a:gd name="connsiteY17" fmla="*/ 27882 h 40889"/>
                  <a:gd name="connsiteX18" fmla="*/ 22867 w 25726"/>
                  <a:gd name="connsiteY18" fmla="*/ 18357 h 40889"/>
                  <a:gd name="connsiteX19" fmla="*/ 19724 w 25726"/>
                  <a:gd name="connsiteY19" fmla="*/ 3498 h 40889"/>
                  <a:gd name="connsiteX20" fmla="*/ 18962 w 25726"/>
                  <a:gd name="connsiteY20" fmla="*/ 450 h 40889"/>
                  <a:gd name="connsiteX21" fmla="*/ 15723 w 25726"/>
                  <a:gd name="connsiteY21" fmla="*/ 450 h 40889"/>
                  <a:gd name="connsiteX22" fmla="*/ 198 w 25726"/>
                  <a:gd name="connsiteY22" fmla="*/ 15880 h 4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726" h="40889">
                    <a:moveTo>
                      <a:pt x="1436" y="15214"/>
                    </a:moveTo>
                    <a:cubicBezTo>
                      <a:pt x="-479" y="17538"/>
                      <a:pt x="-479" y="20891"/>
                      <a:pt x="1436" y="23215"/>
                    </a:cubicBezTo>
                    <a:cubicBezTo>
                      <a:pt x="2684" y="24339"/>
                      <a:pt x="4027" y="25358"/>
                      <a:pt x="5437" y="26263"/>
                    </a:cubicBezTo>
                    <a:cubicBezTo>
                      <a:pt x="6675" y="27215"/>
                      <a:pt x="7723" y="27501"/>
                      <a:pt x="7818" y="29311"/>
                    </a:cubicBezTo>
                    <a:cubicBezTo>
                      <a:pt x="7866" y="32445"/>
                      <a:pt x="6370" y="35397"/>
                      <a:pt x="3817" y="37216"/>
                    </a:cubicBezTo>
                    <a:cubicBezTo>
                      <a:pt x="3246" y="37693"/>
                      <a:pt x="2484" y="38169"/>
                      <a:pt x="2389" y="38836"/>
                    </a:cubicBezTo>
                    <a:cubicBezTo>
                      <a:pt x="2293" y="39503"/>
                      <a:pt x="3246" y="40550"/>
                      <a:pt x="4198" y="40741"/>
                    </a:cubicBezTo>
                    <a:cubicBezTo>
                      <a:pt x="9151" y="41979"/>
                      <a:pt x="13723" y="35216"/>
                      <a:pt x="13723" y="30644"/>
                    </a:cubicBezTo>
                    <a:cubicBezTo>
                      <a:pt x="13723" y="26072"/>
                      <a:pt x="10389" y="20167"/>
                      <a:pt x="12485" y="15023"/>
                    </a:cubicBezTo>
                    <a:cubicBezTo>
                      <a:pt x="11818" y="16643"/>
                      <a:pt x="14580" y="19595"/>
                      <a:pt x="15343" y="20738"/>
                    </a:cubicBezTo>
                    <a:cubicBezTo>
                      <a:pt x="16905" y="22377"/>
                      <a:pt x="18334" y="24129"/>
                      <a:pt x="19629" y="25977"/>
                    </a:cubicBezTo>
                    <a:cubicBezTo>
                      <a:pt x="20105" y="27234"/>
                      <a:pt x="20105" y="28625"/>
                      <a:pt x="19629" y="29882"/>
                    </a:cubicBezTo>
                    <a:cubicBezTo>
                      <a:pt x="19086" y="31130"/>
                      <a:pt x="18343" y="32292"/>
                      <a:pt x="17438" y="33311"/>
                    </a:cubicBezTo>
                    <a:cubicBezTo>
                      <a:pt x="16924" y="33721"/>
                      <a:pt x="16552" y="34292"/>
                      <a:pt x="16390" y="34930"/>
                    </a:cubicBezTo>
                    <a:cubicBezTo>
                      <a:pt x="16285" y="36083"/>
                      <a:pt x="17133" y="37102"/>
                      <a:pt x="18286" y="37207"/>
                    </a:cubicBezTo>
                    <a:cubicBezTo>
                      <a:pt x="18324" y="37216"/>
                      <a:pt x="18352" y="37216"/>
                      <a:pt x="18391" y="37216"/>
                    </a:cubicBezTo>
                    <a:cubicBezTo>
                      <a:pt x="19553" y="37274"/>
                      <a:pt x="20686" y="36864"/>
                      <a:pt x="21534" y="36073"/>
                    </a:cubicBezTo>
                    <a:cubicBezTo>
                      <a:pt x="23972" y="34016"/>
                      <a:pt x="25487" y="31063"/>
                      <a:pt x="25725" y="27882"/>
                    </a:cubicBezTo>
                    <a:cubicBezTo>
                      <a:pt x="25763" y="24491"/>
                      <a:pt x="24772" y="21167"/>
                      <a:pt x="22867" y="18357"/>
                    </a:cubicBezTo>
                    <a:cubicBezTo>
                      <a:pt x="20591" y="13747"/>
                      <a:pt x="19514" y="8632"/>
                      <a:pt x="19724" y="3498"/>
                    </a:cubicBezTo>
                    <a:cubicBezTo>
                      <a:pt x="19981" y="2422"/>
                      <a:pt x="19695" y="1279"/>
                      <a:pt x="18962" y="450"/>
                    </a:cubicBezTo>
                    <a:cubicBezTo>
                      <a:pt x="17962" y="-150"/>
                      <a:pt x="16724" y="-150"/>
                      <a:pt x="15723" y="450"/>
                    </a:cubicBezTo>
                    <a:cubicBezTo>
                      <a:pt x="9151" y="3965"/>
                      <a:pt x="3751" y="9327"/>
                      <a:pt x="198" y="15880"/>
                    </a:cubicBezTo>
                    <a:close/>
                  </a:path>
                </a:pathLst>
              </a:custGeom>
              <a:solidFill>
                <a:srgbClr val="99592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85" name="Freeform 839">
                <a:extLst>
                  <a:ext uri="{FF2B5EF4-FFF2-40B4-BE49-F238E27FC236}">
                    <a16:creationId xmlns:a16="http://schemas.microsoft.com/office/drawing/2014/main" id="{2DB95DE8-776D-47B8-B633-3B86785ACDE7}"/>
                  </a:ext>
                </a:extLst>
              </p:cNvPr>
              <p:cNvSpPr/>
              <p:nvPr/>
            </p:nvSpPr>
            <p:spPr>
              <a:xfrm>
                <a:off x="4810125" y="2867025"/>
                <a:ext cx="14103" cy="24122"/>
              </a:xfrm>
              <a:custGeom>
                <a:avLst/>
                <a:gdLst>
                  <a:gd name="connsiteX0" fmla="*/ 11049 w 14103"/>
                  <a:gd name="connsiteY0" fmla="*/ 4286 h 24122"/>
                  <a:gd name="connsiteX1" fmla="*/ 0 w 14103"/>
                  <a:gd name="connsiteY1" fmla="*/ 0 h 24122"/>
                  <a:gd name="connsiteX2" fmla="*/ 0 w 14103"/>
                  <a:gd name="connsiteY2" fmla="*/ 4001 h 24122"/>
                  <a:gd name="connsiteX3" fmla="*/ 3143 w 14103"/>
                  <a:gd name="connsiteY3" fmla="*/ 6096 h 24122"/>
                  <a:gd name="connsiteX4" fmla="*/ 6096 w 14103"/>
                  <a:gd name="connsiteY4" fmla="*/ 10763 h 24122"/>
                  <a:gd name="connsiteX5" fmla="*/ 6763 w 14103"/>
                  <a:gd name="connsiteY5" fmla="*/ 21527 h 24122"/>
                  <a:gd name="connsiteX6" fmla="*/ 7429 w 14103"/>
                  <a:gd name="connsiteY6" fmla="*/ 23908 h 24122"/>
                  <a:gd name="connsiteX7" fmla="*/ 9525 w 14103"/>
                  <a:gd name="connsiteY7" fmla="*/ 23908 h 24122"/>
                  <a:gd name="connsiteX8" fmla="*/ 14097 w 14103"/>
                  <a:gd name="connsiteY8" fmla="*/ 12954 h 24122"/>
                  <a:gd name="connsiteX9" fmla="*/ 10287 w 14103"/>
                  <a:gd name="connsiteY9" fmla="*/ 4191 h 24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03" h="24122">
                    <a:moveTo>
                      <a:pt x="11049" y="4286"/>
                    </a:moveTo>
                    <a:cubicBezTo>
                      <a:pt x="7725" y="2076"/>
                      <a:pt x="3953" y="610"/>
                      <a:pt x="0" y="0"/>
                    </a:cubicBezTo>
                    <a:lnTo>
                      <a:pt x="0" y="4001"/>
                    </a:lnTo>
                    <a:lnTo>
                      <a:pt x="3143" y="6096"/>
                    </a:lnTo>
                    <a:cubicBezTo>
                      <a:pt x="4410" y="7458"/>
                      <a:pt x="5410" y="9039"/>
                      <a:pt x="6096" y="10763"/>
                    </a:cubicBezTo>
                    <a:cubicBezTo>
                      <a:pt x="7515" y="14173"/>
                      <a:pt x="7753" y="17964"/>
                      <a:pt x="6763" y="21527"/>
                    </a:cubicBezTo>
                    <a:cubicBezTo>
                      <a:pt x="6525" y="22384"/>
                      <a:pt x="6782" y="23298"/>
                      <a:pt x="7429" y="23908"/>
                    </a:cubicBezTo>
                    <a:cubicBezTo>
                      <a:pt x="8096" y="24194"/>
                      <a:pt x="8858" y="24194"/>
                      <a:pt x="9525" y="23908"/>
                    </a:cubicBezTo>
                    <a:cubicBezTo>
                      <a:pt x="13335" y="23051"/>
                      <a:pt x="14192" y="16193"/>
                      <a:pt x="14097" y="12954"/>
                    </a:cubicBezTo>
                    <a:cubicBezTo>
                      <a:pt x="14011" y="9649"/>
                      <a:pt x="12640" y="6506"/>
                      <a:pt x="10287" y="4191"/>
                    </a:cubicBezTo>
                  </a:path>
                </a:pathLst>
              </a:custGeom>
              <a:solidFill>
                <a:srgbClr val="99592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86" name="Freeform 840">
                <a:extLst>
                  <a:ext uri="{FF2B5EF4-FFF2-40B4-BE49-F238E27FC236}">
                    <a16:creationId xmlns:a16="http://schemas.microsoft.com/office/drawing/2014/main" id="{F5AD53AD-5C69-4F6A-BEED-361631FC953E}"/>
                  </a:ext>
                </a:extLst>
              </p:cNvPr>
              <p:cNvSpPr/>
              <p:nvPr/>
            </p:nvSpPr>
            <p:spPr>
              <a:xfrm>
                <a:off x="4800332" y="2863786"/>
                <a:ext cx="13637" cy="27099"/>
              </a:xfrm>
              <a:custGeom>
                <a:avLst/>
                <a:gdLst>
                  <a:gd name="connsiteX0" fmla="*/ 13602 w 13637"/>
                  <a:gd name="connsiteY0" fmla="*/ 10382 h 27099"/>
                  <a:gd name="connsiteX1" fmla="*/ 10650 w 13637"/>
                  <a:gd name="connsiteY1" fmla="*/ 0 h 27099"/>
                  <a:gd name="connsiteX2" fmla="*/ 4173 w 13637"/>
                  <a:gd name="connsiteY2" fmla="*/ 1810 h 27099"/>
                  <a:gd name="connsiteX3" fmla="*/ 5887 w 13637"/>
                  <a:gd name="connsiteY3" fmla="*/ 8096 h 27099"/>
                  <a:gd name="connsiteX4" fmla="*/ 5887 w 13637"/>
                  <a:gd name="connsiteY4" fmla="*/ 13621 h 27099"/>
                  <a:gd name="connsiteX5" fmla="*/ 4077 w 13637"/>
                  <a:gd name="connsiteY5" fmla="*/ 18764 h 27099"/>
                  <a:gd name="connsiteX6" fmla="*/ 743 w 13637"/>
                  <a:gd name="connsiteY6" fmla="*/ 23050 h 27099"/>
                  <a:gd name="connsiteX7" fmla="*/ 77 w 13637"/>
                  <a:gd name="connsiteY7" fmla="*/ 25527 h 27099"/>
                  <a:gd name="connsiteX8" fmla="*/ 1696 w 13637"/>
                  <a:gd name="connsiteY8" fmla="*/ 26861 h 27099"/>
                  <a:gd name="connsiteX9" fmla="*/ 11221 w 13637"/>
                  <a:gd name="connsiteY9" fmla="*/ 20098 h 27099"/>
                  <a:gd name="connsiteX10" fmla="*/ 13507 w 13637"/>
                  <a:gd name="connsiteY10" fmla="*/ 10573 h 2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37" h="27099">
                    <a:moveTo>
                      <a:pt x="13602" y="10382"/>
                    </a:moveTo>
                    <a:cubicBezTo>
                      <a:pt x="13850" y="6687"/>
                      <a:pt x="12802" y="3010"/>
                      <a:pt x="10650" y="0"/>
                    </a:cubicBezTo>
                    <a:lnTo>
                      <a:pt x="4173" y="1810"/>
                    </a:lnTo>
                    <a:cubicBezTo>
                      <a:pt x="4858" y="3877"/>
                      <a:pt x="5430" y="5972"/>
                      <a:pt x="5887" y="8096"/>
                    </a:cubicBezTo>
                    <a:cubicBezTo>
                      <a:pt x="6220" y="9925"/>
                      <a:pt x="6220" y="11792"/>
                      <a:pt x="5887" y="13621"/>
                    </a:cubicBezTo>
                    <a:cubicBezTo>
                      <a:pt x="5544" y="15412"/>
                      <a:pt x="4935" y="17154"/>
                      <a:pt x="4077" y="18764"/>
                    </a:cubicBezTo>
                    <a:cubicBezTo>
                      <a:pt x="3210" y="20364"/>
                      <a:pt x="2077" y="21812"/>
                      <a:pt x="743" y="23050"/>
                    </a:cubicBezTo>
                    <a:cubicBezTo>
                      <a:pt x="115" y="23708"/>
                      <a:pt x="-142" y="24641"/>
                      <a:pt x="77" y="25527"/>
                    </a:cubicBezTo>
                    <a:cubicBezTo>
                      <a:pt x="429" y="26165"/>
                      <a:pt x="1010" y="26641"/>
                      <a:pt x="1696" y="26861"/>
                    </a:cubicBezTo>
                    <a:cubicBezTo>
                      <a:pt x="5411" y="28289"/>
                      <a:pt x="9602" y="22955"/>
                      <a:pt x="11221" y="20098"/>
                    </a:cubicBezTo>
                    <a:cubicBezTo>
                      <a:pt x="12631" y="17116"/>
                      <a:pt x="13412" y="13868"/>
                      <a:pt x="13507" y="10573"/>
                    </a:cubicBezTo>
                  </a:path>
                </a:pathLst>
              </a:custGeom>
              <a:solidFill>
                <a:srgbClr val="99592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87" name="Freeform 841">
                <a:extLst>
                  <a:ext uri="{FF2B5EF4-FFF2-40B4-BE49-F238E27FC236}">
                    <a16:creationId xmlns:a16="http://schemas.microsoft.com/office/drawing/2014/main" id="{04E7044F-7E29-48EB-8357-70F4E974DD90}"/>
                  </a:ext>
                </a:extLst>
              </p:cNvPr>
              <p:cNvSpPr/>
              <p:nvPr/>
            </p:nvSpPr>
            <p:spPr>
              <a:xfrm>
                <a:off x="4802600" y="2850356"/>
                <a:ext cx="15049" cy="11430"/>
              </a:xfrm>
              <a:custGeom>
                <a:avLst/>
                <a:gdLst>
                  <a:gd name="connsiteX0" fmla="*/ 0 w 15049"/>
                  <a:gd name="connsiteY0" fmla="*/ 11335 h 11430"/>
                  <a:gd name="connsiteX1" fmla="*/ 0 w 15049"/>
                  <a:gd name="connsiteY1" fmla="*/ 9525 h 11430"/>
                  <a:gd name="connsiteX2" fmla="*/ 13430 w 15049"/>
                  <a:gd name="connsiteY2" fmla="*/ 0 h 11430"/>
                  <a:gd name="connsiteX3" fmla="*/ 15050 w 15049"/>
                  <a:gd name="connsiteY3" fmla="*/ 762 h 11430"/>
                  <a:gd name="connsiteX4" fmla="*/ 191 w 15049"/>
                  <a:gd name="connsiteY4" fmla="*/ 11430 h 11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9" h="11430">
                    <a:moveTo>
                      <a:pt x="0" y="11335"/>
                    </a:moveTo>
                    <a:lnTo>
                      <a:pt x="0" y="9525"/>
                    </a:lnTo>
                    <a:cubicBezTo>
                      <a:pt x="5848" y="8954"/>
                      <a:pt x="10963" y="5334"/>
                      <a:pt x="13430" y="0"/>
                    </a:cubicBezTo>
                    <a:lnTo>
                      <a:pt x="15050" y="762"/>
                    </a:lnTo>
                    <a:cubicBezTo>
                      <a:pt x="12354" y="6715"/>
                      <a:pt x="6696" y="10782"/>
                      <a:pt x="191" y="11430"/>
                    </a:cubicBezTo>
                  </a:path>
                </a:pathLst>
              </a:custGeom>
              <a:solidFill>
                <a:srgbClr val="527D7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grpSp>
        <p:grpSp>
          <p:nvGrpSpPr>
            <p:cNvPr id="58" name="Group 57">
              <a:extLst>
                <a:ext uri="{FF2B5EF4-FFF2-40B4-BE49-F238E27FC236}">
                  <a16:creationId xmlns:a16="http://schemas.microsoft.com/office/drawing/2014/main" id="{4D8479EC-50D3-4266-94F7-7C02AB01201D}"/>
                </a:ext>
              </a:extLst>
            </p:cNvPr>
            <p:cNvGrpSpPr/>
            <p:nvPr/>
          </p:nvGrpSpPr>
          <p:grpSpPr>
            <a:xfrm>
              <a:off x="5643835" y="4006551"/>
              <a:ext cx="578186" cy="926571"/>
              <a:chOff x="4423170" y="3170876"/>
              <a:chExt cx="489495" cy="784440"/>
            </a:xfrm>
          </p:grpSpPr>
          <p:sp>
            <p:nvSpPr>
              <p:cNvPr id="127" name="Freeform 930">
                <a:extLst>
                  <a:ext uri="{FF2B5EF4-FFF2-40B4-BE49-F238E27FC236}">
                    <a16:creationId xmlns:a16="http://schemas.microsoft.com/office/drawing/2014/main" id="{77BD24EF-FE59-4ADA-BD9E-091F1F7E0736}"/>
                  </a:ext>
                </a:extLst>
              </p:cNvPr>
              <p:cNvSpPr/>
              <p:nvPr/>
            </p:nvSpPr>
            <p:spPr>
              <a:xfrm>
                <a:off x="4423170" y="3537112"/>
                <a:ext cx="40930" cy="39374"/>
              </a:xfrm>
              <a:custGeom>
                <a:avLst/>
                <a:gdLst>
                  <a:gd name="connsiteX0" fmla="*/ 24923 w 40930"/>
                  <a:gd name="connsiteY0" fmla="*/ 0 h 39374"/>
                  <a:gd name="connsiteX1" fmla="*/ 14731 w 40930"/>
                  <a:gd name="connsiteY1" fmla="*/ 6287 h 39374"/>
                  <a:gd name="connsiteX2" fmla="*/ 6254 w 40930"/>
                  <a:gd name="connsiteY2" fmla="*/ 14383 h 39374"/>
                  <a:gd name="connsiteX3" fmla="*/ 5206 w 40930"/>
                  <a:gd name="connsiteY3" fmla="*/ 22955 h 39374"/>
                  <a:gd name="connsiteX4" fmla="*/ 729 w 40930"/>
                  <a:gd name="connsiteY4" fmla="*/ 31052 h 39374"/>
                  <a:gd name="connsiteX5" fmla="*/ 2825 w 40930"/>
                  <a:gd name="connsiteY5" fmla="*/ 39053 h 39374"/>
                  <a:gd name="connsiteX6" fmla="*/ 7016 w 40930"/>
                  <a:gd name="connsiteY6" fmla="*/ 39053 h 39374"/>
                  <a:gd name="connsiteX7" fmla="*/ 29876 w 40930"/>
                  <a:gd name="connsiteY7" fmla="*/ 29528 h 39374"/>
                  <a:gd name="connsiteX8" fmla="*/ 40925 w 40930"/>
                  <a:gd name="connsiteY8" fmla="*/ 8763 h 3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30" h="39374">
                    <a:moveTo>
                      <a:pt x="24923" y="0"/>
                    </a:moveTo>
                    <a:cubicBezTo>
                      <a:pt x="21989" y="2772"/>
                      <a:pt x="18522" y="4906"/>
                      <a:pt x="14731" y="6287"/>
                    </a:cubicBezTo>
                    <a:cubicBezTo>
                      <a:pt x="10950" y="7763"/>
                      <a:pt x="7902" y="10678"/>
                      <a:pt x="6254" y="14383"/>
                    </a:cubicBezTo>
                    <a:cubicBezTo>
                      <a:pt x="5397" y="17145"/>
                      <a:pt x="6254" y="20193"/>
                      <a:pt x="5206" y="22955"/>
                    </a:cubicBezTo>
                    <a:cubicBezTo>
                      <a:pt x="3901" y="25756"/>
                      <a:pt x="2406" y="28461"/>
                      <a:pt x="729" y="31052"/>
                    </a:cubicBezTo>
                    <a:cubicBezTo>
                      <a:pt x="-604" y="33909"/>
                      <a:pt x="-223" y="38100"/>
                      <a:pt x="2825" y="39053"/>
                    </a:cubicBezTo>
                    <a:cubicBezTo>
                      <a:pt x="4187" y="39481"/>
                      <a:pt x="5654" y="39481"/>
                      <a:pt x="7016" y="39053"/>
                    </a:cubicBezTo>
                    <a:cubicBezTo>
                      <a:pt x="15131" y="37224"/>
                      <a:pt x="22865" y="34004"/>
                      <a:pt x="29876" y="29528"/>
                    </a:cubicBezTo>
                    <a:cubicBezTo>
                      <a:pt x="36915" y="24994"/>
                      <a:pt x="41096" y="17136"/>
                      <a:pt x="40925" y="8763"/>
                    </a:cubicBezTo>
                    <a:close/>
                  </a:path>
                </a:pathLst>
              </a:custGeom>
              <a:solidFill>
                <a:srgbClr val="E88C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28" name="Freeform 931">
                <a:extLst>
                  <a:ext uri="{FF2B5EF4-FFF2-40B4-BE49-F238E27FC236}">
                    <a16:creationId xmlns:a16="http://schemas.microsoft.com/office/drawing/2014/main" id="{4197225D-4055-49D5-888E-B90722D025A1}"/>
                  </a:ext>
                </a:extLst>
              </p:cNvPr>
              <p:cNvSpPr/>
              <p:nvPr/>
            </p:nvSpPr>
            <p:spPr>
              <a:xfrm>
                <a:off x="4446188" y="3383474"/>
                <a:ext cx="83629" cy="170878"/>
              </a:xfrm>
              <a:custGeom>
                <a:avLst/>
                <a:gdLst>
                  <a:gd name="connsiteX0" fmla="*/ 15621 w 83629"/>
                  <a:gd name="connsiteY0" fmla="*/ 170879 h 170878"/>
                  <a:gd name="connsiteX1" fmla="*/ 21526 w 83629"/>
                  <a:gd name="connsiteY1" fmla="*/ 165545 h 170878"/>
                  <a:gd name="connsiteX2" fmla="*/ 83629 w 83629"/>
                  <a:gd name="connsiteY2" fmla="*/ 38481 h 170878"/>
                  <a:gd name="connsiteX3" fmla="*/ 63055 w 83629"/>
                  <a:gd name="connsiteY3" fmla="*/ 12668 h 170878"/>
                  <a:gd name="connsiteX4" fmla="*/ 50768 w 83629"/>
                  <a:gd name="connsiteY4" fmla="*/ 0 h 170878"/>
                  <a:gd name="connsiteX5" fmla="*/ 0 w 83629"/>
                  <a:gd name="connsiteY5" fmla="*/ 158591 h 170878"/>
                  <a:gd name="connsiteX6" fmla="*/ 15621 w 83629"/>
                  <a:gd name="connsiteY6" fmla="*/ 170879 h 17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29" h="170878">
                    <a:moveTo>
                      <a:pt x="15621" y="170879"/>
                    </a:moveTo>
                    <a:cubicBezTo>
                      <a:pt x="17716" y="169164"/>
                      <a:pt x="19621" y="167354"/>
                      <a:pt x="21526" y="165545"/>
                    </a:cubicBezTo>
                    <a:cubicBezTo>
                      <a:pt x="55493" y="131074"/>
                      <a:pt x="77295" y="86458"/>
                      <a:pt x="83629" y="38481"/>
                    </a:cubicBezTo>
                    <a:cubicBezTo>
                      <a:pt x="77591" y="29251"/>
                      <a:pt x="70704" y="20612"/>
                      <a:pt x="63055" y="12668"/>
                    </a:cubicBezTo>
                    <a:cubicBezTo>
                      <a:pt x="58864" y="8382"/>
                      <a:pt x="54769" y="4286"/>
                      <a:pt x="50768" y="0"/>
                    </a:cubicBezTo>
                    <a:cubicBezTo>
                      <a:pt x="44787" y="55759"/>
                      <a:pt x="27518" y="109728"/>
                      <a:pt x="0" y="158591"/>
                    </a:cubicBezTo>
                    <a:cubicBezTo>
                      <a:pt x="4505" y="163506"/>
                      <a:pt x="9782" y="167659"/>
                      <a:pt x="15621" y="170879"/>
                    </a:cubicBezTo>
                  </a:path>
                </a:pathLst>
              </a:custGeom>
              <a:solidFill>
                <a:srgbClr val="E88C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29" name="Freeform 932">
                <a:extLst>
                  <a:ext uri="{FF2B5EF4-FFF2-40B4-BE49-F238E27FC236}">
                    <a16:creationId xmlns:a16="http://schemas.microsoft.com/office/drawing/2014/main" id="{41344CE7-0492-4400-B231-3E4135CCF9AD}"/>
                  </a:ext>
                </a:extLst>
              </p:cNvPr>
              <p:cNvSpPr/>
              <p:nvPr/>
            </p:nvSpPr>
            <p:spPr>
              <a:xfrm>
                <a:off x="4643736" y="3383569"/>
                <a:ext cx="63722" cy="161925"/>
              </a:xfrm>
              <a:custGeom>
                <a:avLst/>
                <a:gdLst>
                  <a:gd name="connsiteX0" fmla="*/ 63722 w 63722"/>
                  <a:gd name="connsiteY0" fmla="*/ 161925 h 161925"/>
                  <a:gd name="connsiteX1" fmla="*/ 36576 w 63722"/>
                  <a:gd name="connsiteY1" fmla="*/ 0 h 161925"/>
                  <a:gd name="connsiteX2" fmla="*/ 0 w 63722"/>
                  <a:gd name="connsiteY2" fmla="*/ 38767 h 161925"/>
                  <a:gd name="connsiteX3" fmla="*/ 43244 w 63722"/>
                  <a:gd name="connsiteY3" fmla="*/ 160306 h 161925"/>
                </a:gdLst>
                <a:ahLst/>
                <a:cxnLst>
                  <a:cxn ang="0">
                    <a:pos x="connsiteX0" y="connsiteY0"/>
                  </a:cxn>
                  <a:cxn ang="0">
                    <a:pos x="connsiteX1" y="connsiteY1"/>
                  </a:cxn>
                  <a:cxn ang="0">
                    <a:pos x="connsiteX2" y="connsiteY2"/>
                  </a:cxn>
                  <a:cxn ang="0">
                    <a:pos x="connsiteX3" y="connsiteY3"/>
                  </a:cxn>
                </a:cxnLst>
                <a:rect l="l" t="t" r="r" b="b"/>
                <a:pathLst>
                  <a:path w="63722" h="161925">
                    <a:moveTo>
                      <a:pt x="63722" y="161925"/>
                    </a:moveTo>
                    <a:cubicBezTo>
                      <a:pt x="63722" y="103918"/>
                      <a:pt x="54197" y="43434"/>
                      <a:pt x="36576" y="0"/>
                    </a:cubicBezTo>
                    <a:lnTo>
                      <a:pt x="0" y="38767"/>
                    </a:lnTo>
                    <a:cubicBezTo>
                      <a:pt x="24603" y="74895"/>
                      <a:pt x="39500" y="116757"/>
                      <a:pt x="43244" y="160306"/>
                    </a:cubicBezTo>
                    <a:close/>
                  </a:path>
                </a:pathLst>
              </a:custGeom>
              <a:solidFill>
                <a:srgbClr val="E88C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30" name="Freeform 944">
                <a:extLst>
                  <a:ext uri="{FF2B5EF4-FFF2-40B4-BE49-F238E27FC236}">
                    <a16:creationId xmlns:a16="http://schemas.microsoft.com/office/drawing/2014/main" id="{F2437C84-D995-43CC-92E1-FA4BA3EF68C7}"/>
                  </a:ext>
                </a:extLst>
              </p:cNvPr>
              <p:cNvSpPr/>
              <p:nvPr/>
            </p:nvSpPr>
            <p:spPr>
              <a:xfrm>
                <a:off x="4684403" y="3537112"/>
                <a:ext cx="28560" cy="49060"/>
              </a:xfrm>
              <a:custGeom>
                <a:avLst/>
                <a:gdLst>
                  <a:gd name="connsiteX0" fmla="*/ 2291 w 28560"/>
                  <a:gd name="connsiteY0" fmla="*/ 6668 h 49060"/>
                  <a:gd name="connsiteX1" fmla="*/ 767 w 28560"/>
                  <a:gd name="connsiteY1" fmla="*/ 18479 h 49060"/>
                  <a:gd name="connsiteX2" fmla="*/ 1624 w 28560"/>
                  <a:gd name="connsiteY2" fmla="*/ 30099 h 49060"/>
                  <a:gd name="connsiteX3" fmla="*/ 7625 w 28560"/>
                  <a:gd name="connsiteY3" fmla="*/ 36386 h 49060"/>
                  <a:gd name="connsiteX4" fmla="*/ 11054 w 28560"/>
                  <a:gd name="connsiteY4" fmla="*/ 45053 h 49060"/>
                  <a:gd name="connsiteX5" fmla="*/ 18579 w 28560"/>
                  <a:gd name="connsiteY5" fmla="*/ 48482 h 49060"/>
                  <a:gd name="connsiteX6" fmla="*/ 21055 w 28560"/>
                  <a:gd name="connsiteY6" fmla="*/ 45053 h 49060"/>
                  <a:gd name="connsiteX7" fmla="*/ 28389 w 28560"/>
                  <a:gd name="connsiteY7" fmla="*/ 21717 h 49060"/>
                  <a:gd name="connsiteX8" fmla="*/ 19340 w 28560"/>
                  <a:gd name="connsiteY8" fmla="*/ 0 h 4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60" h="49060">
                    <a:moveTo>
                      <a:pt x="2291" y="6668"/>
                    </a:moveTo>
                    <a:cubicBezTo>
                      <a:pt x="2615" y="10668"/>
                      <a:pt x="2100" y="14697"/>
                      <a:pt x="767" y="18479"/>
                    </a:cubicBezTo>
                    <a:cubicBezTo>
                      <a:pt x="-500" y="22317"/>
                      <a:pt x="-186" y="26489"/>
                      <a:pt x="1624" y="30099"/>
                    </a:cubicBezTo>
                    <a:cubicBezTo>
                      <a:pt x="3243" y="32576"/>
                      <a:pt x="5910" y="34004"/>
                      <a:pt x="7625" y="36386"/>
                    </a:cubicBezTo>
                    <a:cubicBezTo>
                      <a:pt x="8939" y="39205"/>
                      <a:pt x="10082" y="42101"/>
                      <a:pt x="11054" y="45053"/>
                    </a:cubicBezTo>
                    <a:cubicBezTo>
                      <a:pt x="12483" y="47816"/>
                      <a:pt x="15912" y="50197"/>
                      <a:pt x="18579" y="48482"/>
                    </a:cubicBezTo>
                    <a:cubicBezTo>
                      <a:pt x="19741" y="47625"/>
                      <a:pt x="20607" y="46425"/>
                      <a:pt x="21055" y="45053"/>
                    </a:cubicBezTo>
                    <a:cubicBezTo>
                      <a:pt x="24837" y="37757"/>
                      <a:pt x="27313" y="29861"/>
                      <a:pt x="28389" y="21717"/>
                    </a:cubicBezTo>
                    <a:cubicBezTo>
                      <a:pt x="29390" y="13392"/>
                      <a:pt x="25960" y="5153"/>
                      <a:pt x="19340" y="0"/>
                    </a:cubicBezTo>
                    <a:close/>
                  </a:path>
                </a:pathLst>
              </a:custGeom>
              <a:solidFill>
                <a:srgbClr val="E88C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31" name="Freeform 945">
                <a:extLst>
                  <a:ext uri="{FF2B5EF4-FFF2-40B4-BE49-F238E27FC236}">
                    <a16:creationId xmlns:a16="http://schemas.microsoft.com/office/drawing/2014/main" id="{EDD4C944-6782-4BA2-BFF3-F0D422EDD775}"/>
                  </a:ext>
                </a:extLst>
              </p:cNvPr>
              <p:cNvSpPr/>
              <p:nvPr/>
            </p:nvSpPr>
            <p:spPr>
              <a:xfrm>
                <a:off x="4546867" y="3252886"/>
                <a:ext cx="25145" cy="33909"/>
              </a:xfrm>
              <a:custGeom>
                <a:avLst/>
                <a:gdLst>
                  <a:gd name="connsiteX0" fmla="*/ 0 w 25145"/>
                  <a:gd name="connsiteY0" fmla="*/ 0 h 33909"/>
                  <a:gd name="connsiteX1" fmla="*/ 25146 w 25145"/>
                  <a:gd name="connsiteY1" fmla="*/ 0 h 33909"/>
                  <a:gd name="connsiteX2" fmla="*/ 25146 w 25145"/>
                  <a:gd name="connsiteY2" fmla="*/ 33909 h 33909"/>
                  <a:gd name="connsiteX3" fmla="*/ 0 w 25145"/>
                  <a:gd name="connsiteY3" fmla="*/ 33909 h 33909"/>
                </a:gdLst>
                <a:ahLst/>
                <a:cxnLst>
                  <a:cxn ang="0">
                    <a:pos x="connsiteX0" y="connsiteY0"/>
                  </a:cxn>
                  <a:cxn ang="0">
                    <a:pos x="connsiteX1" y="connsiteY1"/>
                  </a:cxn>
                  <a:cxn ang="0">
                    <a:pos x="connsiteX2" y="connsiteY2"/>
                  </a:cxn>
                  <a:cxn ang="0">
                    <a:pos x="connsiteX3" y="connsiteY3"/>
                  </a:cxn>
                </a:cxnLst>
                <a:rect l="l" t="t" r="r" b="b"/>
                <a:pathLst>
                  <a:path w="25145" h="33909">
                    <a:moveTo>
                      <a:pt x="0" y="0"/>
                    </a:moveTo>
                    <a:lnTo>
                      <a:pt x="25146" y="0"/>
                    </a:lnTo>
                    <a:lnTo>
                      <a:pt x="25146" y="33909"/>
                    </a:lnTo>
                    <a:lnTo>
                      <a:pt x="0" y="33909"/>
                    </a:lnTo>
                    <a:close/>
                  </a:path>
                </a:pathLst>
              </a:custGeom>
              <a:solidFill>
                <a:srgbClr val="E88C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grpSp>
            <p:nvGrpSpPr>
              <p:cNvPr id="132" name="Graphic 509">
                <a:extLst>
                  <a:ext uri="{FF2B5EF4-FFF2-40B4-BE49-F238E27FC236}">
                    <a16:creationId xmlns:a16="http://schemas.microsoft.com/office/drawing/2014/main" id="{FE096E67-2BFF-4B9D-BFD9-D849F6981577}"/>
                  </a:ext>
                </a:extLst>
              </p:cNvPr>
              <p:cNvGrpSpPr/>
              <p:nvPr/>
            </p:nvGrpSpPr>
            <p:grpSpPr>
              <a:xfrm>
                <a:off x="4522906" y="3170876"/>
                <a:ext cx="98187" cy="104485"/>
                <a:chOff x="4063597" y="2937986"/>
                <a:chExt cx="98187" cy="104485"/>
              </a:xfrm>
            </p:grpSpPr>
            <p:sp>
              <p:nvSpPr>
                <p:cNvPr id="164" name="Freeform 947">
                  <a:extLst>
                    <a:ext uri="{FF2B5EF4-FFF2-40B4-BE49-F238E27FC236}">
                      <a16:creationId xmlns:a16="http://schemas.microsoft.com/office/drawing/2014/main" id="{87719EBE-55FD-4A6D-B605-9FC8DCE79AAF}"/>
                    </a:ext>
                  </a:extLst>
                </p:cNvPr>
                <p:cNvSpPr/>
                <p:nvPr/>
              </p:nvSpPr>
              <p:spPr>
                <a:xfrm>
                  <a:off x="4066062" y="2955086"/>
                  <a:ext cx="86028" cy="84044"/>
                </a:xfrm>
                <a:custGeom>
                  <a:avLst/>
                  <a:gdLst>
                    <a:gd name="connsiteX0" fmla="*/ 74455 w 86028"/>
                    <a:gd name="connsiteY0" fmla="*/ 69672 h 84044"/>
                    <a:gd name="connsiteX1" fmla="*/ 11685 w 86028"/>
                    <a:gd name="connsiteY1" fmla="*/ 73578 h 84044"/>
                    <a:gd name="connsiteX2" fmla="*/ 13114 w 86028"/>
                    <a:gd name="connsiteY2" fmla="*/ 14522 h 84044"/>
                    <a:gd name="connsiteX3" fmla="*/ 72836 w 86028"/>
                    <a:gd name="connsiteY3" fmla="*/ 10236 h 84044"/>
                    <a:gd name="connsiteX4" fmla="*/ 74636 w 86028"/>
                    <a:gd name="connsiteY4" fmla="*/ 69482 h 84044"/>
                    <a:gd name="connsiteX5" fmla="*/ 74455 w 86028"/>
                    <a:gd name="connsiteY5" fmla="*/ 69672 h 8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028" h="84044">
                      <a:moveTo>
                        <a:pt x="74455" y="69672"/>
                      </a:moveTo>
                      <a:cubicBezTo>
                        <a:pt x="57787" y="87217"/>
                        <a:pt x="30402" y="88913"/>
                        <a:pt x="11685" y="73578"/>
                      </a:cubicBezTo>
                      <a:cubicBezTo>
                        <a:pt x="-5269" y="58337"/>
                        <a:pt x="-2888" y="32144"/>
                        <a:pt x="13114" y="14522"/>
                      </a:cubicBezTo>
                      <a:cubicBezTo>
                        <a:pt x="28488" y="-3022"/>
                        <a:pt x="55120" y="-4937"/>
                        <a:pt x="72836" y="10236"/>
                      </a:cubicBezTo>
                      <a:cubicBezTo>
                        <a:pt x="89695" y="26095"/>
                        <a:pt x="90505" y="52622"/>
                        <a:pt x="74636" y="69482"/>
                      </a:cubicBezTo>
                      <a:cubicBezTo>
                        <a:pt x="74579" y="69539"/>
                        <a:pt x="74512" y="69606"/>
                        <a:pt x="74455" y="69672"/>
                      </a:cubicBezTo>
                    </a:path>
                  </a:pathLst>
                </a:custGeom>
                <a:solidFill>
                  <a:srgbClr val="E88C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65" name="Freeform 948">
                  <a:extLst>
                    <a:ext uri="{FF2B5EF4-FFF2-40B4-BE49-F238E27FC236}">
                      <a16:creationId xmlns:a16="http://schemas.microsoft.com/office/drawing/2014/main" id="{3BAE29A3-EF66-4608-A4E8-2462EACECD10}"/>
                    </a:ext>
                  </a:extLst>
                </p:cNvPr>
                <p:cNvSpPr/>
                <p:nvPr/>
              </p:nvSpPr>
              <p:spPr>
                <a:xfrm>
                  <a:off x="4081407" y="2937986"/>
                  <a:ext cx="80376" cy="104485"/>
                </a:xfrm>
                <a:custGeom>
                  <a:avLst/>
                  <a:gdLst>
                    <a:gd name="connsiteX0" fmla="*/ 40726 w 80376"/>
                    <a:gd name="connsiteY0" fmla="*/ 104013 h 104485"/>
                    <a:gd name="connsiteX1" fmla="*/ 52061 w 80376"/>
                    <a:gd name="connsiteY1" fmla="*/ 101060 h 104485"/>
                    <a:gd name="connsiteX2" fmla="*/ 79969 w 80376"/>
                    <a:gd name="connsiteY2" fmla="*/ 48768 h 104485"/>
                    <a:gd name="connsiteX3" fmla="*/ 60919 w 80376"/>
                    <a:gd name="connsiteY3" fmla="*/ 23908 h 104485"/>
                    <a:gd name="connsiteX4" fmla="*/ 44727 w 80376"/>
                    <a:gd name="connsiteY4" fmla="*/ 16002 h 104485"/>
                    <a:gd name="connsiteX5" fmla="*/ 30058 w 80376"/>
                    <a:gd name="connsiteY5" fmla="*/ 9049 h 104485"/>
                    <a:gd name="connsiteX6" fmla="*/ 14342 w 80376"/>
                    <a:gd name="connsiteY6" fmla="*/ 0 h 104485"/>
                    <a:gd name="connsiteX7" fmla="*/ 245 w 80376"/>
                    <a:gd name="connsiteY7" fmla="*/ 11811 h 104485"/>
                    <a:gd name="connsiteX8" fmla="*/ 7008 w 80376"/>
                    <a:gd name="connsiteY8" fmla="*/ 29623 h 104485"/>
                    <a:gd name="connsiteX9" fmla="*/ 20247 w 80376"/>
                    <a:gd name="connsiteY9" fmla="*/ 36957 h 104485"/>
                    <a:gd name="connsiteX10" fmla="*/ 35583 w 80376"/>
                    <a:gd name="connsiteY10" fmla="*/ 47434 h 104485"/>
                    <a:gd name="connsiteX11" fmla="*/ 33964 w 80376"/>
                    <a:gd name="connsiteY11" fmla="*/ 64484 h 104485"/>
                    <a:gd name="connsiteX12" fmla="*/ 41403 w 80376"/>
                    <a:gd name="connsiteY12" fmla="*/ 66380 h 104485"/>
                    <a:gd name="connsiteX13" fmla="*/ 42155 w 80376"/>
                    <a:gd name="connsiteY13" fmla="*/ 68866 h 104485"/>
                    <a:gd name="connsiteX14" fmla="*/ 35849 w 80376"/>
                    <a:gd name="connsiteY14" fmla="*/ 73476 h 104485"/>
                    <a:gd name="connsiteX15" fmla="*/ 33582 w 80376"/>
                    <a:gd name="connsiteY15" fmla="*/ 72580 h 104485"/>
                    <a:gd name="connsiteX16" fmla="*/ 26439 w 80376"/>
                    <a:gd name="connsiteY16" fmla="*/ 101155 h 104485"/>
                    <a:gd name="connsiteX17" fmla="*/ 40440 w 80376"/>
                    <a:gd name="connsiteY17" fmla="*/ 104394 h 10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376" h="104485">
                      <a:moveTo>
                        <a:pt x="40726" y="104013"/>
                      </a:moveTo>
                      <a:cubicBezTo>
                        <a:pt x="44593" y="103413"/>
                        <a:pt x="48394" y="102422"/>
                        <a:pt x="52061" y="101060"/>
                      </a:cubicBezTo>
                      <a:cubicBezTo>
                        <a:pt x="73683" y="95440"/>
                        <a:pt x="82446" y="59150"/>
                        <a:pt x="79969" y="48768"/>
                      </a:cubicBezTo>
                      <a:cubicBezTo>
                        <a:pt x="77026" y="38357"/>
                        <a:pt x="70206" y="29461"/>
                        <a:pt x="60919" y="23908"/>
                      </a:cubicBezTo>
                      <a:cubicBezTo>
                        <a:pt x="55976" y="20431"/>
                        <a:pt x="50508" y="17764"/>
                        <a:pt x="44727" y="16002"/>
                      </a:cubicBezTo>
                      <a:cubicBezTo>
                        <a:pt x="39279" y="15116"/>
                        <a:pt x="34192" y="12706"/>
                        <a:pt x="30058" y="9049"/>
                      </a:cubicBezTo>
                      <a:cubicBezTo>
                        <a:pt x="25981" y="4353"/>
                        <a:pt x="20447" y="1171"/>
                        <a:pt x="14342" y="0"/>
                      </a:cubicBezTo>
                      <a:cubicBezTo>
                        <a:pt x="7427" y="67"/>
                        <a:pt x="1521" y="5010"/>
                        <a:pt x="245" y="11811"/>
                      </a:cubicBezTo>
                      <a:cubicBezTo>
                        <a:pt x="-841" y="18526"/>
                        <a:pt x="1731" y="25317"/>
                        <a:pt x="7008" y="29623"/>
                      </a:cubicBezTo>
                      <a:cubicBezTo>
                        <a:pt x="10961" y="32813"/>
                        <a:pt x="15447" y="35300"/>
                        <a:pt x="20247" y="36957"/>
                      </a:cubicBezTo>
                      <a:cubicBezTo>
                        <a:pt x="26820" y="39719"/>
                        <a:pt x="32535" y="39814"/>
                        <a:pt x="35583" y="47434"/>
                      </a:cubicBezTo>
                      <a:cubicBezTo>
                        <a:pt x="36821" y="50768"/>
                        <a:pt x="37488" y="61913"/>
                        <a:pt x="33964" y="64484"/>
                      </a:cubicBezTo>
                      <a:cubicBezTo>
                        <a:pt x="36545" y="62951"/>
                        <a:pt x="39869" y="63808"/>
                        <a:pt x="41403" y="66380"/>
                      </a:cubicBezTo>
                      <a:cubicBezTo>
                        <a:pt x="41850" y="67142"/>
                        <a:pt x="42107" y="67989"/>
                        <a:pt x="42155" y="68866"/>
                      </a:cubicBezTo>
                      <a:cubicBezTo>
                        <a:pt x="41688" y="71885"/>
                        <a:pt x="38859" y="73943"/>
                        <a:pt x="35849" y="73476"/>
                      </a:cubicBezTo>
                      <a:cubicBezTo>
                        <a:pt x="35030" y="73352"/>
                        <a:pt x="34259" y="73047"/>
                        <a:pt x="33582" y="72580"/>
                      </a:cubicBezTo>
                      <a:lnTo>
                        <a:pt x="26439" y="101155"/>
                      </a:lnTo>
                      <a:cubicBezTo>
                        <a:pt x="30639" y="103689"/>
                        <a:pt x="35545" y="104832"/>
                        <a:pt x="40440" y="104394"/>
                      </a:cubicBezTo>
                    </a:path>
                  </a:pathLst>
                </a:custGeom>
                <a:solidFill>
                  <a:srgbClr val="F79C4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66" name="Freeform 949">
                  <a:extLst>
                    <a:ext uri="{FF2B5EF4-FFF2-40B4-BE49-F238E27FC236}">
                      <a16:creationId xmlns:a16="http://schemas.microsoft.com/office/drawing/2014/main" id="{4661C1FD-9A95-4078-97AB-5641150EA738}"/>
                    </a:ext>
                  </a:extLst>
                </p:cNvPr>
                <p:cNvSpPr/>
                <p:nvPr/>
              </p:nvSpPr>
              <p:spPr>
                <a:xfrm>
                  <a:off x="4063597" y="2982823"/>
                  <a:ext cx="9489" cy="9099"/>
                </a:xfrm>
                <a:custGeom>
                  <a:avLst/>
                  <a:gdLst>
                    <a:gd name="connsiteX0" fmla="*/ 435 w 9489"/>
                    <a:gd name="connsiteY0" fmla="*/ 2407 h 9099"/>
                    <a:gd name="connsiteX1" fmla="*/ 2702 w 9489"/>
                    <a:gd name="connsiteY1" fmla="*/ 8607 h 9099"/>
                    <a:gd name="connsiteX2" fmla="*/ 2911 w 9489"/>
                    <a:gd name="connsiteY2" fmla="*/ 8693 h 9099"/>
                    <a:gd name="connsiteX3" fmla="*/ 9293 w 9489"/>
                    <a:gd name="connsiteY3" fmla="*/ 6217 h 9099"/>
                    <a:gd name="connsiteX4" fmla="*/ 5988 w 9489"/>
                    <a:gd name="connsiteY4" fmla="*/ 197 h 9099"/>
                    <a:gd name="connsiteX5" fmla="*/ 435 w 9489"/>
                    <a:gd name="connsiteY5" fmla="*/ 2407 h 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9" h="9099">
                      <a:moveTo>
                        <a:pt x="435" y="2407"/>
                      </a:moveTo>
                      <a:cubicBezTo>
                        <a:pt x="-651" y="4750"/>
                        <a:pt x="368" y="7521"/>
                        <a:pt x="2702" y="8607"/>
                      </a:cubicBezTo>
                      <a:cubicBezTo>
                        <a:pt x="2778" y="8636"/>
                        <a:pt x="2845" y="8664"/>
                        <a:pt x="2911" y="8693"/>
                      </a:cubicBezTo>
                      <a:cubicBezTo>
                        <a:pt x="5359" y="9760"/>
                        <a:pt x="8207" y="8655"/>
                        <a:pt x="9293" y="6217"/>
                      </a:cubicBezTo>
                      <a:cubicBezTo>
                        <a:pt x="10045" y="3645"/>
                        <a:pt x="8569" y="940"/>
                        <a:pt x="5988" y="197"/>
                      </a:cubicBezTo>
                      <a:cubicBezTo>
                        <a:pt x="3854" y="-432"/>
                        <a:pt x="1559" y="483"/>
                        <a:pt x="435" y="2407"/>
                      </a:cubicBezTo>
                    </a:path>
                  </a:pathLst>
                </a:custGeom>
                <a:solidFill>
                  <a:srgbClr val="E88C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67" name="Freeform 950">
                  <a:extLst>
                    <a:ext uri="{FF2B5EF4-FFF2-40B4-BE49-F238E27FC236}">
                      <a16:creationId xmlns:a16="http://schemas.microsoft.com/office/drawing/2014/main" id="{B055260D-D051-4862-9706-DCDB41F9EDC7}"/>
                    </a:ext>
                  </a:extLst>
                </p:cNvPr>
                <p:cNvSpPr/>
                <p:nvPr/>
              </p:nvSpPr>
              <p:spPr>
                <a:xfrm>
                  <a:off x="4108608" y="2977229"/>
                  <a:ext cx="14858" cy="28598"/>
                </a:xfrm>
                <a:custGeom>
                  <a:avLst/>
                  <a:gdLst>
                    <a:gd name="connsiteX0" fmla="*/ 1048 w 14858"/>
                    <a:gd name="connsiteY0" fmla="*/ 0 h 28598"/>
                    <a:gd name="connsiteX1" fmla="*/ 6858 w 14858"/>
                    <a:gd name="connsiteY1" fmla="*/ 12954 h 28598"/>
                    <a:gd name="connsiteX2" fmla="*/ 0 w 14858"/>
                    <a:gd name="connsiteY2" fmla="*/ 26289 h 28598"/>
                    <a:gd name="connsiteX3" fmla="*/ 5620 w 14858"/>
                    <a:gd name="connsiteY3" fmla="*/ 28289 h 28598"/>
                    <a:gd name="connsiteX4" fmla="*/ 10478 w 14858"/>
                    <a:gd name="connsiteY4" fmla="*/ 24193 h 28598"/>
                    <a:gd name="connsiteX5" fmla="*/ 14859 w 14858"/>
                    <a:gd name="connsiteY5" fmla="*/ 11335 h 28598"/>
                    <a:gd name="connsiteX6" fmla="*/ 7715 w 14858"/>
                    <a:gd name="connsiteY6" fmla="*/ 286 h 2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8" h="28598">
                      <a:moveTo>
                        <a:pt x="1048" y="0"/>
                      </a:moveTo>
                      <a:cubicBezTo>
                        <a:pt x="5629" y="2562"/>
                        <a:pt x="7991" y="7829"/>
                        <a:pt x="6858" y="12954"/>
                      </a:cubicBezTo>
                      <a:cubicBezTo>
                        <a:pt x="5705" y="17897"/>
                        <a:pt x="3343" y="22479"/>
                        <a:pt x="0" y="26289"/>
                      </a:cubicBezTo>
                      <a:cubicBezTo>
                        <a:pt x="1124" y="28251"/>
                        <a:pt x="3505" y="29108"/>
                        <a:pt x="5620" y="28289"/>
                      </a:cubicBezTo>
                      <a:cubicBezTo>
                        <a:pt x="7620" y="27451"/>
                        <a:pt x="9315" y="26022"/>
                        <a:pt x="10478" y="24193"/>
                      </a:cubicBezTo>
                      <a:cubicBezTo>
                        <a:pt x="13297" y="20498"/>
                        <a:pt x="14830" y="15983"/>
                        <a:pt x="14859" y="11335"/>
                      </a:cubicBezTo>
                      <a:cubicBezTo>
                        <a:pt x="14792" y="6591"/>
                        <a:pt x="12020" y="2295"/>
                        <a:pt x="7715" y="286"/>
                      </a:cubicBezTo>
                      <a:close/>
                    </a:path>
                  </a:pathLst>
                </a:custGeom>
                <a:solidFill>
                  <a:srgbClr val="F79C4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grpSp>
          <p:sp>
            <p:nvSpPr>
              <p:cNvPr id="133" name="Freeform 951">
                <a:extLst>
                  <a:ext uri="{FF2B5EF4-FFF2-40B4-BE49-F238E27FC236}">
                    <a16:creationId xmlns:a16="http://schemas.microsoft.com/office/drawing/2014/main" id="{8090E1B2-8374-4A25-86AB-81542AAB94E5}"/>
                  </a:ext>
                </a:extLst>
              </p:cNvPr>
              <p:cNvSpPr/>
              <p:nvPr/>
            </p:nvSpPr>
            <p:spPr>
              <a:xfrm>
                <a:off x="4470572" y="3520920"/>
                <a:ext cx="196691" cy="404717"/>
              </a:xfrm>
              <a:custGeom>
                <a:avLst/>
                <a:gdLst>
                  <a:gd name="connsiteX0" fmla="*/ 14288 w 196691"/>
                  <a:gd name="connsiteY0" fmla="*/ 0 h 404717"/>
                  <a:gd name="connsiteX1" fmla="*/ 0 w 196691"/>
                  <a:gd name="connsiteY1" fmla="*/ 399288 h 404717"/>
                  <a:gd name="connsiteX2" fmla="*/ 35814 w 196691"/>
                  <a:gd name="connsiteY2" fmla="*/ 404717 h 404717"/>
                  <a:gd name="connsiteX3" fmla="*/ 84011 w 196691"/>
                  <a:gd name="connsiteY3" fmla="*/ 78486 h 404717"/>
                  <a:gd name="connsiteX4" fmla="*/ 159925 w 196691"/>
                  <a:gd name="connsiteY4" fmla="*/ 401860 h 404717"/>
                  <a:gd name="connsiteX5" fmla="*/ 196691 w 196691"/>
                  <a:gd name="connsiteY5" fmla="*/ 399955 h 404717"/>
                  <a:gd name="connsiteX6" fmla="*/ 166688 w 196691"/>
                  <a:gd name="connsiteY6" fmla="*/ 0 h 404717"/>
                  <a:gd name="connsiteX7" fmla="*/ 14288 w 196691"/>
                  <a:gd name="connsiteY7" fmla="*/ 0 h 40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691" h="404717">
                    <a:moveTo>
                      <a:pt x="14288" y="0"/>
                    </a:moveTo>
                    <a:lnTo>
                      <a:pt x="0" y="399288"/>
                    </a:lnTo>
                    <a:lnTo>
                      <a:pt x="35814" y="404717"/>
                    </a:lnTo>
                    <a:lnTo>
                      <a:pt x="84011" y="78486"/>
                    </a:lnTo>
                    <a:lnTo>
                      <a:pt x="159925" y="401860"/>
                    </a:lnTo>
                    <a:lnTo>
                      <a:pt x="196691" y="399955"/>
                    </a:lnTo>
                    <a:lnTo>
                      <a:pt x="166688" y="0"/>
                    </a:lnTo>
                    <a:lnTo>
                      <a:pt x="14288" y="0"/>
                    </a:lnTo>
                    <a:close/>
                  </a:path>
                </a:pathLst>
              </a:custGeom>
              <a:solidFill>
                <a:srgbClr val="263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grpSp>
            <p:nvGrpSpPr>
              <p:cNvPr id="134" name="Graphic 509">
                <a:extLst>
                  <a:ext uri="{FF2B5EF4-FFF2-40B4-BE49-F238E27FC236}">
                    <a16:creationId xmlns:a16="http://schemas.microsoft.com/office/drawing/2014/main" id="{65C5EEAC-927C-4A96-A535-5D9BF77BD36F}"/>
                  </a:ext>
                </a:extLst>
              </p:cNvPr>
              <p:cNvGrpSpPr/>
              <p:nvPr/>
            </p:nvGrpSpPr>
            <p:grpSpPr>
              <a:xfrm>
                <a:off x="4429900" y="3552122"/>
                <a:ext cx="420052" cy="403194"/>
                <a:chOff x="3970591" y="3319232"/>
                <a:chExt cx="420052" cy="403194"/>
              </a:xfrm>
            </p:grpSpPr>
            <p:sp>
              <p:nvSpPr>
                <p:cNvPr id="156" name="Freeform 953">
                  <a:extLst>
                    <a:ext uri="{FF2B5EF4-FFF2-40B4-BE49-F238E27FC236}">
                      <a16:creationId xmlns:a16="http://schemas.microsoft.com/office/drawing/2014/main" id="{F0177EB5-4042-4966-91FB-4E9C72CED0F0}"/>
                    </a:ext>
                  </a:extLst>
                </p:cNvPr>
                <p:cNvSpPr/>
                <p:nvPr/>
              </p:nvSpPr>
              <p:spPr>
                <a:xfrm>
                  <a:off x="4130135" y="3686650"/>
                  <a:ext cx="82100" cy="22744"/>
                </a:xfrm>
                <a:custGeom>
                  <a:avLst/>
                  <a:gdLst>
                    <a:gd name="connsiteX0" fmla="*/ 77534 w 82100"/>
                    <a:gd name="connsiteY0" fmla="*/ 1 h 22744"/>
                    <a:gd name="connsiteX1" fmla="*/ 75152 w 82100"/>
                    <a:gd name="connsiteY1" fmla="*/ 21813 h 22744"/>
                    <a:gd name="connsiteX2" fmla="*/ 0 w 82100"/>
                    <a:gd name="connsiteY2" fmla="*/ 21813 h 22744"/>
                    <a:gd name="connsiteX3" fmla="*/ 49435 w 82100"/>
                    <a:gd name="connsiteY3" fmla="*/ 1811 h 22744"/>
                    <a:gd name="connsiteX4" fmla="*/ 77534 w 82100"/>
                    <a:gd name="connsiteY4" fmla="*/ 1 h 22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00" h="22744">
                      <a:moveTo>
                        <a:pt x="77534" y="1"/>
                      </a:moveTo>
                      <a:cubicBezTo>
                        <a:pt x="77534" y="1"/>
                        <a:pt x="89249" y="19718"/>
                        <a:pt x="75152" y="21813"/>
                      </a:cubicBezTo>
                      <a:cubicBezTo>
                        <a:pt x="61055" y="23909"/>
                        <a:pt x="0" y="21813"/>
                        <a:pt x="0" y="21813"/>
                      </a:cubicBezTo>
                      <a:cubicBezTo>
                        <a:pt x="0" y="21813"/>
                        <a:pt x="10859" y="6097"/>
                        <a:pt x="49435" y="1811"/>
                      </a:cubicBezTo>
                      <a:cubicBezTo>
                        <a:pt x="58750" y="582"/>
                        <a:pt x="68142" y="-28"/>
                        <a:pt x="77534" y="1"/>
                      </a:cubicBezTo>
                    </a:path>
                  </a:pathLst>
                </a:custGeom>
                <a:solidFill>
                  <a:srgbClr val="403D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57" name="Freeform 954">
                  <a:extLst>
                    <a:ext uri="{FF2B5EF4-FFF2-40B4-BE49-F238E27FC236}">
                      <a16:creationId xmlns:a16="http://schemas.microsoft.com/office/drawing/2014/main" id="{81AD8217-70E8-49E5-83EF-13CF34C2EE49}"/>
                    </a:ext>
                  </a:extLst>
                </p:cNvPr>
                <p:cNvSpPr/>
                <p:nvPr/>
              </p:nvSpPr>
              <p:spPr>
                <a:xfrm>
                  <a:off x="3970591" y="3681402"/>
                  <a:ext cx="82100" cy="22658"/>
                </a:xfrm>
                <a:custGeom>
                  <a:avLst/>
                  <a:gdLst>
                    <a:gd name="connsiteX0" fmla="*/ 77534 w 82100"/>
                    <a:gd name="connsiteY0" fmla="*/ 10 h 22658"/>
                    <a:gd name="connsiteX1" fmla="*/ 75152 w 82100"/>
                    <a:gd name="connsiteY1" fmla="*/ 21727 h 22658"/>
                    <a:gd name="connsiteX2" fmla="*/ 0 w 82100"/>
                    <a:gd name="connsiteY2" fmla="*/ 21727 h 22658"/>
                    <a:gd name="connsiteX3" fmla="*/ 49435 w 82100"/>
                    <a:gd name="connsiteY3" fmla="*/ 1819 h 22658"/>
                    <a:gd name="connsiteX4" fmla="*/ 77534 w 82100"/>
                    <a:gd name="connsiteY4" fmla="*/ 10 h 2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00" h="22658">
                      <a:moveTo>
                        <a:pt x="77534" y="10"/>
                      </a:moveTo>
                      <a:cubicBezTo>
                        <a:pt x="77534" y="10"/>
                        <a:pt x="89249" y="19631"/>
                        <a:pt x="75152" y="21727"/>
                      </a:cubicBezTo>
                      <a:cubicBezTo>
                        <a:pt x="61055" y="23822"/>
                        <a:pt x="0" y="21727"/>
                        <a:pt x="0" y="21727"/>
                      </a:cubicBezTo>
                      <a:cubicBezTo>
                        <a:pt x="0" y="21727"/>
                        <a:pt x="10763" y="6010"/>
                        <a:pt x="49435" y="1819"/>
                      </a:cubicBezTo>
                      <a:cubicBezTo>
                        <a:pt x="58741" y="524"/>
                        <a:pt x="68132" y="-86"/>
                        <a:pt x="77534" y="10"/>
                      </a:cubicBezTo>
                    </a:path>
                  </a:pathLst>
                </a:custGeom>
                <a:solidFill>
                  <a:srgbClr val="403D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58" name="Freeform 955">
                  <a:extLst>
                    <a:ext uri="{FF2B5EF4-FFF2-40B4-BE49-F238E27FC236}">
                      <a16:creationId xmlns:a16="http://schemas.microsoft.com/office/drawing/2014/main" id="{17566CA8-A551-433F-A2DF-22CB57D56E0B}"/>
                    </a:ext>
                  </a:extLst>
                </p:cNvPr>
                <p:cNvSpPr/>
                <p:nvPr/>
              </p:nvSpPr>
              <p:spPr>
                <a:xfrm>
                  <a:off x="4291488" y="3708272"/>
                  <a:ext cx="33373" cy="14153"/>
                </a:xfrm>
                <a:custGeom>
                  <a:avLst/>
                  <a:gdLst>
                    <a:gd name="connsiteX0" fmla="*/ 18002 w 33373"/>
                    <a:gd name="connsiteY0" fmla="*/ 572 h 14153"/>
                    <a:gd name="connsiteX1" fmla="*/ 4001 w 33373"/>
                    <a:gd name="connsiteY1" fmla="*/ 5810 h 14153"/>
                    <a:gd name="connsiteX2" fmla="*/ 0 w 33373"/>
                    <a:gd name="connsiteY2" fmla="*/ 9525 h 14153"/>
                    <a:gd name="connsiteX3" fmla="*/ 1810 w 33373"/>
                    <a:gd name="connsiteY3" fmla="*/ 12573 h 14153"/>
                    <a:gd name="connsiteX4" fmla="*/ 5429 w 33373"/>
                    <a:gd name="connsiteY4" fmla="*/ 13716 h 14153"/>
                    <a:gd name="connsiteX5" fmla="*/ 30671 w 33373"/>
                    <a:gd name="connsiteY5" fmla="*/ 11049 h 14153"/>
                    <a:gd name="connsiteX6" fmla="*/ 33052 w 33373"/>
                    <a:gd name="connsiteY6" fmla="*/ 9620 h 14153"/>
                    <a:gd name="connsiteX7" fmla="*/ 33052 w 33373"/>
                    <a:gd name="connsiteY7" fmla="*/ 6287 h 14153"/>
                    <a:gd name="connsiteX8" fmla="*/ 28194 w 33373"/>
                    <a:gd name="connsiteY8" fmla="*/ 286 h 14153"/>
                    <a:gd name="connsiteX9" fmla="*/ 17621 w 33373"/>
                    <a:gd name="connsiteY9" fmla="*/ 286 h 1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73" h="14153">
                      <a:moveTo>
                        <a:pt x="18002" y="572"/>
                      </a:moveTo>
                      <a:cubicBezTo>
                        <a:pt x="13192" y="1905"/>
                        <a:pt x="8506" y="3658"/>
                        <a:pt x="4001" y="5810"/>
                      </a:cubicBezTo>
                      <a:cubicBezTo>
                        <a:pt x="2286" y="6572"/>
                        <a:pt x="191" y="7620"/>
                        <a:pt x="0" y="9525"/>
                      </a:cubicBezTo>
                      <a:cubicBezTo>
                        <a:pt x="10" y="10792"/>
                        <a:pt x="705" y="11954"/>
                        <a:pt x="1810" y="12573"/>
                      </a:cubicBezTo>
                      <a:cubicBezTo>
                        <a:pt x="2905" y="13240"/>
                        <a:pt x="4153" y="13630"/>
                        <a:pt x="5429" y="13716"/>
                      </a:cubicBezTo>
                      <a:cubicBezTo>
                        <a:pt x="13935" y="14792"/>
                        <a:pt x="22574" y="13878"/>
                        <a:pt x="30671" y="11049"/>
                      </a:cubicBezTo>
                      <a:cubicBezTo>
                        <a:pt x="31604" y="10868"/>
                        <a:pt x="32452" y="10363"/>
                        <a:pt x="33052" y="9620"/>
                      </a:cubicBezTo>
                      <a:cubicBezTo>
                        <a:pt x="33481" y="8553"/>
                        <a:pt x="33481" y="7353"/>
                        <a:pt x="33052" y="6287"/>
                      </a:cubicBezTo>
                      <a:cubicBezTo>
                        <a:pt x="32480" y="3620"/>
                        <a:pt x="31242" y="381"/>
                        <a:pt x="28194" y="286"/>
                      </a:cubicBezTo>
                      <a:cubicBezTo>
                        <a:pt x="24679" y="-95"/>
                        <a:pt x="21136" y="-95"/>
                        <a:pt x="17621" y="286"/>
                      </a:cubicBezTo>
                    </a:path>
                  </a:pathLst>
                </a:custGeom>
                <a:solidFill>
                  <a:srgbClr val="403D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59" name="Freeform 956">
                  <a:extLst>
                    <a:ext uri="{FF2B5EF4-FFF2-40B4-BE49-F238E27FC236}">
                      <a16:creationId xmlns:a16="http://schemas.microsoft.com/office/drawing/2014/main" id="{1C2D8D9D-07C7-45DF-B5B8-501A7562A952}"/>
                    </a:ext>
                  </a:extLst>
                </p:cNvPr>
                <p:cNvSpPr/>
                <p:nvPr/>
              </p:nvSpPr>
              <p:spPr>
                <a:xfrm>
                  <a:off x="4302442" y="3575201"/>
                  <a:ext cx="38100" cy="137912"/>
                </a:xfrm>
                <a:custGeom>
                  <a:avLst/>
                  <a:gdLst>
                    <a:gd name="connsiteX0" fmla="*/ 9239 w 38100"/>
                    <a:gd name="connsiteY0" fmla="*/ 134596 h 137912"/>
                    <a:gd name="connsiteX1" fmla="*/ 9239 w 38100"/>
                    <a:gd name="connsiteY1" fmla="*/ 133357 h 137912"/>
                    <a:gd name="connsiteX2" fmla="*/ 9239 w 38100"/>
                    <a:gd name="connsiteY2" fmla="*/ 130785 h 137912"/>
                    <a:gd name="connsiteX3" fmla="*/ 8572 w 38100"/>
                    <a:gd name="connsiteY3" fmla="*/ 122023 h 137912"/>
                    <a:gd name="connsiteX4" fmla="*/ 6572 w 38100"/>
                    <a:gd name="connsiteY4" fmla="*/ 94400 h 137912"/>
                    <a:gd name="connsiteX5" fmla="*/ 4000 w 38100"/>
                    <a:gd name="connsiteY5" fmla="*/ 60205 h 137912"/>
                    <a:gd name="connsiteX6" fmla="*/ 1619 w 38100"/>
                    <a:gd name="connsiteY6" fmla="*/ 27725 h 137912"/>
                    <a:gd name="connsiteX7" fmla="*/ 0 w 38100"/>
                    <a:gd name="connsiteY7" fmla="*/ 5437 h 137912"/>
                    <a:gd name="connsiteX8" fmla="*/ 0 w 38100"/>
                    <a:gd name="connsiteY8" fmla="*/ 293 h 137912"/>
                    <a:gd name="connsiteX9" fmla="*/ 38100 w 38100"/>
                    <a:gd name="connsiteY9" fmla="*/ 1246 h 137912"/>
                    <a:gd name="connsiteX10" fmla="*/ 37529 w 38100"/>
                    <a:gd name="connsiteY10" fmla="*/ 5056 h 137912"/>
                    <a:gd name="connsiteX11" fmla="*/ 36195 w 38100"/>
                    <a:gd name="connsiteY11" fmla="*/ 14581 h 137912"/>
                    <a:gd name="connsiteX12" fmla="*/ 32290 w 38100"/>
                    <a:gd name="connsiteY12" fmla="*/ 45251 h 137912"/>
                    <a:gd name="connsiteX13" fmla="*/ 27622 w 38100"/>
                    <a:gd name="connsiteY13" fmla="*/ 83351 h 137912"/>
                    <a:gd name="connsiteX14" fmla="*/ 23431 w 38100"/>
                    <a:gd name="connsiteY14" fmla="*/ 117927 h 137912"/>
                    <a:gd name="connsiteX15" fmla="*/ 22003 w 38100"/>
                    <a:gd name="connsiteY15" fmla="*/ 129452 h 137912"/>
                    <a:gd name="connsiteX16" fmla="*/ 21431 w 38100"/>
                    <a:gd name="connsiteY16" fmla="*/ 134024 h 137912"/>
                    <a:gd name="connsiteX17" fmla="*/ 20955 w 38100"/>
                    <a:gd name="connsiteY17" fmla="*/ 136215 h 137912"/>
                    <a:gd name="connsiteX18" fmla="*/ 15145 w 38100"/>
                    <a:gd name="connsiteY18" fmla="*/ 137834 h 137912"/>
                    <a:gd name="connsiteX19" fmla="*/ 10192 w 38100"/>
                    <a:gd name="connsiteY19" fmla="*/ 135167 h 13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100" h="137912">
                      <a:moveTo>
                        <a:pt x="9239" y="134596"/>
                      </a:moveTo>
                      <a:cubicBezTo>
                        <a:pt x="9182" y="134186"/>
                        <a:pt x="9182" y="133767"/>
                        <a:pt x="9239" y="133357"/>
                      </a:cubicBezTo>
                      <a:cubicBezTo>
                        <a:pt x="9239" y="132500"/>
                        <a:pt x="9239" y="131643"/>
                        <a:pt x="9239" y="130785"/>
                      </a:cubicBezTo>
                      <a:cubicBezTo>
                        <a:pt x="9239" y="127833"/>
                        <a:pt x="8763" y="124975"/>
                        <a:pt x="8572" y="122023"/>
                      </a:cubicBezTo>
                      <a:lnTo>
                        <a:pt x="6572" y="94400"/>
                      </a:lnTo>
                      <a:lnTo>
                        <a:pt x="4000" y="60205"/>
                      </a:lnTo>
                      <a:cubicBezTo>
                        <a:pt x="3238" y="49347"/>
                        <a:pt x="2381" y="38583"/>
                        <a:pt x="1619" y="27725"/>
                      </a:cubicBezTo>
                      <a:cubicBezTo>
                        <a:pt x="1048" y="20296"/>
                        <a:pt x="571" y="12866"/>
                        <a:pt x="0" y="5437"/>
                      </a:cubicBezTo>
                      <a:cubicBezTo>
                        <a:pt x="0" y="3722"/>
                        <a:pt x="0" y="2007"/>
                        <a:pt x="0" y="293"/>
                      </a:cubicBezTo>
                      <a:cubicBezTo>
                        <a:pt x="12706" y="-307"/>
                        <a:pt x="25441" y="17"/>
                        <a:pt x="38100" y="1246"/>
                      </a:cubicBezTo>
                      <a:cubicBezTo>
                        <a:pt x="37719" y="2484"/>
                        <a:pt x="37529" y="3760"/>
                        <a:pt x="37529" y="5056"/>
                      </a:cubicBezTo>
                      <a:cubicBezTo>
                        <a:pt x="37052" y="8199"/>
                        <a:pt x="36671" y="11247"/>
                        <a:pt x="36195" y="14581"/>
                      </a:cubicBezTo>
                      <a:cubicBezTo>
                        <a:pt x="34861" y="24772"/>
                        <a:pt x="33623" y="35059"/>
                        <a:pt x="32290" y="45251"/>
                      </a:cubicBezTo>
                      <a:cubicBezTo>
                        <a:pt x="30766" y="57824"/>
                        <a:pt x="29242" y="70397"/>
                        <a:pt x="27622" y="83351"/>
                      </a:cubicBezTo>
                      <a:cubicBezTo>
                        <a:pt x="26003" y="96305"/>
                        <a:pt x="24860" y="106401"/>
                        <a:pt x="23431" y="117927"/>
                      </a:cubicBezTo>
                      <a:lnTo>
                        <a:pt x="22003" y="129452"/>
                      </a:lnTo>
                      <a:lnTo>
                        <a:pt x="21431" y="134024"/>
                      </a:lnTo>
                      <a:cubicBezTo>
                        <a:pt x="21517" y="134786"/>
                        <a:pt x="21346" y="135557"/>
                        <a:pt x="20955" y="136215"/>
                      </a:cubicBezTo>
                      <a:cubicBezTo>
                        <a:pt x="19336" y="137548"/>
                        <a:pt x="17221" y="138139"/>
                        <a:pt x="15145" y="137834"/>
                      </a:cubicBezTo>
                      <a:cubicBezTo>
                        <a:pt x="13163" y="137786"/>
                        <a:pt x="11325" y="136796"/>
                        <a:pt x="10192" y="135167"/>
                      </a:cubicBezTo>
                    </a:path>
                  </a:pathLst>
                </a:custGeom>
                <a:solidFill>
                  <a:srgbClr val="E88C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60" name="Freeform 957">
                  <a:extLst>
                    <a:ext uri="{FF2B5EF4-FFF2-40B4-BE49-F238E27FC236}">
                      <a16:creationId xmlns:a16="http://schemas.microsoft.com/office/drawing/2014/main" id="{38F6AEA2-F1A1-422F-AD56-389AE36842A4}"/>
                    </a:ext>
                  </a:extLst>
                </p:cNvPr>
                <p:cNvSpPr/>
                <p:nvPr/>
              </p:nvSpPr>
              <p:spPr>
                <a:xfrm>
                  <a:off x="4357116" y="3694123"/>
                  <a:ext cx="30575" cy="13004"/>
                </a:xfrm>
                <a:custGeom>
                  <a:avLst/>
                  <a:gdLst>
                    <a:gd name="connsiteX0" fmla="*/ 16478 w 30575"/>
                    <a:gd name="connsiteY0" fmla="*/ 529 h 13004"/>
                    <a:gd name="connsiteX1" fmla="*/ 3715 w 30575"/>
                    <a:gd name="connsiteY1" fmla="*/ 5386 h 13004"/>
                    <a:gd name="connsiteX2" fmla="*/ 0 w 30575"/>
                    <a:gd name="connsiteY2" fmla="*/ 8816 h 13004"/>
                    <a:gd name="connsiteX3" fmla="*/ 1714 w 30575"/>
                    <a:gd name="connsiteY3" fmla="*/ 11673 h 13004"/>
                    <a:gd name="connsiteX4" fmla="*/ 4953 w 30575"/>
                    <a:gd name="connsiteY4" fmla="*/ 12626 h 13004"/>
                    <a:gd name="connsiteX5" fmla="*/ 28099 w 30575"/>
                    <a:gd name="connsiteY5" fmla="*/ 10054 h 13004"/>
                    <a:gd name="connsiteX6" fmla="*/ 30289 w 30575"/>
                    <a:gd name="connsiteY6" fmla="*/ 8720 h 13004"/>
                    <a:gd name="connsiteX7" fmla="*/ 30289 w 30575"/>
                    <a:gd name="connsiteY7" fmla="*/ 5768 h 13004"/>
                    <a:gd name="connsiteX8" fmla="*/ 25813 w 30575"/>
                    <a:gd name="connsiteY8" fmla="*/ 243 h 13004"/>
                    <a:gd name="connsiteX9" fmla="*/ 16288 w 30575"/>
                    <a:gd name="connsiteY9" fmla="*/ 243 h 1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75" h="13004">
                      <a:moveTo>
                        <a:pt x="16478" y="529"/>
                      </a:moveTo>
                      <a:cubicBezTo>
                        <a:pt x="12097" y="1805"/>
                        <a:pt x="7829" y="3434"/>
                        <a:pt x="3715" y="5386"/>
                      </a:cubicBezTo>
                      <a:cubicBezTo>
                        <a:pt x="2096" y="6053"/>
                        <a:pt x="190" y="7101"/>
                        <a:pt x="0" y="8816"/>
                      </a:cubicBezTo>
                      <a:cubicBezTo>
                        <a:pt x="0" y="10016"/>
                        <a:pt x="657" y="11111"/>
                        <a:pt x="1714" y="11673"/>
                      </a:cubicBezTo>
                      <a:cubicBezTo>
                        <a:pt x="2724" y="12178"/>
                        <a:pt x="3829" y="12502"/>
                        <a:pt x="4953" y="12626"/>
                      </a:cubicBezTo>
                      <a:cubicBezTo>
                        <a:pt x="12763" y="13587"/>
                        <a:pt x="20688" y="12711"/>
                        <a:pt x="28099" y="10054"/>
                      </a:cubicBezTo>
                      <a:cubicBezTo>
                        <a:pt x="28965" y="9882"/>
                        <a:pt x="29737" y="9416"/>
                        <a:pt x="30289" y="8720"/>
                      </a:cubicBezTo>
                      <a:cubicBezTo>
                        <a:pt x="30671" y="7768"/>
                        <a:pt x="30671" y="6720"/>
                        <a:pt x="30289" y="5768"/>
                      </a:cubicBezTo>
                      <a:cubicBezTo>
                        <a:pt x="29718" y="3196"/>
                        <a:pt x="28670" y="338"/>
                        <a:pt x="25813" y="243"/>
                      </a:cubicBezTo>
                      <a:cubicBezTo>
                        <a:pt x="22650" y="-81"/>
                        <a:pt x="19450" y="-81"/>
                        <a:pt x="16288" y="243"/>
                      </a:cubicBezTo>
                    </a:path>
                  </a:pathLst>
                </a:custGeom>
                <a:solidFill>
                  <a:srgbClr val="403D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61" name="Freeform 958">
                  <a:extLst>
                    <a:ext uri="{FF2B5EF4-FFF2-40B4-BE49-F238E27FC236}">
                      <a16:creationId xmlns:a16="http://schemas.microsoft.com/office/drawing/2014/main" id="{48F92A67-BD55-40EC-87B9-DF178D41761E}"/>
                    </a:ext>
                  </a:extLst>
                </p:cNvPr>
                <p:cNvSpPr/>
                <p:nvPr/>
              </p:nvSpPr>
              <p:spPr>
                <a:xfrm>
                  <a:off x="4355877" y="3574906"/>
                  <a:ext cx="34766" cy="126143"/>
                </a:xfrm>
                <a:custGeom>
                  <a:avLst/>
                  <a:gdLst>
                    <a:gd name="connsiteX0" fmla="*/ 19050 w 34766"/>
                    <a:gd name="connsiteY0" fmla="*/ 123746 h 126143"/>
                    <a:gd name="connsiteX1" fmla="*/ 19050 w 34766"/>
                    <a:gd name="connsiteY1" fmla="*/ 122603 h 126143"/>
                    <a:gd name="connsiteX2" fmla="*/ 19050 w 34766"/>
                    <a:gd name="connsiteY2" fmla="*/ 120222 h 126143"/>
                    <a:gd name="connsiteX3" fmla="*/ 17717 w 34766"/>
                    <a:gd name="connsiteY3" fmla="*/ 112411 h 126143"/>
                    <a:gd name="connsiteX4" fmla="*/ 13716 w 34766"/>
                    <a:gd name="connsiteY4" fmla="*/ 87360 h 126143"/>
                    <a:gd name="connsiteX5" fmla="*/ 8668 w 34766"/>
                    <a:gd name="connsiteY5" fmla="*/ 56404 h 126143"/>
                    <a:gd name="connsiteX6" fmla="*/ 4001 w 34766"/>
                    <a:gd name="connsiteY6" fmla="*/ 26972 h 126143"/>
                    <a:gd name="connsiteX7" fmla="*/ 667 w 34766"/>
                    <a:gd name="connsiteY7" fmla="*/ 6683 h 126143"/>
                    <a:gd name="connsiteX8" fmla="*/ 0 w 34766"/>
                    <a:gd name="connsiteY8" fmla="*/ 2112 h 126143"/>
                    <a:gd name="connsiteX9" fmla="*/ 34766 w 34766"/>
                    <a:gd name="connsiteY9" fmla="*/ 16 h 126143"/>
                    <a:gd name="connsiteX10" fmla="*/ 34766 w 34766"/>
                    <a:gd name="connsiteY10" fmla="*/ 3445 h 126143"/>
                    <a:gd name="connsiteX11" fmla="*/ 34290 w 34766"/>
                    <a:gd name="connsiteY11" fmla="*/ 12113 h 126143"/>
                    <a:gd name="connsiteX12" fmla="*/ 33147 w 34766"/>
                    <a:gd name="connsiteY12" fmla="*/ 40688 h 126143"/>
                    <a:gd name="connsiteX13" fmla="*/ 31909 w 34766"/>
                    <a:gd name="connsiteY13" fmla="*/ 75549 h 126143"/>
                    <a:gd name="connsiteX14" fmla="*/ 30766 w 34766"/>
                    <a:gd name="connsiteY14" fmla="*/ 107363 h 126143"/>
                    <a:gd name="connsiteX15" fmla="*/ 30766 w 34766"/>
                    <a:gd name="connsiteY15" fmla="*/ 117936 h 126143"/>
                    <a:gd name="connsiteX16" fmla="*/ 30766 w 34766"/>
                    <a:gd name="connsiteY16" fmla="*/ 122127 h 126143"/>
                    <a:gd name="connsiteX17" fmla="*/ 30766 w 34766"/>
                    <a:gd name="connsiteY17" fmla="*/ 124222 h 126143"/>
                    <a:gd name="connsiteX18" fmla="*/ 25622 w 34766"/>
                    <a:gd name="connsiteY18" fmla="*/ 126127 h 126143"/>
                    <a:gd name="connsiteX19" fmla="*/ 20860 w 34766"/>
                    <a:gd name="connsiteY19" fmla="*/ 124127 h 12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766" h="126143">
                      <a:moveTo>
                        <a:pt x="19050" y="123746"/>
                      </a:moveTo>
                      <a:cubicBezTo>
                        <a:pt x="18983" y="123365"/>
                        <a:pt x="18983" y="122984"/>
                        <a:pt x="19050" y="122603"/>
                      </a:cubicBezTo>
                      <a:cubicBezTo>
                        <a:pt x="18993" y="121812"/>
                        <a:pt x="18993" y="121012"/>
                        <a:pt x="19050" y="120222"/>
                      </a:cubicBezTo>
                      <a:cubicBezTo>
                        <a:pt x="18574" y="117650"/>
                        <a:pt x="18193" y="114983"/>
                        <a:pt x="17717" y="112411"/>
                      </a:cubicBezTo>
                      <a:lnTo>
                        <a:pt x="13716" y="87360"/>
                      </a:lnTo>
                      <a:cubicBezTo>
                        <a:pt x="12002" y="77073"/>
                        <a:pt x="10382" y="66691"/>
                        <a:pt x="8668" y="56404"/>
                      </a:cubicBezTo>
                      <a:cubicBezTo>
                        <a:pt x="6953" y="46117"/>
                        <a:pt x="5525" y="36782"/>
                        <a:pt x="4001" y="26972"/>
                      </a:cubicBezTo>
                      <a:cubicBezTo>
                        <a:pt x="2857" y="20209"/>
                        <a:pt x="1810" y="13446"/>
                        <a:pt x="667" y="6683"/>
                      </a:cubicBezTo>
                      <a:cubicBezTo>
                        <a:pt x="667" y="5159"/>
                        <a:pt x="190" y="3636"/>
                        <a:pt x="0" y="2112"/>
                      </a:cubicBezTo>
                      <a:cubicBezTo>
                        <a:pt x="11525" y="578"/>
                        <a:pt x="23146" y="-117"/>
                        <a:pt x="34766" y="16"/>
                      </a:cubicBezTo>
                      <a:cubicBezTo>
                        <a:pt x="34623" y="1159"/>
                        <a:pt x="34623" y="2302"/>
                        <a:pt x="34766" y="3445"/>
                      </a:cubicBezTo>
                      <a:cubicBezTo>
                        <a:pt x="34766" y="6303"/>
                        <a:pt x="34766" y="9255"/>
                        <a:pt x="34290" y="12113"/>
                      </a:cubicBezTo>
                      <a:lnTo>
                        <a:pt x="33147" y="40688"/>
                      </a:lnTo>
                      <a:cubicBezTo>
                        <a:pt x="33147" y="52308"/>
                        <a:pt x="32290" y="63929"/>
                        <a:pt x="31909" y="75549"/>
                      </a:cubicBezTo>
                      <a:lnTo>
                        <a:pt x="30766" y="107363"/>
                      </a:lnTo>
                      <a:cubicBezTo>
                        <a:pt x="30766" y="110887"/>
                        <a:pt x="30766" y="114411"/>
                        <a:pt x="30766" y="117936"/>
                      </a:cubicBezTo>
                      <a:cubicBezTo>
                        <a:pt x="30766" y="119364"/>
                        <a:pt x="30766" y="120793"/>
                        <a:pt x="30766" y="122127"/>
                      </a:cubicBezTo>
                      <a:cubicBezTo>
                        <a:pt x="30966" y="122812"/>
                        <a:pt x="30966" y="123536"/>
                        <a:pt x="30766" y="124222"/>
                      </a:cubicBezTo>
                      <a:cubicBezTo>
                        <a:pt x="29404" y="125565"/>
                        <a:pt x="27527" y="126260"/>
                        <a:pt x="25622" y="126127"/>
                      </a:cubicBezTo>
                      <a:cubicBezTo>
                        <a:pt x="23803" y="126260"/>
                        <a:pt x="22041" y="125517"/>
                        <a:pt x="20860" y="124127"/>
                      </a:cubicBezTo>
                    </a:path>
                  </a:pathLst>
                </a:custGeom>
                <a:solidFill>
                  <a:srgbClr val="E88C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62" name="Freeform 959">
                  <a:extLst>
                    <a:ext uri="{FF2B5EF4-FFF2-40B4-BE49-F238E27FC236}">
                      <a16:creationId xmlns:a16="http://schemas.microsoft.com/office/drawing/2014/main" id="{674C6CE4-88F9-40D8-A355-11F90F8999AE}"/>
                    </a:ext>
                  </a:extLst>
                </p:cNvPr>
                <p:cNvSpPr/>
                <p:nvPr/>
              </p:nvSpPr>
              <p:spPr>
                <a:xfrm>
                  <a:off x="4236910" y="3333750"/>
                  <a:ext cx="88450" cy="103443"/>
                </a:xfrm>
                <a:custGeom>
                  <a:avLst/>
                  <a:gdLst>
                    <a:gd name="connsiteX0" fmla="*/ 10478 w 88450"/>
                    <a:gd name="connsiteY0" fmla="*/ 0 h 103443"/>
                    <a:gd name="connsiteX1" fmla="*/ 46101 w 88450"/>
                    <a:gd name="connsiteY1" fmla="*/ 54483 h 103443"/>
                    <a:gd name="connsiteX2" fmla="*/ 73628 w 88450"/>
                    <a:gd name="connsiteY2" fmla="*/ 71438 h 103443"/>
                    <a:gd name="connsiteX3" fmla="*/ 87725 w 88450"/>
                    <a:gd name="connsiteY3" fmla="*/ 92488 h 103443"/>
                    <a:gd name="connsiteX4" fmla="*/ 29813 w 88450"/>
                    <a:gd name="connsiteY4" fmla="*/ 70390 h 103443"/>
                    <a:gd name="connsiteX5" fmla="*/ 9525 w 88450"/>
                    <a:gd name="connsiteY5" fmla="*/ 36957 h 103443"/>
                    <a:gd name="connsiteX6" fmla="*/ 0 w 88450"/>
                    <a:gd name="connsiteY6" fmla="*/ 1619 h 103443"/>
                    <a:gd name="connsiteX7" fmla="*/ 10382 w 88450"/>
                    <a:gd name="connsiteY7" fmla="*/ 0 h 10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450" h="103443">
                      <a:moveTo>
                        <a:pt x="10478" y="0"/>
                      </a:moveTo>
                      <a:cubicBezTo>
                        <a:pt x="16697" y="21288"/>
                        <a:pt x="29099" y="40253"/>
                        <a:pt x="46101" y="54483"/>
                      </a:cubicBezTo>
                      <a:cubicBezTo>
                        <a:pt x="54397" y="61455"/>
                        <a:pt x="63675" y="67170"/>
                        <a:pt x="73628" y="71438"/>
                      </a:cubicBezTo>
                      <a:cubicBezTo>
                        <a:pt x="82296" y="75343"/>
                        <a:pt x="91059" y="80963"/>
                        <a:pt x="87725" y="92488"/>
                      </a:cubicBezTo>
                      <a:cubicBezTo>
                        <a:pt x="78676" y="123063"/>
                        <a:pt x="38671" y="81058"/>
                        <a:pt x="29813" y="70390"/>
                      </a:cubicBezTo>
                      <a:cubicBezTo>
                        <a:pt x="21441" y="60303"/>
                        <a:pt x="14611" y="49035"/>
                        <a:pt x="9525" y="36957"/>
                      </a:cubicBezTo>
                      <a:cubicBezTo>
                        <a:pt x="8191" y="33814"/>
                        <a:pt x="0" y="1619"/>
                        <a:pt x="0" y="1619"/>
                      </a:cubicBezTo>
                      <a:cubicBezTo>
                        <a:pt x="3543" y="2295"/>
                        <a:pt x="7210" y="1724"/>
                        <a:pt x="10382" y="0"/>
                      </a:cubicBezTo>
                    </a:path>
                  </a:pathLst>
                </a:custGeom>
                <a:solidFill>
                  <a:srgbClr val="E88C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63" name="Freeform 960">
                  <a:extLst>
                    <a:ext uri="{FF2B5EF4-FFF2-40B4-BE49-F238E27FC236}">
                      <a16:creationId xmlns:a16="http://schemas.microsoft.com/office/drawing/2014/main" id="{5D94B71A-DF60-4182-A5D2-EB068BE5A96D}"/>
                    </a:ext>
                  </a:extLst>
                </p:cNvPr>
                <p:cNvSpPr/>
                <p:nvPr/>
              </p:nvSpPr>
              <p:spPr>
                <a:xfrm>
                  <a:off x="4235283" y="3319232"/>
                  <a:ext cx="16220" cy="22328"/>
                </a:xfrm>
                <a:custGeom>
                  <a:avLst/>
                  <a:gdLst>
                    <a:gd name="connsiteX0" fmla="*/ 12867 w 16220"/>
                    <a:gd name="connsiteY0" fmla="*/ 17756 h 22328"/>
                    <a:gd name="connsiteX1" fmla="*/ 16200 w 16220"/>
                    <a:gd name="connsiteY1" fmla="*/ 9851 h 22328"/>
                    <a:gd name="connsiteX2" fmla="*/ 15343 w 16220"/>
                    <a:gd name="connsiteY2" fmla="*/ 5374 h 22328"/>
                    <a:gd name="connsiteX3" fmla="*/ 12867 w 16220"/>
                    <a:gd name="connsiteY3" fmla="*/ 4612 h 22328"/>
                    <a:gd name="connsiteX4" fmla="*/ 11914 w 16220"/>
                    <a:gd name="connsiteY4" fmla="*/ 7565 h 22328"/>
                    <a:gd name="connsiteX5" fmla="*/ 10961 w 16220"/>
                    <a:gd name="connsiteY5" fmla="*/ 3183 h 22328"/>
                    <a:gd name="connsiteX6" fmla="*/ 8294 w 16220"/>
                    <a:gd name="connsiteY6" fmla="*/ 135 h 22328"/>
                    <a:gd name="connsiteX7" fmla="*/ 3532 w 16220"/>
                    <a:gd name="connsiteY7" fmla="*/ 1088 h 22328"/>
                    <a:gd name="connsiteX8" fmla="*/ 1151 w 16220"/>
                    <a:gd name="connsiteY8" fmla="*/ 2707 h 22328"/>
                    <a:gd name="connsiteX9" fmla="*/ 1722 w 16220"/>
                    <a:gd name="connsiteY9" fmla="*/ 14899 h 22328"/>
                    <a:gd name="connsiteX10" fmla="*/ 6294 w 16220"/>
                    <a:gd name="connsiteY10" fmla="*/ 22329 h 2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20" h="22328">
                      <a:moveTo>
                        <a:pt x="12867" y="17756"/>
                      </a:moveTo>
                      <a:cubicBezTo>
                        <a:pt x="14562" y="15413"/>
                        <a:pt x="15705" y="12708"/>
                        <a:pt x="16200" y="9851"/>
                      </a:cubicBezTo>
                      <a:cubicBezTo>
                        <a:pt x="16305" y="8308"/>
                        <a:pt x="16010" y="6765"/>
                        <a:pt x="15343" y="5374"/>
                      </a:cubicBezTo>
                      <a:cubicBezTo>
                        <a:pt x="14867" y="4612"/>
                        <a:pt x="13533" y="2897"/>
                        <a:pt x="12867" y="4612"/>
                      </a:cubicBezTo>
                      <a:cubicBezTo>
                        <a:pt x="12200" y="6327"/>
                        <a:pt x="12867" y="6898"/>
                        <a:pt x="11914" y="7565"/>
                      </a:cubicBezTo>
                      <a:cubicBezTo>
                        <a:pt x="10866" y="6422"/>
                        <a:pt x="11343" y="4612"/>
                        <a:pt x="10961" y="3183"/>
                      </a:cubicBezTo>
                      <a:cubicBezTo>
                        <a:pt x="10638" y="1783"/>
                        <a:pt x="9638" y="640"/>
                        <a:pt x="8294" y="135"/>
                      </a:cubicBezTo>
                      <a:cubicBezTo>
                        <a:pt x="6647" y="-217"/>
                        <a:pt x="4923" y="126"/>
                        <a:pt x="3532" y="1088"/>
                      </a:cubicBezTo>
                      <a:cubicBezTo>
                        <a:pt x="2627" y="1450"/>
                        <a:pt x="1818" y="2002"/>
                        <a:pt x="1151" y="2707"/>
                      </a:cubicBezTo>
                      <a:cubicBezTo>
                        <a:pt x="-1135" y="5279"/>
                        <a:pt x="484" y="12232"/>
                        <a:pt x="1722" y="14899"/>
                      </a:cubicBezTo>
                      <a:cubicBezTo>
                        <a:pt x="2465" y="17776"/>
                        <a:pt x="4065" y="20366"/>
                        <a:pt x="6294" y="22329"/>
                      </a:cubicBezTo>
                      <a:close/>
                    </a:path>
                  </a:pathLst>
                </a:custGeom>
                <a:solidFill>
                  <a:srgbClr val="E88C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grpSp>
          <p:sp>
            <p:nvSpPr>
              <p:cNvPr id="135" name="Freeform 961">
                <a:extLst>
                  <a:ext uri="{FF2B5EF4-FFF2-40B4-BE49-F238E27FC236}">
                    <a16:creationId xmlns:a16="http://schemas.microsoft.com/office/drawing/2014/main" id="{8DE05B79-BFC3-44D8-B336-83AB59A3F30C}"/>
                  </a:ext>
                </a:extLst>
              </p:cNvPr>
              <p:cNvSpPr/>
              <p:nvPr/>
            </p:nvSpPr>
            <p:spPr>
              <a:xfrm rot="16269000">
                <a:off x="4787369" y="3616910"/>
                <a:ext cx="25241" cy="19431"/>
              </a:xfrm>
              <a:custGeom>
                <a:avLst/>
                <a:gdLst>
                  <a:gd name="connsiteX0" fmla="*/ 0 w 25241"/>
                  <a:gd name="connsiteY0" fmla="*/ 0 h 19431"/>
                  <a:gd name="connsiteX1" fmla="*/ 25241 w 25241"/>
                  <a:gd name="connsiteY1" fmla="*/ 0 h 19431"/>
                  <a:gd name="connsiteX2" fmla="*/ 25241 w 25241"/>
                  <a:gd name="connsiteY2" fmla="*/ 19431 h 19431"/>
                  <a:gd name="connsiteX3" fmla="*/ 0 w 25241"/>
                  <a:gd name="connsiteY3" fmla="*/ 19431 h 19431"/>
                </a:gdLst>
                <a:ahLst/>
                <a:cxnLst>
                  <a:cxn ang="0">
                    <a:pos x="connsiteX0" y="connsiteY0"/>
                  </a:cxn>
                  <a:cxn ang="0">
                    <a:pos x="connsiteX1" y="connsiteY1"/>
                  </a:cxn>
                  <a:cxn ang="0">
                    <a:pos x="connsiteX2" y="connsiteY2"/>
                  </a:cxn>
                  <a:cxn ang="0">
                    <a:pos x="connsiteX3" y="connsiteY3"/>
                  </a:cxn>
                </a:cxnLst>
                <a:rect l="l" t="t" r="r" b="b"/>
                <a:pathLst>
                  <a:path w="25241" h="19431">
                    <a:moveTo>
                      <a:pt x="0" y="0"/>
                    </a:moveTo>
                    <a:lnTo>
                      <a:pt x="25241" y="0"/>
                    </a:lnTo>
                    <a:lnTo>
                      <a:pt x="25241" y="19431"/>
                    </a:lnTo>
                    <a:lnTo>
                      <a:pt x="0" y="19431"/>
                    </a:lnTo>
                    <a:close/>
                  </a:path>
                </a:pathLst>
              </a:custGeom>
              <a:solidFill>
                <a:srgbClr val="E88C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grpSp>
            <p:nvGrpSpPr>
              <p:cNvPr id="136" name="Graphic 509">
                <a:extLst>
                  <a:ext uri="{FF2B5EF4-FFF2-40B4-BE49-F238E27FC236}">
                    <a16:creationId xmlns:a16="http://schemas.microsoft.com/office/drawing/2014/main" id="{EEDE0F6A-598D-468D-87FC-B48224E7DE93}"/>
                  </a:ext>
                </a:extLst>
              </p:cNvPr>
              <p:cNvGrpSpPr/>
              <p:nvPr/>
            </p:nvGrpSpPr>
            <p:grpSpPr>
              <a:xfrm>
                <a:off x="4719365" y="3547193"/>
                <a:ext cx="193300" cy="288952"/>
                <a:chOff x="4260056" y="3314303"/>
                <a:chExt cx="193300" cy="288952"/>
              </a:xfrm>
            </p:grpSpPr>
            <p:sp>
              <p:nvSpPr>
                <p:cNvPr id="150" name="Freeform 963">
                  <a:extLst>
                    <a:ext uri="{FF2B5EF4-FFF2-40B4-BE49-F238E27FC236}">
                      <a16:creationId xmlns:a16="http://schemas.microsoft.com/office/drawing/2014/main" id="{ADE82CD2-4E80-4401-A13B-A5B9AD4B7566}"/>
                    </a:ext>
                  </a:extLst>
                </p:cNvPr>
                <p:cNvSpPr/>
                <p:nvPr/>
              </p:nvSpPr>
              <p:spPr>
                <a:xfrm>
                  <a:off x="4317505" y="3319731"/>
                  <a:ext cx="79349" cy="79822"/>
                </a:xfrm>
                <a:custGeom>
                  <a:avLst/>
                  <a:gdLst>
                    <a:gd name="connsiteX0" fmla="*/ 71043 w 79349"/>
                    <a:gd name="connsiteY0" fmla="*/ 64882 h 79822"/>
                    <a:gd name="connsiteX1" fmla="*/ 14941 w 79349"/>
                    <a:gd name="connsiteY1" fmla="*/ 71045 h 79822"/>
                    <a:gd name="connsiteX2" fmla="*/ 8778 w 79349"/>
                    <a:gd name="connsiteY2" fmla="*/ 14942 h 79822"/>
                    <a:gd name="connsiteX3" fmla="*/ 63518 w 79349"/>
                    <a:gd name="connsiteY3" fmla="*/ 7732 h 79822"/>
                    <a:gd name="connsiteX4" fmla="*/ 71043 w 79349"/>
                    <a:gd name="connsiteY4" fmla="*/ 64882 h 79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49" h="79822">
                      <a:moveTo>
                        <a:pt x="71043" y="64882"/>
                      </a:moveTo>
                      <a:cubicBezTo>
                        <a:pt x="57251" y="82075"/>
                        <a:pt x="32133" y="84837"/>
                        <a:pt x="14941" y="71045"/>
                      </a:cubicBezTo>
                      <a:cubicBezTo>
                        <a:pt x="-2252" y="57253"/>
                        <a:pt x="-5014" y="32135"/>
                        <a:pt x="8778" y="14942"/>
                      </a:cubicBezTo>
                      <a:cubicBezTo>
                        <a:pt x="22151" y="-1736"/>
                        <a:pt x="46287" y="-4908"/>
                        <a:pt x="63518" y="7732"/>
                      </a:cubicBezTo>
                      <a:cubicBezTo>
                        <a:pt x="81225" y="21524"/>
                        <a:pt x="84578" y="46975"/>
                        <a:pt x="71043" y="64882"/>
                      </a:cubicBezTo>
                    </a:path>
                  </a:pathLst>
                </a:custGeom>
                <a:solidFill>
                  <a:srgbClr val="E88C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51" name="Freeform 964">
                  <a:extLst>
                    <a:ext uri="{FF2B5EF4-FFF2-40B4-BE49-F238E27FC236}">
                      <a16:creationId xmlns:a16="http://schemas.microsoft.com/office/drawing/2014/main" id="{46429A92-9C9A-4BB0-A129-F7CD5D5E3047}"/>
                    </a:ext>
                  </a:extLst>
                </p:cNvPr>
                <p:cNvSpPr/>
                <p:nvPr/>
              </p:nvSpPr>
              <p:spPr>
                <a:xfrm>
                  <a:off x="4315631" y="3338049"/>
                  <a:ext cx="9983" cy="9905"/>
                </a:xfrm>
                <a:custGeom>
                  <a:avLst/>
                  <a:gdLst>
                    <a:gd name="connsiteX0" fmla="*/ 9195 w 9983"/>
                    <a:gd name="connsiteY0" fmla="*/ 7512 h 9905"/>
                    <a:gd name="connsiteX1" fmla="*/ 2394 w 9983"/>
                    <a:gd name="connsiteY1" fmla="*/ 9188 h 9905"/>
                    <a:gd name="connsiteX2" fmla="*/ 717 w 9983"/>
                    <a:gd name="connsiteY2" fmla="*/ 2387 h 9905"/>
                    <a:gd name="connsiteX3" fmla="*/ 7518 w 9983"/>
                    <a:gd name="connsiteY3" fmla="*/ 711 h 9905"/>
                    <a:gd name="connsiteX4" fmla="*/ 7575 w 9983"/>
                    <a:gd name="connsiteY4" fmla="*/ 749 h 9905"/>
                    <a:gd name="connsiteX5" fmla="*/ 9356 w 9983"/>
                    <a:gd name="connsiteY5" fmla="*/ 7245 h 9905"/>
                    <a:gd name="connsiteX6" fmla="*/ 9195 w 9983"/>
                    <a:gd name="connsiteY6" fmla="*/ 7512 h 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3" h="9905">
                      <a:moveTo>
                        <a:pt x="9195" y="7512"/>
                      </a:moveTo>
                      <a:cubicBezTo>
                        <a:pt x="7785" y="9855"/>
                        <a:pt x="4737" y="10607"/>
                        <a:pt x="2394" y="9188"/>
                      </a:cubicBezTo>
                      <a:cubicBezTo>
                        <a:pt x="51" y="7779"/>
                        <a:pt x="-702" y="4730"/>
                        <a:pt x="717" y="2387"/>
                      </a:cubicBezTo>
                      <a:cubicBezTo>
                        <a:pt x="2127" y="54"/>
                        <a:pt x="5175" y="-699"/>
                        <a:pt x="7518" y="711"/>
                      </a:cubicBezTo>
                      <a:cubicBezTo>
                        <a:pt x="7537" y="721"/>
                        <a:pt x="7556" y="739"/>
                        <a:pt x="7575" y="749"/>
                      </a:cubicBezTo>
                      <a:cubicBezTo>
                        <a:pt x="9861" y="2054"/>
                        <a:pt x="10662" y="4959"/>
                        <a:pt x="9356" y="7245"/>
                      </a:cubicBezTo>
                      <a:cubicBezTo>
                        <a:pt x="9309" y="7331"/>
                        <a:pt x="9252" y="7426"/>
                        <a:pt x="9195" y="7512"/>
                      </a:cubicBezTo>
                    </a:path>
                  </a:pathLst>
                </a:custGeom>
                <a:solidFill>
                  <a:srgbClr val="E88C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52" name="Freeform 965">
                  <a:extLst>
                    <a:ext uri="{FF2B5EF4-FFF2-40B4-BE49-F238E27FC236}">
                      <a16:creationId xmlns:a16="http://schemas.microsoft.com/office/drawing/2014/main" id="{512D9355-6FB6-481C-8CA0-F9399F99A9C4}"/>
                    </a:ext>
                  </a:extLst>
                </p:cNvPr>
                <p:cNvSpPr/>
                <p:nvPr/>
              </p:nvSpPr>
              <p:spPr>
                <a:xfrm>
                  <a:off x="4260056" y="3403473"/>
                  <a:ext cx="168878" cy="199782"/>
                </a:xfrm>
                <a:custGeom>
                  <a:avLst/>
                  <a:gdLst>
                    <a:gd name="connsiteX0" fmla="*/ 142970 w 168878"/>
                    <a:gd name="connsiteY0" fmla="*/ 89249 h 199782"/>
                    <a:gd name="connsiteX1" fmla="*/ 102870 w 168878"/>
                    <a:gd name="connsiteY1" fmla="*/ 3524 h 199782"/>
                    <a:gd name="connsiteX2" fmla="*/ 96774 w 168878"/>
                    <a:gd name="connsiteY2" fmla="*/ 476 h 199782"/>
                    <a:gd name="connsiteX3" fmla="*/ 71723 w 168878"/>
                    <a:gd name="connsiteY3" fmla="*/ 0 h 199782"/>
                    <a:gd name="connsiteX4" fmla="*/ 51245 w 168878"/>
                    <a:gd name="connsiteY4" fmla="*/ 19050 h 199782"/>
                    <a:gd name="connsiteX5" fmla="*/ 25241 w 168878"/>
                    <a:gd name="connsiteY5" fmla="*/ 82677 h 199782"/>
                    <a:gd name="connsiteX6" fmla="*/ 0 w 168878"/>
                    <a:gd name="connsiteY6" fmla="*/ 190405 h 199782"/>
                    <a:gd name="connsiteX7" fmla="*/ 167164 w 168878"/>
                    <a:gd name="connsiteY7" fmla="*/ 186023 h 199782"/>
                    <a:gd name="connsiteX8" fmla="*/ 168878 w 168878"/>
                    <a:gd name="connsiteY8" fmla="*/ 185452 h 199782"/>
                    <a:gd name="connsiteX9" fmla="*/ 142970 w 168878"/>
                    <a:gd name="connsiteY9" fmla="*/ 89630 h 199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878" h="199782">
                      <a:moveTo>
                        <a:pt x="142970" y="89249"/>
                      </a:moveTo>
                      <a:cubicBezTo>
                        <a:pt x="135064" y="59912"/>
                        <a:pt x="125539" y="17240"/>
                        <a:pt x="102870" y="3524"/>
                      </a:cubicBezTo>
                      <a:cubicBezTo>
                        <a:pt x="100917" y="2362"/>
                        <a:pt x="98879" y="1343"/>
                        <a:pt x="96774" y="476"/>
                      </a:cubicBezTo>
                      <a:lnTo>
                        <a:pt x="71723" y="0"/>
                      </a:lnTo>
                      <a:cubicBezTo>
                        <a:pt x="62970" y="3896"/>
                        <a:pt x="55769" y="10601"/>
                        <a:pt x="51245" y="19050"/>
                      </a:cubicBezTo>
                      <a:cubicBezTo>
                        <a:pt x="40253" y="39233"/>
                        <a:pt x="31537" y="60569"/>
                        <a:pt x="25241" y="82677"/>
                      </a:cubicBezTo>
                      <a:cubicBezTo>
                        <a:pt x="14335" y="117958"/>
                        <a:pt x="5896" y="153953"/>
                        <a:pt x="0" y="190405"/>
                      </a:cubicBezTo>
                      <a:cubicBezTo>
                        <a:pt x="55074" y="204254"/>
                        <a:pt x="112890" y="202740"/>
                        <a:pt x="167164" y="186023"/>
                      </a:cubicBezTo>
                      <a:lnTo>
                        <a:pt x="168878" y="185452"/>
                      </a:lnTo>
                      <a:cubicBezTo>
                        <a:pt x="168878" y="185452"/>
                        <a:pt x="145352" y="98298"/>
                        <a:pt x="142970" y="89630"/>
                      </a:cubicBezTo>
                    </a:path>
                  </a:pathLst>
                </a:custGeom>
                <a:solidFill>
                  <a:srgbClr val="EB59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53" name="Freeform 966">
                  <a:extLst>
                    <a:ext uri="{FF2B5EF4-FFF2-40B4-BE49-F238E27FC236}">
                      <a16:creationId xmlns:a16="http://schemas.microsoft.com/office/drawing/2014/main" id="{454DC802-B015-45DC-9CC3-4EEC45278D74}"/>
                    </a:ext>
                  </a:extLst>
                </p:cNvPr>
                <p:cNvSpPr/>
                <p:nvPr/>
              </p:nvSpPr>
              <p:spPr>
                <a:xfrm>
                  <a:off x="4335209" y="3314303"/>
                  <a:ext cx="118147" cy="131333"/>
                </a:xfrm>
                <a:custGeom>
                  <a:avLst/>
                  <a:gdLst>
                    <a:gd name="connsiteX0" fmla="*/ 10762 w 118147"/>
                    <a:gd name="connsiteY0" fmla="*/ 396 h 131333"/>
                    <a:gd name="connsiteX1" fmla="*/ 1714 w 118147"/>
                    <a:gd name="connsiteY1" fmla="*/ 3349 h 131333"/>
                    <a:gd name="connsiteX2" fmla="*/ 5143 w 118147"/>
                    <a:gd name="connsiteY2" fmla="*/ 15446 h 131333"/>
                    <a:gd name="connsiteX3" fmla="*/ 10762 w 118147"/>
                    <a:gd name="connsiteY3" fmla="*/ 30210 h 131333"/>
                    <a:gd name="connsiteX4" fmla="*/ 8381 w 118147"/>
                    <a:gd name="connsiteY4" fmla="*/ 72120 h 131333"/>
                    <a:gd name="connsiteX5" fmla="*/ 19811 w 118147"/>
                    <a:gd name="connsiteY5" fmla="*/ 102314 h 131333"/>
                    <a:gd name="connsiteX6" fmla="*/ 46100 w 118147"/>
                    <a:gd name="connsiteY6" fmla="*/ 122316 h 131333"/>
                    <a:gd name="connsiteX7" fmla="*/ 108013 w 118147"/>
                    <a:gd name="connsiteY7" fmla="*/ 119173 h 131333"/>
                    <a:gd name="connsiteX8" fmla="*/ 117538 w 118147"/>
                    <a:gd name="connsiteY8" fmla="*/ 103838 h 131333"/>
                    <a:gd name="connsiteX9" fmla="*/ 113156 w 118147"/>
                    <a:gd name="connsiteY9" fmla="*/ 86597 h 131333"/>
                    <a:gd name="connsiteX10" fmla="*/ 85629 w 118147"/>
                    <a:gd name="connsiteY10" fmla="*/ 77072 h 131333"/>
                    <a:gd name="connsiteX11" fmla="*/ 59435 w 118147"/>
                    <a:gd name="connsiteY11" fmla="*/ 23352 h 131333"/>
                    <a:gd name="connsiteX12" fmla="*/ 10381 w 118147"/>
                    <a:gd name="connsiteY12" fmla="*/ 15 h 13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47" h="131333">
                      <a:moveTo>
                        <a:pt x="10762" y="396"/>
                      </a:moveTo>
                      <a:cubicBezTo>
                        <a:pt x="7457" y="-4"/>
                        <a:pt x="4143" y="1073"/>
                        <a:pt x="1714" y="3349"/>
                      </a:cubicBezTo>
                      <a:cubicBezTo>
                        <a:pt x="-2382" y="8016"/>
                        <a:pt x="1714" y="11921"/>
                        <a:pt x="5143" y="15446"/>
                      </a:cubicBezTo>
                      <a:cubicBezTo>
                        <a:pt x="8562" y="19637"/>
                        <a:pt x="10534" y="24809"/>
                        <a:pt x="10762" y="30210"/>
                      </a:cubicBezTo>
                      <a:cubicBezTo>
                        <a:pt x="12763" y="44211"/>
                        <a:pt x="7810" y="58118"/>
                        <a:pt x="8381" y="72120"/>
                      </a:cubicBezTo>
                      <a:cubicBezTo>
                        <a:pt x="8952" y="83130"/>
                        <a:pt x="12953" y="93684"/>
                        <a:pt x="19811" y="102314"/>
                      </a:cubicBezTo>
                      <a:cubicBezTo>
                        <a:pt x="27555" y="110220"/>
                        <a:pt x="36413" y="116954"/>
                        <a:pt x="46100" y="122316"/>
                      </a:cubicBezTo>
                      <a:cubicBezTo>
                        <a:pt x="65064" y="135423"/>
                        <a:pt x="90468" y="134127"/>
                        <a:pt x="108013" y="119173"/>
                      </a:cubicBezTo>
                      <a:cubicBezTo>
                        <a:pt x="112699" y="115172"/>
                        <a:pt x="116033" y="109810"/>
                        <a:pt x="117538" y="103838"/>
                      </a:cubicBezTo>
                      <a:cubicBezTo>
                        <a:pt x="119157" y="97723"/>
                        <a:pt x="117500" y="91198"/>
                        <a:pt x="113156" y="86597"/>
                      </a:cubicBezTo>
                      <a:cubicBezTo>
                        <a:pt x="106108" y="79930"/>
                        <a:pt x="94582" y="81454"/>
                        <a:pt x="85629" y="77072"/>
                      </a:cubicBezTo>
                      <a:cubicBezTo>
                        <a:pt x="63721" y="67547"/>
                        <a:pt x="70770" y="39925"/>
                        <a:pt x="59435" y="23352"/>
                      </a:cubicBezTo>
                      <a:cubicBezTo>
                        <a:pt x="47700" y="8245"/>
                        <a:pt x="29508" y="-413"/>
                        <a:pt x="10381" y="15"/>
                      </a:cubicBezTo>
                    </a:path>
                  </a:pathLst>
                </a:custGeom>
                <a:solidFill>
                  <a:srgbClr val="F79C4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54" name="Freeform 967">
                  <a:extLst>
                    <a:ext uri="{FF2B5EF4-FFF2-40B4-BE49-F238E27FC236}">
                      <a16:creationId xmlns:a16="http://schemas.microsoft.com/office/drawing/2014/main" id="{348599CB-3816-4A09-8BA5-260454C87B92}"/>
                    </a:ext>
                  </a:extLst>
                </p:cNvPr>
                <p:cNvSpPr/>
                <p:nvPr/>
              </p:nvSpPr>
              <p:spPr>
                <a:xfrm>
                  <a:off x="4342461" y="3428485"/>
                  <a:ext cx="39540" cy="128720"/>
                </a:xfrm>
                <a:custGeom>
                  <a:avLst/>
                  <a:gdLst>
                    <a:gd name="connsiteX0" fmla="*/ 12941 w 39540"/>
                    <a:gd name="connsiteY0" fmla="*/ 124339 h 128720"/>
                    <a:gd name="connsiteX1" fmla="*/ 16750 w 39540"/>
                    <a:gd name="connsiteY1" fmla="*/ 59474 h 128720"/>
                    <a:gd name="connsiteX2" fmla="*/ 4749 w 39540"/>
                    <a:gd name="connsiteY2" fmla="*/ 29089 h 128720"/>
                    <a:gd name="connsiteX3" fmla="*/ 5892 w 39540"/>
                    <a:gd name="connsiteY3" fmla="*/ 3848 h 128720"/>
                    <a:gd name="connsiteX4" fmla="*/ 39325 w 39540"/>
                    <a:gd name="connsiteY4" fmla="*/ 55855 h 128720"/>
                    <a:gd name="connsiteX5" fmla="*/ 35705 w 39540"/>
                    <a:gd name="connsiteY5" fmla="*/ 94812 h 128720"/>
                    <a:gd name="connsiteX6" fmla="*/ 22084 w 39540"/>
                    <a:gd name="connsiteY6" fmla="*/ 128721 h 128720"/>
                    <a:gd name="connsiteX7" fmla="*/ 12559 w 39540"/>
                    <a:gd name="connsiteY7" fmla="*/ 123958 h 12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40" h="128720">
                      <a:moveTo>
                        <a:pt x="12941" y="124339"/>
                      </a:moveTo>
                      <a:cubicBezTo>
                        <a:pt x="20608" y="103575"/>
                        <a:pt x="21932" y="80991"/>
                        <a:pt x="16750" y="59474"/>
                      </a:cubicBezTo>
                      <a:cubicBezTo>
                        <a:pt x="14236" y="48825"/>
                        <a:pt x="10188" y="38586"/>
                        <a:pt x="4749" y="29089"/>
                      </a:cubicBezTo>
                      <a:cubicBezTo>
                        <a:pt x="-14" y="20898"/>
                        <a:pt x="-3443" y="10992"/>
                        <a:pt x="5892" y="3848"/>
                      </a:cubicBezTo>
                      <a:cubicBezTo>
                        <a:pt x="31419" y="-15202"/>
                        <a:pt x="38658" y="41948"/>
                        <a:pt x="39325" y="55855"/>
                      </a:cubicBezTo>
                      <a:cubicBezTo>
                        <a:pt x="40077" y="68952"/>
                        <a:pt x="38858" y="82077"/>
                        <a:pt x="35705" y="94812"/>
                      </a:cubicBezTo>
                      <a:cubicBezTo>
                        <a:pt x="34943" y="98050"/>
                        <a:pt x="22180" y="128721"/>
                        <a:pt x="22084" y="128721"/>
                      </a:cubicBezTo>
                      <a:cubicBezTo>
                        <a:pt x="19579" y="126044"/>
                        <a:pt x="16198" y="124359"/>
                        <a:pt x="12559" y="123958"/>
                      </a:cubicBezTo>
                    </a:path>
                  </a:pathLst>
                </a:custGeom>
                <a:solidFill>
                  <a:srgbClr val="E88C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55" name="Freeform 968">
                  <a:extLst>
                    <a:ext uri="{FF2B5EF4-FFF2-40B4-BE49-F238E27FC236}">
                      <a16:creationId xmlns:a16="http://schemas.microsoft.com/office/drawing/2014/main" id="{C298AEA8-B576-4829-98E4-BDDCCF732189}"/>
                    </a:ext>
                  </a:extLst>
                </p:cNvPr>
                <p:cNvSpPr/>
                <p:nvPr/>
              </p:nvSpPr>
              <p:spPr>
                <a:xfrm>
                  <a:off x="4345028" y="3550348"/>
                  <a:ext cx="19931" cy="20162"/>
                </a:xfrm>
                <a:custGeom>
                  <a:avLst/>
                  <a:gdLst>
                    <a:gd name="connsiteX0" fmla="*/ 11707 w 19931"/>
                    <a:gd name="connsiteY0" fmla="*/ 0 h 20162"/>
                    <a:gd name="connsiteX1" fmla="*/ 4087 w 19931"/>
                    <a:gd name="connsiteY1" fmla="*/ 3810 h 20162"/>
                    <a:gd name="connsiteX2" fmla="*/ 2182 w 19931"/>
                    <a:gd name="connsiteY2" fmla="*/ 11621 h 20162"/>
                    <a:gd name="connsiteX3" fmla="*/ 182 w 19931"/>
                    <a:gd name="connsiteY3" fmla="*/ 15907 h 20162"/>
                    <a:gd name="connsiteX4" fmla="*/ 1420 w 19931"/>
                    <a:gd name="connsiteY4" fmla="*/ 20098 h 20162"/>
                    <a:gd name="connsiteX5" fmla="*/ 4182 w 19931"/>
                    <a:gd name="connsiteY5" fmla="*/ 19621 h 20162"/>
                    <a:gd name="connsiteX6" fmla="*/ 15612 w 19931"/>
                    <a:gd name="connsiteY6" fmla="*/ 12859 h 20162"/>
                    <a:gd name="connsiteX7" fmla="*/ 19708 w 19931"/>
                    <a:gd name="connsiteY7" fmla="*/ 857 h 2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31" h="20162">
                      <a:moveTo>
                        <a:pt x="11707" y="0"/>
                      </a:moveTo>
                      <a:cubicBezTo>
                        <a:pt x="8926" y="724"/>
                        <a:pt x="6335" y="2019"/>
                        <a:pt x="4087" y="3810"/>
                      </a:cubicBezTo>
                      <a:cubicBezTo>
                        <a:pt x="1830" y="5725"/>
                        <a:pt x="1067" y="8877"/>
                        <a:pt x="2182" y="11621"/>
                      </a:cubicBezTo>
                      <a:cubicBezTo>
                        <a:pt x="2182" y="13145"/>
                        <a:pt x="658" y="14478"/>
                        <a:pt x="182" y="15907"/>
                      </a:cubicBezTo>
                      <a:cubicBezTo>
                        <a:pt x="-294" y="17336"/>
                        <a:pt x="182" y="19526"/>
                        <a:pt x="1420" y="20098"/>
                      </a:cubicBezTo>
                      <a:cubicBezTo>
                        <a:pt x="2372" y="20269"/>
                        <a:pt x="3344" y="20098"/>
                        <a:pt x="4182" y="19621"/>
                      </a:cubicBezTo>
                      <a:cubicBezTo>
                        <a:pt x="8392" y="18126"/>
                        <a:pt x="12278" y="15831"/>
                        <a:pt x="15612" y="12859"/>
                      </a:cubicBezTo>
                      <a:cubicBezTo>
                        <a:pt x="18994" y="9858"/>
                        <a:pt x="20546" y="5296"/>
                        <a:pt x="19708" y="857"/>
                      </a:cubicBezTo>
                      <a:close/>
                    </a:path>
                  </a:pathLst>
                </a:custGeom>
                <a:solidFill>
                  <a:srgbClr val="E88C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grpSp>
          <p:grpSp>
            <p:nvGrpSpPr>
              <p:cNvPr id="137" name="Group 136">
                <a:extLst>
                  <a:ext uri="{FF2B5EF4-FFF2-40B4-BE49-F238E27FC236}">
                    <a16:creationId xmlns:a16="http://schemas.microsoft.com/office/drawing/2014/main" id="{9620E500-0BE2-48B7-94B6-A157260CFF38}"/>
                  </a:ext>
                </a:extLst>
              </p:cNvPr>
              <p:cNvGrpSpPr/>
              <p:nvPr/>
            </p:nvGrpSpPr>
            <p:grpSpPr>
              <a:xfrm>
                <a:off x="4482573" y="3285176"/>
                <a:ext cx="203929" cy="236315"/>
                <a:chOff x="4482573" y="3285176"/>
                <a:chExt cx="203929" cy="236315"/>
              </a:xfrm>
            </p:grpSpPr>
            <p:sp>
              <p:nvSpPr>
                <p:cNvPr id="138" name="Freeform 453">
                  <a:extLst>
                    <a:ext uri="{FF2B5EF4-FFF2-40B4-BE49-F238E27FC236}">
                      <a16:creationId xmlns:a16="http://schemas.microsoft.com/office/drawing/2014/main" id="{DE2E5AAB-D3B2-4677-90AF-D4B0BB667305}"/>
                    </a:ext>
                  </a:extLst>
                </p:cNvPr>
                <p:cNvSpPr/>
                <p:nvPr/>
              </p:nvSpPr>
              <p:spPr>
                <a:xfrm>
                  <a:off x="4482573" y="3285176"/>
                  <a:ext cx="203929" cy="236315"/>
                </a:xfrm>
                <a:custGeom>
                  <a:avLst/>
                  <a:gdLst>
                    <a:gd name="connsiteX0" fmla="*/ 0 w 203929"/>
                    <a:gd name="connsiteY0" fmla="*/ 162306 h 236315"/>
                    <a:gd name="connsiteX1" fmla="*/ 0 w 203929"/>
                    <a:gd name="connsiteY1" fmla="*/ 163163 h 236315"/>
                    <a:gd name="connsiteX2" fmla="*/ 0 w 203929"/>
                    <a:gd name="connsiteY2" fmla="*/ 173831 h 236315"/>
                    <a:gd name="connsiteX3" fmla="*/ 0 w 203929"/>
                    <a:gd name="connsiteY3" fmla="*/ 185452 h 236315"/>
                    <a:gd name="connsiteX4" fmla="*/ 0 w 203929"/>
                    <a:gd name="connsiteY4" fmla="*/ 196977 h 236315"/>
                    <a:gd name="connsiteX5" fmla="*/ 0 w 203929"/>
                    <a:gd name="connsiteY5" fmla="*/ 208693 h 236315"/>
                    <a:gd name="connsiteX6" fmla="*/ 0 w 203929"/>
                    <a:gd name="connsiteY6" fmla="*/ 220313 h 236315"/>
                    <a:gd name="connsiteX7" fmla="*/ 0 w 203929"/>
                    <a:gd name="connsiteY7" fmla="*/ 231838 h 236315"/>
                    <a:gd name="connsiteX8" fmla="*/ 0 w 203929"/>
                    <a:gd name="connsiteY8" fmla="*/ 236315 h 236315"/>
                    <a:gd name="connsiteX9" fmla="*/ 151828 w 203929"/>
                    <a:gd name="connsiteY9" fmla="*/ 236315 h 236315"/>
                    <a:gd name="connsiteX10" fmla="*/ 151828 w 203929"/>
                    <a:gd name="connsiteY10" fmla="*/ 231838 h 236315"/>
                    <a:gd name="connsiteX11" fmla="*/ 151828 w 203929"/>
                    <a:gd name="connsiteY11" fmla="*/ 220313 h 236315"/>
                    <a:gd name="connsiteX12" fmla="*/ 151828 w 203929"/>
                    <a:gd name="connsiteY12" fmla="*/ 208693 h 236315"/>
                    <a:gd name="connsiteX13" fmla="*/ 151828 w 203929"/>
                    <a:gd name="connsiteY13" fmla="*/ 196977 h 236315"/>
                    <a:gd name="connsiteX14" fmla="*/ 151828 w 203929"/>
                    <a:gd name="connsiteY14" fmla="*/ 185452 h 236315"/>
                    <a:gd name="connsiteX15" fmla="*/ 151257 w 203929"/>
                    <a:gd name="connsiteY15" fmla="*/ 173831 h 236315"/>
                    <a:gd name="connsiteX16" fmla="*/ 150685 w 203929"/>
                    <a:gd name="connsiteY16" fmla="*/ 162306 h 236315"/>
                    <a:gd name="connsiteX17" fmla="*/ 149828 w 203929"/>
                    <a:gd name="connsiteY17" fmla="*/ 150685 h 236315"/>
                    <a:gd name="connsiteX18" fmla="*/ 148685 w 203929"/>
                    <a:gd name="connsiteY18" fmla="*/ 138970 h 236315"/>
                    <a:gd name="connsiteX19" fmla="*/ 147447 w 203929"/>
                    <a:gd name="connsiteY19" fmla="*/ 127444 h 236315"/>
                    <a:gd name="connsiteX20" fmla="*/ 147447 w 203929"/>
                    <a:gd name="connsiteY20" fmla="*/ 127444 h 236315"/>
                    <a:gd name="connsiteX21" fmla="*/ 155162 w 203929"/>
                    <a:gd name="connsiteY21" fmla="*/ 138970 h 236315"/>
                    <a:gd name="connsiteX22" fmla="*/ 155638 w 203929"/>
                    <a:gd name="connsiteY22" fmla="*/ 139827 h 236315"/>
                    <a:gd name="connsiteX23" fmla="*/ 156591 w 203929"/>
                    <a:gd name="connsiteY23" fmla="*/ 138970 h 236315"/>
                    <a:gd name="connsiteX24" fmla="*/ 170116 w 203929"/>
                    <a:gd name="connsiteY24" fmla="*/ 127444 h 236315"/>
                    <a:gd name="connsiteX25" fmla="*/ 183547 w 203929"/>
                    <a:gd name="connsiteY25" fmla="*/ 115824 h 236315"/>
                    <a:gd name="connsiteX26" fmla="*/ 196977 w 203929"/>
                    <a:gd name="connsiteY26" fmla="*/ 104299 h 236315"/>
                    <a:gd name="connsiteX27" fmla="*/ 203930 w 203929"/>
                    <a:gd name="connsiteY27" fmla="*/ 98298 h 236315"/>
                    <a:gd name="connsiteX28" fmla="*/ 200882 w 203929"/>
                    <a:gd name="connsiteY28" fmla="*/ 92678 h 236315"/>
                    <a:gd name="connsiteX29" fmla="*/ 196310 w 203929"/>
                    <a:gd name="connsiteY29" fmla="*/ 81439 h 236315"/>
                    <a:gd name="connsiteX30" fmla="*/ 189071 w 203929"/>
                    <a:gd name="connsiteY30" fmla="*/ 69913 h 236315"/>
                    <a:gd name="connsiteX31" fmla="*/ 180975 w 203929"/>
                    <a:gd name="connsiteY31" fmla="*/ 58293 h 236315"/>
                    <a:gd name="connsiteX32" fmla="*/ 171926 w 203929"/>
                    <a:gd name="connsiteY32" fmla="*/ 46767 h 236315"/>
                    <a:gd name="connsiteX33" fmla="*/ 161163 w 203929"/>
                    <a:gd name="connsiteY33" fmla="*/ 35147 h 236315"/>
                    <a:gd name="connsiteX34" fmla="*/ 148018 w 203929"/>
                    <a:gd name="connsiteY34" fmla="*/ 23431 h 236315"/>
                    <a:gd name="connsiteX35" fmla="*/ 129826 w 203929"/>
                    <a:gd name="connsiteY35" fmla="*/ 11906 h 236315"/>
                    <a:gd name="connsiteX36" fmla="*/ 85725 w 203929"/>
                    <a:gd name="connsiteY36" fmla="*/ 0 h 236315"/>
                    <a:gd name="connsiteX37" fmla="*/ 85725 w 203929"/>
                    <a:gd name="connsiteY37" fmla="*/ 2191 h 236315"/>
                    <a:gd name="connsiteX38" fmla="*/ 64198 w 203929"/>
                    <a:gd name="connsiteY38" fmla="*/ 2191 h 236315"/>
                    <a:gd name="connsiteX39" fmla="*/ 50673 w 203929"/>
                    <a:gd name="connsiteY39" fmla="*/ 11716 h 236315"/>
                    <a:gd name="connsiteX40" fmla="*/ 39624 w 203929"/>
                    <a:gd name="connsiteY40" fmla="*/ 23241 h 236315"/>
                    <a:gd name="connsiteX41" fmla="*/ 30956 w 203929"/>
                    <a:gd name="connsiteY41" fmla="*/ 34957 h 236315"/>
                    <a:gd name="connsiteX42" fmla="*/ 24098 w 203929"/>
                    <a:gd name="connsiteY42" fmla="*/ 46577 h 236315"/>
                    <a:gd name="connsiteX43" fmla="*/ 18574 w 203929"/>
                    <a:gd name="connsiteY43" fmla="*/ 58102 h 236315"/>
                    <a:gd name="connsiteX44" fmla="*/ 14001 w 203929"/>
                    <a:gd name="connsiteY44" fmla="*/ 69723 h 236315"/>
                    <a:gd name="connsiteX45" fmla="*/ 10382 w 203929"/>
                    <a:gd name="connsiteY45" fmla="*/ 81248 h 236315"/>
                    <a:gd name="connsiteX46" fmla="*/ 7239 w 203929"/>
                    <a:gd name="connsiteY46" fmla="*/ 92964 h 236315"/>
                    <a:gd name="connsiteX47" fmla="*/ 4858 w 203929"/>
                    <a:gd name="connsiteY47" fmla="*/ 104584 h 236315"/>
                    <a:gd name="connsiteX48" fmla="*/ 2953 w 203929"/>
                    <a:gd name="connsiteY48" fmla="*/ 116110 h 236315"/>
                    <a:gd name="connsiteX49" fmla="*/ 1524 w 203929"/>
                    <a:gd name="connsiteY49" fmla="*/ 127730 h 236315"/>
                    <a:gd name="connsiteX50" fmla="*/ 571 w 203929"/>
                    <a:gd name="connsiteY50" fmla="*/ 139255 h 236315"/>
                    <a:gd name="connsiteX51" fmla="*/ 571 w 203929"/>
                    <a:gd name="connsiteY51" fmla="*/ 150971 h 236315"/>
                    <a:gd name="connsiteX52" fmla="*/ 571 w 203929"/>
                    <a:gd name="connsiteY52" fmla="*/ 162592 h 23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3929" h="236315">
                      <a:moveTo>
                        <a:pt x="0" y="162306"/>
                      </a:moveTo>
                      <a:lnTo>
                        <a:pt x="0" y="163163"/>
                      </a:lnTo>
                      <a:cubicBezTo>
                        <a:pt x="0" y="165735"/>
                        <a:pt x="0" y="169450"/>
                        <a:pt x="0" y="173831"/>
                      </a:cubicBezTo>
                      <a:cubicBezTo>
                        <a:pt x="0" y="178213"/>
                        <a:pt x="0" y="181261"/>
                        <a:pt x="0" y="185452"/>
                      </a:cubicBezTo>
                      <a:cubicBezTo>
                        <a:pt x="0" y="189643"/>
                        <a:pt x="0" y="193072"/>
                        <a:pt x="0" y="196977"/>
                      </a:cubicBezTo>
                      <a:cubicBezTo>
                        <a:pt x="0" y="200882"/>
                        <a:pt x="0" y="204883"/>
                        <a:pt x="0" y="208693"/>
                      </a:cubicBezTo>
                      <a:cubicBezTo>
                        <a:pt x="0" y="212503"/>
                        <a:pt x="0" y="216789"/>
                        <a:pt x="0" y="220313"/>
                      </a:cubicBezTo>
                      <a:cubicBezTo>
                        <a:pt x="0" y="223838"/>
                        <a:pt x="0" y="229076"/>
                        <a:pt x="0" y="231838"/>
                      </a:cubicBezTo>
                      <a:cubicBezTo>
                        <a:pt x="0" y="234601"/>
                        <a:pt x="0" y="236315"/>
                        <a:pt x="0" y="236315"/>
                      </a:cubicBezTo>
                      <a:lnTo>
                        <a:pt x="151828" y="236315"/>
                      </a:lnTo>
                      <a:cubicBezTo>
                        <a:pt x="151828" y="236315"/>
                        <a:pt x="151828" y="234791"/>
                        <a:pt x="151828" y="231838"/>
                      </a:cubicBezTo>
                      <a:cubicBezTo>
                        <a:pt x="151828" y="228886"/>
                        <a:pt x="151828" y="225266"/>
                        <a:pt x="151828" y="220313"/>
                      </a:cubicBezTo>
                      <a:cubicBezTo>
                        <a:pt x="151828" y="216884"/>
                        <a:pt x="151828" y="212979"/>
                        <a:pt x="151828" y="208693"/>
                      </a:cubicBezTo>
                      <a:cubicBezTo>
                        <a:pt x="151828" y="204406"/>
                        <a:pt x="151828" y="201168"/>
                        <a:pt x="151828" y="196977"/>
                      </a:cubicBezTo>
                      <a:cubicBezTo>
                        <a:pt x="151828" y="192786"/>
                        <a:pt x="151828" y="189452"/>
                        <a:pt x="151828" y="185452"/>
                      </a:cubicBezTo>
                      <a:cubicBezTo>
                        <a:pt x="151828" y="181451"/>
                        <a:pt x="151828" y="177736"/>
                        <a:pt x="151257" y="173831"/>
                      </a:cubicBezTo>
                      <a:cubicBezTo>
                        <a:pt x="150685" y="169926"/>
                        <a:pt x="151257" y="166211"/>
                        <a:pt x="150685" y="162306"/>
                      </a:cubicBezTo>
                      <a:cubicBezTo>
                        <a:pt x="150114" y="158401"/>
                        <a:pt x="150114" y="154591"/>
                        <a:pt x="149828" y="150685"/>
                      </a:cubicBezTo>
                      <a:cubicBezTo>
                        <a:pt x="149542" y="146780"/>
                        <a:pt x="149257" y="142970"/>
                        <a:pt x="148685" y="138970"/>
                      </a:cubicBezTo>
                      <a:cubicBezTo>
                        <a:pt x="148114" y="134969"/>
                        <a:pt x="148018" y="131350"/>
                        <a:pt x="147447" y="127444"/>
                      </a:cubicBezTo>
                      <a:lnTo>
                        <a:pt x="147447" y="127444"/>
                      </a:lnTo>
                      <a:cubicBezTo>
                        <a:pt x="150209" y="131254"/>
                        <a:pt x="152686" y="135064"/>
                        <a:pt x="155162" y="138970"/>
                      </a:cubicBezTo>
                      <a:lnTo>
                        <a:pt x="155638" y="139827"/>
                      </a:lnTo>
                      <a:lnTo>
                        <a:pt x="156591" y="138970"/>
                      </a:lnTo>
                      <a:lnTo>
                        <a:pt x="170116" y="127444"/>
                      </a:lnTo>
                      <a:lnTo>
                        <a:pt x="183547" y="115824"/>
                      </a:lnTo>
                      <a:lnTo>
                        <a:pt x="196977" y="104299"/>
                      </a:lnTo>
                      <a:lnTo>
                        <a:pt x="203930" y="98298"/>
                      </a:lnTo>
                      <a:cubicBezTo>
                        <a:pt x="202882" y="96393"/>
                        <a:pt x="201834" y="94583"/>
                        <a:pt x="200882" y="92678"/>
                      </a:cubicBezTo>
                      <a:lnTo>
                        <a:pt x="196310" y="81439"/>
                      </a:lnTo>
                      <a:cubicBezTo>
                        <a:pt x="193834" y="77438"/>
                        <a:pt x="191452" y="73533"/>
                        <a:pt x="189071" y="69913"/>
                      </a:cubicBezTo>
                      <a:cubicBezTo>
                        <a:pt x="186690" y="66294"/>
                        <a:pt x="183642" y="61913"/>
                        <a:pt x="180975" y="58293"/>
                      </a:cubicBezTo>
                      <a:cubicBezTo>
                        <a:pt x="178308" y="54673"/>
                        <a:pt x="174879" y="50387"/>
                        <a:pt x="171926" y="46767"/>
                      </a:cubicBezTo>
                      <a:cubicBezTo>
                        <a:pt x="168554" y="42701"/>
                        <a:pt x="164963" y="38824"/>
                        <a:pt x="161163" y="35147"/>
                      </a:cubicBezTo>
                      <a:cubicBezTo>
                        <a:pt x="157096" y="30909"/>
                        <a:pt x="152695" y="26984"/>
                        <a:pt x="148018" y="23431"/>
                      </a:cubicBezTo>
                      <a:cubicBezTo>
                        <a:pt x="142361" y="18983"/>
                        <a:pt x="136265" y="15126"/>
                        <a:pt x="129826" y="11906"/>
                      </a:cubicBezTo>
                      <a:cubicBezTo>
                        <a:pt x="116024" y="5153"/>
                        <a:pt x="101051" y="1105"/>
                        <a:pt x="85725" y="0"/>
                      </a:cubicBezTo>
                      <a:lnTo>
                        <a:pt x="85725" y="2191"/>
                      </a:lnTo>
                      <a:lnTo>
                        <a:pt x="64198" y="2191"/>
                      </a:lnTo>
                      <a:cubicBezTo>
                        <a:pt x="59274" y="4734"/>
                        <a:pt x="54721" y="7934"/>
                        <a:pt x="50673" y="11716"/>
                      </a:cubicBezTo>
                      <a:cubicBezTo>
                        <a:pt x="46625" y="15183"/>
                        <a:pt x="42919" y="19050"/>
                        <a:pt x="39624" y="23241"/>
                      </a:cubicBezTo>
                      <a:cubicBezTo>
                        <a:pt x="36490" y="26956"/>
                        <a:pt x="33594" y="30871"/>
                        <a:pt x="30956" y="34957"/>
                      </a:cubicBezTo>
                      <a:cubicBezTo>
                        <a:pt x="28670" y="38481"/>
                        <a:pt x="26384" y="42291"/>
                        <a:pt x="24098" y="46577"/>
                      </a:cubicBezTo>
                      <a:cubicBezTo>
                        <a:pt x="21812" y="50863"/>
                        <a:pt x="20383" y="54007"/>
                        <a:pt x="18574" y="58102"/>
                      </a:cubicBezTo>
                      <a:cubicBezTo>
                        <a:pt x="16764" y="62198"/>
                        <a:pt x="15430" y="65532"/>
                        <a:pt x="14001" y="69723"/>
                      </a:cubicBezTo>
                      <a:cubicBezTo>
                        <a:pt x="12573" y="73914"/>
                        <a:pt x="11525" y="77248"/>
                        <a:pt x="10382" y="81248"/>
                      </a:cubicBezTo>
                      <a:cubicBezTo>
                        <a:pt x="9239" y="85249"/>
                        <a:pt x="8191" y="88963"/>
                        <a:pt x="7239" y="92964"/>
                      </a:cubicBezTo>
                      <a:cubicBezTo>
                        <a:pt x="6286" y="96964"/>
                        <a:pt x="5620" y="100489"/>
                        <a:pt x="4858" y="104584"/>
                      </a:cubicBezTo>
                      <a:cubicBezTo>
                        <a:pt x="4096" y="108680"/>
                        <a:pt x="3524" y="112109"/>
                        <a:pt x="2953" y="116110"/>
                      </a:cubicBezTo>
                      <a:cubicBezTo>
                        <a:pt x="2381" y="120110"/>
                        <a:pt x="2000" y="123730"/>
                        <a:pt x="1524" y="127730"/>
                      </a:cubicBezTo>
                      <a:cubicBezTo>
                        <a:pt x="1048" y="131731"/>
                        <a:pt x="952" y="135255"/>
                        <a:pt x="571" y="139255"/>
                      </a:cubicBezTo>
                      <a:cubicBezTo>
                        <a:pt x="190" y="143256"/>
                        <a:pt x="571" y="146971"/>
                        <a:pt x="571" y="150971"/>
                      </a:cubicBezTo>
                      <a:cubicBezTo>
                        <a:pt x="571" y="154972"/>
                        <a:pt x="571" y="158591"/>
                        <a:pt x="571" y="162592"/>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grpSp>
              <p:nvGrpSpPr>
                <p:cNvPr id="139" name="Group 138">
                  <a:extLst>
                    <a:ext uri="{FF2B5EF4-FFF2-40B4-BE49-F238E27FC236}">
                      <a16:creationId xmlns:a16="http://schemas.microsoft.com/office/drawing/2014/main" id="{A397AD21-A3D9-4660-9F0A-936BC1E0A0E0}"/>
                    </a:ext>
                  </a:extLst>
                </p:cNvPr>
                <p:cNvGrpSpPr/>
                <p:nvPr/>
              </p:nvGrpSpPr>
              <p:grpSpPr>
                <a:xfrm>
                  <a:off x="4482573" y="3296606"/>
                  <a:ext cx="203168" cy="220408"/>
                  <a:chOff x="4482573" y="3296606"/>
                  <a:chExt cx="203168" cy="220408"/>
                </a:xfrm>
              </p:grpSpPr>
              <p:sp>
                <p:nvSpPr>
                  <p:cNvPr id="140" name="Freeform 455">
                    <a:extLst>
                      <a:ext uri="{FF2B5EF4-FFF2-40B4-BE49-F238E27FC236}">
                        <a16:creationId xmlns:a16="http://schemas.microsoft.com/office/drawing/2014/main" id="{609D1201-BC40-40CF-9B59-92D7551317B7}"/>
                      </a:ext>
                    </a:extLst>
                  </p:cNvPr>
                  <p:cNvSpPr/>
                  <p:nvPr/>
                </p:nvSpPr>
                <p:spPr>
                  <a:xfrm>
                    <a:off x="4522292" y="3296606"/>
                    <a:ext cx="108299" cy="11525"/>
                  </a:xfrm>
                  <a:custGeom>
                    <a:avLst/>
                    <a:gdLst>
                      <a:gd name="connsiteX0" fmla="*/ 0 w 108299"/>
                      <a:gd name="connsiteY0" fmla="*/ 11525 h 11525"/>
                      <a:gd name="connsiteX1" fmla="*/ 108299 w 108299"/>
                      <a:gd name="connsiteY1" fmla="*/ 11525 h 11525"/>
                      <a:gd name="connsiteX2" fmla="*/ 90106 w 108299"/>
                      <a:gd name="connsiteY2" fmla="*/ 0 h 11525"/>
                      <a:gd name="connsiteX3" fmla="*/ 11049 w 108299"/>
                      <a:gd name="connsiteY3" fmla="*/ 0 h 11525"/>
                      <a:gd name="connsiteX4" fmla="*/ 0 w 108299"/>
                      <a:gd name="connsiteY4" fmla="*/ 11525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99" h="11525">
                        <a:moveTo>
                          <a:pt x="0" y="11525"/>
                        </a:moveTo>
                        <a:lnTo>
                          <a:pt x="108299" y="11525"/>
                        </a:lnTo>
                        <a:cubicBezTo>
                          <a:pt x="102641" y="7077"/>
                          <a:pt x="96546" y="3220"/>
                          <a:pt x="90106" y="0"/>
                        </a:cubicBezTo>
                        <a:lnTo>
                          <a:pt x="11049" y="0"/>
                        </a:lnTo>
                        <a:cubicBezTo>
                          <a:pt x="7001" y="3467"/>
                          <a:pt x="3296" y="7334"/>
                          <a:pt x="0" y="11525"/>
                        </a:cubicBezTo>
                      </a:path>
                    </a:pathLst>
                  </a:custGeom>
                  <a:solidFill>
                    <a:srgbClr val="99D4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41" name="Freeform 456">
                    <a:extLst>
                      <a:ext uri="{FF2B5EF4-FFF2-40B4-BE49-F238E27FC236}">
                        <a16:creationId xmlns:a16="http://schemas.microsoft.com/office/drawing/2014/main" id="{672ACC9C-9FC8-41A2-B05E-02290EEE30D5}"/>
                      </a:ext>
                    </a:extLst>
                  </p:cNvPr>
                  <p:cNvSpPr/>
                  <p:nvPr/>
                </p:nvSpPr>
                <p:spPr>
                  <a:xfrm>
                    <a:off x="4506767" y="3319847"/>
                    <a:ext cx="147732" cy="11620"/>
                  </a:xfrm>
                  <a:custGeom>
                    <a:avLst/>
                    <a:gdLst>
                      <a:gd name="connsiteX0" fmla="*/ 0 w 147732"/>
                      <a:gd name="connsiteY0" fmla="*/ 11621 h 11620"/>
                      <a:gd name="connsiteX1" fmla="*/ 147733 w 147732"/>
                      <a:gd name="connsiteY1" fmla="*/ 11621 h 11620"/>
                      <a:gd name="connsiteX2" fmla="*/ 136970 w 147732"/>
                      <a:gd name="connsiteY2" fmla="*/ 0 h 11620"/>
                      <a:gd name="connsiteX3" fmla="*/ 6858 w 147732"/>
                      <a:gd name="connsiteY3" fmla="*/ 0 h 11620"/>
                      <a:gd name="connsiteX4" fmla="*/ 0 w 147732"/>
                      <a:gd name="connsiteY4" fmla="*/ 11621 h 11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32" h="11620">
                        <a:moveTo>
                          <a:pt x="0" y="11621"/>
                        </a:moveTo>
                        <a:lnTo>
                          <a:pt x="147733" y="11621"/>
                        </a:lnTo>
                        <a:cubicBezTo>
                          <a:pt x="144113" y="7334"/>
                          <a:pt x="140494" y="3429"/>
                          <a:pt x="136970" y="0"/>
                        </a:cubicBezTo>
                        <a:lnTo>
                          <a:pt x="6858" y="0"/>
                        </a:lnTo>
                        <a:cubicBezTo>
                          <a:pt x="4572" y="3524"/>
                          <a:pt x="2286" y="7334"/>
                          <a:pt x="0" y="11621"/>
                        </a:cubicBezTo>
                      </a:path>
                    </a:pathLst>
                  </a:custGeom>
                  <a:solidFill>
                    <a:srgbClr val="99D4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42" name="Freeform 457">
                    <a:extLst>
                      <a:ext uri="{FF2B5EF4-FFF2-40B4-BE49-F238E27FC236}">
                        <a16:creationId xmlns:a16="http://schemas.microsoft.com/office/drawing/2014/main" id="{E6C91B59-2F18-4730-83E1-206F897BE6AC}"/>
                      </a:ext>
                    </a:extLst>
                  </p:cNvPr>
                  <p:cNvSpPr/>
                  <p:nvPr/>
                </p:nvSpPr>
                <p:spPr>
                  <a:xfrm>
                    <a:off x="4496670" y="3342992"/>
                    <a:ext cx="174974" cy="11620"/>
                  </a:xfrm>
                  <a:custGeom>
                    <a:avLst/>
                    <a:gdLst>
                      <a:gd name="connsiteX0" fmla="*/ 0 w 174974"/>
                      <a:gd name="connsiteY0" fmla="*/ 11621 h 11620"/>
                      <a:gd name="connsiteX1" fmla="*/ 174974 w 174974"/>
                      <a:gd name="connsiteY1" fmla="*/ 11621 h 11620"/>
                      <a:gd name="connsiteX2" fmla="*/ 166878 w 174974"/>
                      <a:gd name="connsiteY2" fmla="*/ 0 h 11620"/>
                      <a:gd name="connsiteX3" fmla="*/ 4953 w 174974"/>
                      <a:gd name="connsiteY3" fmla="*/ 0 h 11620"/>
                      <a:gd name="connsiteX4" fmla="*/ 381 w 174974"/>
                      <a:gd name="connsiteY4" fmla="*/ 11621 h 11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74" h="11620">
                        <a:moveTo>
                          <a:pt x="0" y="11621"/>
                        </a:moveTo>
                        <a:lnTo>
                          <a:pt x="174974" y="11621"/>
                        </a:lnTo>
                        <a:cubicBezTo>
                          <a:pt x="172212" y="7429"/>
                          <a:pt x="169545" y="3620"/>
                          <a:pt x="166878" y="0"/>
                        </a:cubicBezTo>
                        <a:lnTo>
                          <a:pt x="4953" y="0"/>
                        </a:lnTo>
                        <a:cubicBezTo>
                          <a:pt x="3429" y="3620"/>
                          <a:pt x="1810" y="7429"/>
                          <a:pt x="381" y="11621"/>
                        </a:cubicBezTo>
                      </a:path>
                    </a:pathLst>
                  </a:custGeom>
                  <a:solidFill>
                    <a:srgbClr val="99D4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43" name="Freeform 458">
                    <a:extLst>
                      <a:ext uri="{FF2B5EF4-FFF2-40B4-BE49-F238E27FC236}">
                        <a16:creationId xmlns:a16="http://schemas.microsoft.com/office/drawing/2014/main" id="{C5B0FA59-0978-4F89-871B-6B360E563F7F}"/>
                      </a:ext>
                    </a:extLst>
                  </p:cNvPr>
                  <p:cNvSpPr/>
                  <p:nvPr/>
                </p:nvSpPr>
                <p:spPr>
                  <a:xfrm>
                    <a:off x="4489908" y="3366138"/>
                    <a:ext cx="195833" cy="11715"/>
                  </a:xfrm>
                  <a:custGeom>
                    <a:avLst/>
                    <a:gdLst>
                      <a:gd name="connsiteX0" fmla="*/ 0 w 195833"/>
                      <a:gd name="connsiteY0" fmla="*/ 11716 h 11715"/>
                      <a:gd name="connsiteX1" fmla="*/ 195834 w 195833"/>
                      <a:gd name="connsiteY1" fmla="*/ 11716 h 11715"/>
                      <a:gd name="connsiteX2" fmla="*/ 188976 w 195833"/>
                      <a:gd name="connsiteY2" fmla="*/ 0 h 11715"/>
                      <a:gd name="connsiteX3" fmla="*/ 3143 w 195833"/>
                      <a:gd name="connsiteY3" fmla="*/ 0 h 11715"/>
                      <a:gd name="connsiteX4" fmla="*/ 0 w 195833"/>
                      <a:gd name="connsiteY4" fmla="*/ 11716 h 11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33" h="11715">
                        <a:moveTo>
                          <a:pt x="0" y="11716"/>
                        </a:moveTo>
                        <a:lnTo>
                          <a:pt x="195834" y="11716"/>
                        </a:lnTo>
                        <a:cubicBezTo>
                          <a:pt x="193453" y="7715"/>
                          <a:pt x="191262" y="3715"/>
                          <a:pt x="188976" y="0"/>
                        </a:cubicBezTo>
                        <a:lnTo>
                          <a:pt x="3143" y="0"/>
                        </a:lnTo>
                        <a:cubicBezTo>
                          <a:pt x="2000" y="3715"/>
                          <a:pt x="953" y="7715"/>
                          <a:pt x="0" y="11716"/>
                        </a:cubicBezTo>
                      </a:path>
                    </a:pathLst>
                  </a:custGeom>
                  <a:solidFill>
                    <a:srgbClr val="99D4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44" name="Freeform 459">
                    <a:extLst>
                      <a:ext uri="{FF2B5EF4-FFF2-40B4-BE49-F238E27FC236}">
                        <a16:creationId xmlns:a16="http://schemas.microsoft.com/office/drawing/2014/main" id="{04107FE4-02B9-4B75-BB5F-87D3FD470218}"/>
                      </a:ext>
                    </a:extLst>
                  </p:cNvPr>
                  <p:cNvSpPr/>
                  <p:nvPr/>
                </p:nvSpPr>
                <p:spPr>
                  <a:xfrm>
                    <a:off x="4485621" y="3389474"/>
                    <a:ext cx="196215" cy="11525"/>
                  </a:xfrm>
                  <a:custGeom>
                    <a:avLst/>
                    <a:gdLst>
                      <a:gd name="connsiteX0" fmla="*/ 0 w 196215"/>
                      <a:gd name="connsiteY0" fmla="*/ 11525 h 11525"/>
                      <a:gd name="connsiteX1" fmla="*/ 182785 w 196215"/>
                      <a:gd name="connsiteY1" fmla="*/ 11525 h 11525"/>
                      <a:gd name="connsiteX2" fmla="*/ 196215 w 196215"/>
                      <a:gd name="connsiteY2" fmla="*/ 0 h 11525"/>
                      <a:gd name="connsiteX3" fmla="*/ 1905 w 196215"/>
                      <a:gd name="connsiteY3" fmla="*/ 0 h 11525"/>
                      <a:gd name="connsiteX4" fmla="*/ 0 w 196215"/>
                      <a:gd name="connsiteY4" fmla="*/ 11525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215" h="11525">
                        <a:moveTo>
                          <a:pt x="0" y="11525"/>
                        </a:moveTo>
                        <a:lnTo>
                          <a:pt x="182785" y="11525"/>
                        </a:lnTo>
                        <a:lnTo>
                          <a:pt x="196215" y="0"/>
                        </a:lnTo>
                        <a:lnTo>
                          <a:pt x="1905" y="0"/>
                        </a:lnTo>
                        <a:cubicBezTo>
                          <a:pt x="1143" y="3715"/>
                          <a:pt x="571" y="7525"/>
                          <a:pt x="0" y="11525"/>
                        </a:cubicBezTo>
                      </a:path>
                    </a:pathLst>
                  </a:custGeom>
                  <a:solidFill>
                    <a:srgbClr val="99D4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45" name="Freeform 460">
                    <a:extLst>
                      <a:ext uri="{FF2B5EF4-FFF2-40B4-BE49-F238E27FC236}">
                        <a16:creationId xmlns:a16="http://schemas.microsoft.com/office/drawing/2014/main" id="{D2F92F90-9AAB-4F04-86AE-480CD1B24D77}"/>
                      </a:ext>
                    </a:extLst>
                  </p:cNvPr>
                  <p:cNvSpPr/>
                  <p:nvPr/>
                </p:nvSpPr>
                <p:spPr>
                  <a:xfrm>
                    <a:off x="4483240" y="3412239"/>
                    <a:ext cx="171735" cy="11525"/>
                  </a:xfrm>
                  <a:custGeom>
                    <a:avLst/>
                    <a:gdLst>
                      <a:gd name="connsiteX0" fmla="*/ 0 w 171735"/>
                      <a:gd name="connsiteY0" fmla="*/ 11525 h 11525"/>
                      <a:gd name="connsiteX1" fmla="*/ 158210 w 171735"/>
                      <a:gd name="connsiteY1" fmla="*/ 11525 h 11525"/>
                      <a:gd name="connsiteX2" fmla="*/ 171736 w 171735"/>
                      <a:gd name="connsiteY2" fmla="*/ 0 h 11525"/>
                      <a:gd name="connsiteX3" fmla="*/ 953 w 171735"/>
                      <a:gd name="connsiteY3" fmla="*/ 0 h 11525"/>
                      <a:gd name="connsiteX4" fmla="*/ 0 w 171735"/>
                      <a:gd name="connsiteY4" fmla="*/ 11525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735" h="11525">
                        <a:moveTo>
                          <a:pt x="0" y="11525"/>
                        </a:moveTo>
                        <a:lnTo>
                          <a:pt x="158210" y="11525"/>
                        </a:lnTo>
                        <a:lnTo>
                          <a:pt x="171736" y="0"/>
                        </a:lnTo>
                        <a:lnTo>
                          <a:pt x="953" y="0"/>
                        </a:lnTo>
                        <a:cubicBezTo>
                          <a:pt x="953" y="3715"/>
                          <a:pt x="381" y="7525"/>
                          <a:pt x="0" y="11525"/>
                        </a:cubicBezTo>
                      </a:path>
                    </a:pathLst>
                  </a:custGeom>
                  <a:solidFill>
                    <a:srgbClr val="99D4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46" name="Freeform 461">
                    <a:extLst>
                      <a:ext uri="{FF2B5EF4-FFF2-40B4-BE49-F238E27FC236}">
                        <a16:creationId xmlns:a16="http://schemas.microsoft.com/office/drawing/2014/main" id="{431BCA52-256B-452B-B767-A284B6ABCCE6}"/>
                      </a:ext>
                    </a:extLst>
                  </p:cNvPr>
                  <p:cNvSpPr/>
                  <p:nvPr/>
                </p:nvSpPr>
                <p:spPr>
                  <a:xfrm>
                    <a:off x="4482573" y="3435861"/>
                    <a:ext cx="152876" cy="11620"/>
                  </a:xfrm>
                  <a:custGeom>
                    <a:avLst/>
                    <a:gdLst>
                      <a:gd name="connsiteX0" fmla="*/ 0 w 152876"/>
                      <a:gd name="connsiteY0" fmla="*/ 11621 h 11620"/>
                      <a:gd name="connsiteX1" fmla="*/ 152876 w 152876"/>
                      <a:gd name="connsiteY1" fmla="*/ 11621 h 11620"/>
                      <a:gd name="connsiteX2" fmla="*/ 152019 w 152876"/>
                      <a:gd name="connsiteY2" fmla="*/ 0 h 11620"/>
                      <a:gd name="connsiteX3" fmla="*/ 190 w 152876"/>
                      <a:gd name="connsiteY3" fmla="*/ 0 h 11620"/>
                      <a:gd name="connsiteX4" fmla="*/ 190 w 152876"/>
                      <a:gd name="connsiteY4" fmla="*/ 11621 h 11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876" h="11620">
                        <a:moveTo>
                          <a:pt x="0" y="11621"/>
                        </a:moveTo>
                        <a:lnTo>
                          <a:pt x="152876" y="11621"/>
                        </a:lnTo>
                        <a:cubicBezTo>
                          <a:pt x="152876" y="7715"/>
                          <a:pt x="152305" y="3905"/>
                          <a:pt x="152019" y="0"/>
                        </a:cubicBezTo>
                        <a:lnTo>
                          <a:pt x="190" y="0"/>
                        </a:lnTo>
                        <a:cubicBezTo>
                          <a:pt x="190" y="3715"/>
                          <a:pt x="190" y="7620"/>
                          <a:pt x="190" y="11621"/>
                        </a:cubicBezTo>
                      </a:path>
                    </a:pathLst>
                  </a:custGeom>
                  <a:solidFill>
                    <a:srgbClr val="99D4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47" name="Freeform 462">
                    <a:extLst>
                      <a:ext uri="{FF2B5EF4-FFF2-40B4-BE49-F238E27FC236}">
                        <a16:creationId xmlns:a16="http://schemas.microsoft.com/office/drawing/2014/main" id="{8DBE3B44-D2C9-40B9-8229-00A53E0D6ACB}"/>
                      </a:ext>
                    </a:extLst>
                  </p:cNvPr>
                  <p:cNvSpPr/>
                  <p:nvPr/>
                </p:nvSpPr>
                <p:spPr>
                  <a:xfrm>
                    <a:off x="4482764" y="3459007"/>
                    <a:ext cx="153638" cy="11620"/>
                  </a:xfrm>
                  <a:custGeom>
                    <a:avLst/>
                    <a:gdLst>
                      <a:gd name="connsiteX0" fmla="*/ 0 w 153638"/>
                      <a:gd name="connsiteY0" fmla="*/ 0 h 11620"/>
                      <a:gd name="connsiteX1" fmla="*/ 0 w 153638"/>
                      <a:gd name="connsiteY1" fmla="*/ 11621 h 11620"/>
                      <a:gd name="connsiteX2" fmla="*/ 153638 w 153638"/>
                      <a:gd name="connsiteY2" fmla="*/ 11621 h 11620"/>
                      <a:gd name="connsiteX3" fmla="*/ 153067 w 153638"/>
                      <a:gd name="connsiteY3" fmla="*/ 0 h 11620"/>
                    </a:gdLst>
                    <a:ahLst/>
                    <a:cxnLst>
                      <a:cxn ang="0">
                        <a:pos x="connsiteX0" y="connsiteY0"/>
                      </a:cxn>
                      <a:cxn ang="0">
                        <a:pos x="connsiteX1" y="connsiteY1"/>
                      </a:cxn>
                      <a:cxn ang="0">
                        <a:pos x="connsiteX2" y="connsiteY2"/>
                      </a:cxn>
                      <a:cxn ang="0">
                        <a:pos x="connsiteX3" y="connsiteY3"/>
                      </a:cxn>
                    </a:cxnLst>
                    <a:rect l="l" t="t" r="r" b="b"/>
                    <a:pathLst>
                      <a:path w="153638" h="11620">
                        <a:moveTo>
                          <a:pt x="0" y="0"/>
                        </a:moveTo>
                        <a:cubicBezTo>
                          <a:pt x="0" y="3429"/>
                          <a:pt x="0" y="7429"/>
                          <a:pt x="0" y="11621"/>
                        </a:cubicBezTo>
                        <a:lnTo>
                          <a:pt x="153638" y="11621"/>
                        </a:lnTo>
                        <a:cubicBezTo>
                          <a:pt x="153638" y="7906"/>
                          <a:pt x="153638" y="3905"/>
                          <a:pt x="153067" y="0"/>
                        </a:cubicBezTo>
                        <a:close/>
                      </a:path>
                    </a:pathLst>
                  </a:custGeom>
                  <a:solidFill>
                    <a:srgbClr val="99D4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48" name="Freeform 463">
                    <a:extLst>
                      <a:ext uri="{FF2B5EF4-FFF2-40B4-BE49-F238E27FC236}">
                        <a16:creationId xmlns:a16="http://schemas.microsoft.com/office/drawing/2014/main" id="{820B64FC-186E-4127-B747-49DCF2200C93}"/>
                      </a:ext>
                    </a:extLst>
                  </p:cNvPr>
                  <p:cNvSpPr/>
                  <p:nvPr/>
                </p:nvSpPr>
                <p:spPr>
                  <a:xfrm>
                    <a:off x="4483240" y="3482153"/>
                    <a:ext cx="153257" cy="11715"/>
                  </a:xfrm>
                  <a:custGeom>
                    <a:avLst/>
                    <a:gdLst>
                      <a:gd name="connsiteX0" fmla="*/ 0 w 153257"/>
                      <a:gd name="connsiteY0" fmla="*/ 0 h 11715"/>
                      <a:gd name="connsiteX1" fmla="*/ 0 w 153257"/>
                      <a:gd name="connsiteY1" fmla="*/ 11716 h 11715"/>
                      <a:gd name="connsiteX2" fmla="*/ 153257 w 153257"/>
                      <a:gd name="connsiteY2" fmla="*/ 11716 h 11715"/>
                      <a:gd name="connsiteX3" fmla="*/ 153257 w 153257"/>
                      <a:gd name="connsiteY3" fmla="*/ 0 h 11715"/>
                    </a:gdLst>
                    <a:ahLst/>
                    <a:cxnLst>
                      <a:cxn ang="0">
                        <a:pos x="connsiteX0" y="connsiteY0"/>
                      </a:cxn>
                      <a:cxn ang="0">
                        <a:pos x="connsiteX1" y="connsiteY1"/>
                      </a:cxn>
                      <a:cxn ang="0">
                        <a:pos x="connsiteX2" y="connsiteY2"/>
                      </a:cxn>
                      <a:cxn ang="0">
                        <a:pos x="connsiteX3" y="connsiteY3"/>
                      </a:cxn>
                    </a:cxnLst>
                    <a:rect l="l" t="t" r="r" b="b"/>
                    <a:pathLst>
                      <a:path w="153257" h="11715">
                        <a:moveTo>
                          <a:pt x="0" y="0"/>
                        </a:moveTo>
                        <a:cubicBezTo>
                          <a:pt x="0" y="4000"/>
                          <a:pt x="0" y="7906"/>
                          <a:pt x="0" y="11716"/>
                        </a:cubicBezTo>
                        <a:lnTo>
                          <a:pt x="153257" y="11716"/>
                        </a:lnTo>
                        <a:cubicBezTo>
                          <a:pt x="153257" y="8096"/>
                          <a:pt x="153257" y="4191"/>
                          <a:pt x="153257" y="0"/>
                        </a:cubicBezTo>
                        <a:close/>
                      </a:path>
                    </a:pathLst>
                  </a:custGeom>
                  <a:solidFill>
                    <a:srgbClr val="99D4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49" name="Freeform 464">
                    <a:extLst>
                      <a:ext uri="{FF2B5EF4-FFF2-40B4-BE49-F238E27FC236}">
                        <a16:creationId xmlns:a16="http://schemas.microsoft.com/office/drawing/2014/main" id="{BFCF750D-9521-4557-B815-5D1AC281729B}"/>
                      </a:ext>
                    </a:extLst>
                  </p:cNvPr>
                  <p:cNvSpPr/>
                  <p:nvPr/>
                </p:nvSpPr>
                <p:spPr>
                  <a:xfrm>
                    <a:off x="4484002" y="3505489"/>
                    <a:ext cx="152400" cy="11525"/>
                  </a:xfrm>
                  <a:custGeom>
                    <a:avLst/>
                    <a:gdLst>
                      <a:gd name="connsiteX0" fmla="*/ 0 w 152400"/>
                      <a:gd name="connsiteY0" fmla="*/ 0 h 11525"/>
                      <a:gd name="connsiteX1" fmla="*/ 0 w 152400"/>
                      <a:gd name="connsiteY1" fmla="*/ 11525 h 11525"/>
                      <a:gd name="connsiteX2" fmla="*/ 152400 w 152400"/>
                      <a:gd name="connsiteY2" fmla="*/ 11525 h 11525"/>
                      <a:gd name="connsiteX3" fmla="*/ 152400 w 152400"/>
                      <a:gd name="connsiteY3" fmla="*/ 0 h 11525"/>
                    </a:gdLst>
                    <a:ahLst/>
                    <a:cxnLst>
                      <a:cxn ang="0">
                        <a:pos x="connsiteX0" y="connsiteY0"/>
                      </a:cxn>
                      <a:cxn ang="0">
                        <a:pos x="connsiteX1" y="connsiteY1"/>
                      </a:cxn>
                      <a:cxn ang="0">
                        <a:pos x="connsiteX2" y="connsiteY2"/>
                      </a:cxn>
                      <a:cxn ang="0">
                        <a:pos x="connsiteX3" y="connsiteY3"/>
                      </a:cxn>
                    </a:cxnLst>
                    <a:rect l="l" t="t" r="r" b="b"/>
                    <a:pathLst>
                      <a:path w="152400" h="11525">
                        <a:moveTo>
                          <a:pt x="0" y="0"/>
                        </a:moveTo>
                        <a:cubicBezTo>
                          <a:pt x="0" y="4763"/>
                          <a:pt x="0" y="8763"/>
                          <a:pt x="0" y="11525"/>
                        </a:cubicBezTo>
                        <a:lnTo>
                          <a:pt x="152400" y="11525"/>
                        </a:lnTo>
                        <a:cubicBezTo>
                          <a:pt x="152400" y="8858"/>
                          <a:pt x="152400" y="4953"/>
                          <a:pt x="152400" y="0"/>
                        </a:cubicBezTo>
                        <a:close/>
                      </a:path>
                    </a:pathLst>
                  </a:custGeom>
                  <a:solidFill>
                    <a:srgbClr val="99D4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grpSp>
          </p:grpSp>
        </p:grpSp>
        <p:grpSp>
          <p:nvGrpSpPr>
            <p:cNvPr id="60" name="Group 59">
              <a:extLst>
                <a:ext uri="{FF2B5EF4-FFF2-40B4-BE49-F238E27FC236}">
                  <a16:creationId xmlns:a16="http://schemas.microsoft.com/office/drawing/2014/main" id="{B59A9B7D-3105-43F2-9B8C-B364E33261AA}"/>
                </a:ext>
              </a:extLst>
            </p:cNvPr>
            <p:cNvGrpSpPr/>
            <p:nvPr/>
          </p:nvGrpSpPr>
          <p:grpSpPr>
            <a:xfrm>
              <a:off x="697680" y="3495662"/>
              <a:ext cx="483453" cy="970084"/>
              <a:chOff x="1409561" y="3165443"/>
              <a:chExt cx="529019" cy="1061516"/>
            </a:xfrm>
          </p:grpSpPr>
          <p:sp>
            <p:nvSpPr>
              <p:cNvPr id="92" name="Freeform 900">
                <a:extLst>
                  <a:ext uri="{FF2B5EF4-FFF2-40B4-BE49-F238E27FC236}">
                    <a16:creationId xmlns:a16="http://schemas.microsoft.com/office/drawing/2014/main" id="{FE9E6E67-F5B3-4B86-A8C2-F55010958E27}"/>
                  </a:ext>
                </a:extLst>
              </p:cNvPr>
              <p:cNvSpPr/>
              <p:nvPr/>
            </p:nvSpPr>
            <p:spPr>
              <a:xfrm>
                <a:off x="1833138" y="4181496"/>
                <a:ext cx="74485" cy="29622"/>
              </a:xfrm>
              <a:custGeom>
                <a:avLst/>
                <a:gdLst>
                  <a:gd name="connsiteX0" fmla="*/ 25146 w 74485"/>
                  <a:gd name="connsiteY0" fmla="*/ 7049 h 29622"/>
                  <a:gd name="connsiteX1" fmla="*/ 29146 w 74485"/>
                  <a:gd name="connsiteY1" fmla="*/ 4096 h 29622"/>
                  <a:gd name="connsiteX2" fmla="*/ 48768 w 74485"/>
                  <a:gd name="connsiteY2" fmla="*/ 7811 h 29622"/>
                  <a:gd name="connsiteX3" fmla="*/ 73628 w 74485"/>
                  <a:gd name="connsiteY3" fmla="*/ 0 h 29622"/>
                  <a:gd name="connsiteX4" fmla="*/ 73628 w 74485"/>
                  <a:gd name="connsiteY4" fmla="*/ 17145 h 29622"/>
                  <a:gd name="connsiteX5" fmla="*/ 68294 w 74485"/>
                  <a:gd name="connsiteY5" fmla="*/ 19431 h 29622"/>
                  <a:gd name="connsiteX6" fmla="*/ 0 w 74485"/>
                  <a:gd name="connsiteY6" fmla="*/ 29623 h 29622"/>
                  <a:gd name="connsiteX7" fmla="*/ 25336 w 74485"/>
                  <a:gd name="connsiteY7" fmla="*/ 7049 h 2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485" h="29622">
                    <a:moveTo>
                      <a:pt x="25146" y="7049"/>
                    </a:moveTo>
                    <a:cubicBezTo>
                      <a:pt x="26413" y="5982"/>
                      <a:pt x="27756" y="4991"/>
                      <a:pt x="29146" y="4096"/>
                    </a:cubicBezTo>
                    <a:cubicBezTo>
                      <a:pt x="35166" y="7268"/>
                      <a:pt x="42005" y="8563"/>
                      <a:pt x="48768" y="7811"/>
                    </a:cubicBezTo>
                    <a:cubicBezTo>
                      <a:pt x="57426" y="6572"/>
                      <a:pt x="65818" y="3934"/>
                      <a:pt x="73628" y="0"/>
                    </a:cubicBezTo>
                    <a:cubicBezTo>
                      <a:pt x="74771" y="5658"/>
                      <a:pt x="74771" y="11487"/>
                      <a:pt x="73628" y="17145"/>
                    </a:cubicBezTo>
                    <a:cubicBezTo>
                      <a:pt x="72771" y="18860"/>
                      <a:pt x="70199" y="18955"/>
                      <a:pt x="68294" y="19431"/>
                    </a:cubicBezTo>
                    <a:cubicBezTo>
                      <a:pt x="45882" y="24870"/>
                      <a:pt x="23022" y="28280"/>
                      <a:pt x="0" y="29623"/>
                    </a:cubicBezTo>
                    <a:cubicBezTo>
                      <a:pt x="0" y="25146"/>
                      <a:pt x="17717" y="13621"/>
                      <a:pt x="25336" y="7049"/>
                    </a:cubicBezTo>
                  </a:path>
                </a:pathLst>
              </a:custGeom>
              <a:solidFill>
                <a:srgbClr val="EB59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93" name="Freeform 901">
                <a:extLst>
                  <a:ext uri="{FF2B5EF4-FFF2-40B4-BE49-F238E27FC236}">
                    <a16:creationId xmlns:a16="http://schemas.microsoft.com/office/drawing/2014/main" id="{CB548752-F504-47C3-927C-F2ACC6015554}"/>
                  </a:ext>
                </a:extLst>
              </p:cNvPr>
              <p:cNvSpPr/>
              <p:nvPr/>
            </p:nvSpPr>
            <p:spPr>
              <a:xfrm>
                <a:off x="1862189" y="4172321"/>
                <a:ext cx="44481" cy="17193"/>
              </a:xfrm>
              <a:custGeom>
                <a:avLst/>
                <a:gdLst>
                  <a:gd name="connsiteX0" fmla="*/ 95 w 44481"/>
                  <a:gd name="connsiteY0" fmla="*/ 13270 h 17193"/>
                  <a:gd name="connsiteX1" fmla="*/ 19145 w 44481"/>
                  <a:gd name="connsiteY1" fmla="*/ 2221 h 17193"/>
                  <a:gd name="connsiteX2" fmla="*/ 39338 w 44481"/>
                  <a:gd name="connsiteY2" fmla="*/ 1269 h 17193"/>
                  <a:gd name="connsiteX3" fmla="*/ 44482 w 44481"/>
                  <a:gd name="connsiteY3" fmla="*/ 9174 h 17193"/>
                  <a:gd name="connsiteX4" fmla="*/ 19621 w 44481"/>
                  <a:gd name="connsiteY4" fmla="*/ 16985 h 17193"/>
                  <a:gd name="connsiteX5" fmla="*/ 0 w 44481"/>
                  <a:gd name="connsiteY5" fmla="*/ 13270 h 17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81" h="17193">
                    <a:moveTo>
                      <a:pt x="95" y="13270"/>
                    </a:moveTo>
                    <a:cubicBezTo>
                      <a:pt x="5867" y="8669"/>
                      <a:pt x="12287" y="4955"/>
                      <a:pt x="19145" y="2221"/>
                    </a:cubicBezTo>
                    <a:cubicBezTo>
                      <a:pt x="25575" y="-370"/>
                      <a:pt x="32690" y="-703"/>
                      <a:pt x="39338" y="1269"/>
                    </a:cubicBezTo>
                    <a:cubicBezTo>
                      <a:pt x="42253" y="2888"/>
                      <a:pt x="44177" y="5850"/>
                      <a:pt x="44482" y="9174"/>
                    </a:cubicBezTo>
                    <a:cubicBezTo>
                      <a:pt x="36671" y="13108"/>
                      <a:pt x="28280" y="15747"/>
                      <a:pt x="19621" y="16985"/>
                    </a:cubicBezTo>
                    <a:cubicBezTo>
                      <a:pt x="12859" y="17737"/>
                      <a:pt x="6020" y="16442"/>
                      <a:pt x="0" y="13270"/>
                    </a:cubicBezTo>
                  </a:path>
                </a:pathLst>
              </a:custGeom>
              <a:solidFill>
                <a:srgbClr val="E88C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94" name="Freeform 910">
                <a:extLst>
                  <a:ext uri="{FF2B5EF4-FFF2-40B4-BE49-F238E27FC236}">
                    <a16:creationId xmlns:a16="http://schemas.microsoft.com/office/drawing/2014/main" id="{6067681B-A2DB-4CDC-8690-9FF623857E70}"/>
                  </a:ext>
                </a:extLst>
              </p:cNvPr>
              <p:cNvSpPr/>
              <p:nvPr/>
            </p:nvSpPr>
            <p:spPr>
              <a:xfrm>
                <a:off x="1409561" y="3594388"/>
                <a:ext cx="209317" cy="603032"/>
              </a:xfrm>
              <a:custGeom>
                <a:avLst/>
                <a:gdLst>
                  <a:gd name="connsiteX0" fmla="*/ 206788 w 209317"/>
                  <a:gd name="connsiteY0" fmla="*/ 0 h 603032"/>
                  <a:gd name="connsiteX1" fmla="*/ 208597 w 209317"/>
                  <a:gd name="connsiteY1" fmla="*/ 421100 h 603032"/>
                  <a:gd name="connsiteX2" fmla="*/ 203549 w 209317"/>
                  <a:gd name="connsiteY2" fmla="*/ 559117 h 603032"/>
                  <a:gd name="connsiteX3" fmla="*/ 141160 w 209317"/>
                  <a:gd name="connsiteY3" fmla="*/ 560165 h 603032"/>
                  <a:gd name="connsiteX4" fmla="*/ 121063 w 209317"/>
                  <a:gd name="connsiteY4" fmla="*/ 152781 h 603032"/>
                  <a:gd name="connsiteX5" fmla="*/ 64484 w 209317"/>
                  <a:gd name="connsiteY5" fmla="*/ 598170 h 603032"/>
                  <a:gd name="connsiteX6" fmla="*/ 0 w 209317"/>
                  <a:gd name="connsiteY6" fmla="*/ 598932 h 603032"/>
                  <a:gd name="connsiteX7" fmla="*/ 31718 w 209317"/>
                  <a:gd name="connsiteY7" fmla="*/ 40576 h 60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17" h="603032">
                    <a:moveTo>
                      <a:pt x="206788" y="0"/>
                    </a:moveTo>
                    <a:cubicBezTo>
                      <a:pt x="208883" y="123825"/>
                      <a:pt x="210217" y="281178"/>
                      <a:pt x="208597" y="421100"/>
                    </a:cubicBezTo>
                    <a:cubicBezTo>
                      <a:pt x="208597" y="448342"/>
                      <a:pt x="203549" y="559117"/>
                      <a:pt x="203549" y="559117"/>
                    </a:cubicBezTo>
                    <a:cubicBezTo>
                      <a:pt x="183318" y="565652"/>
                      <a:pt x="161601" y="566023"/>
                      <a:pt x="141160" y="560165"/>
                    </a:cubicBezTo>
                    <a:cubicBezTo>
                      <a:pt x="135255" y="453104"/>
                      <a:pt x="116586" y="209836"/>
                      <a:pt x="121063" y="152781"/>
                    </a:cubicBezTo>
                    <a:cubicBezTo>
                      <a:pt x="103822" y="298799"/>
                      <a:pt x="81629" y="452152"/>
                      <a:pt x="64484" y="598170"/>
                    </a:cubicBezTo>
                    <a:cubicBezTo>
                      <a:pt x="46958" y="608647"/>
                      <a:pt x="0" y="598932"/>
                      <a:pt x="0" y="598932"/>
                    </a:cubicBezTo>
                    <a:cubicBezTo>
                      <a:pt x="1333" y="412337"/>
                      <a:pt x="2762" y="194119"/>
                      <a:pt x="31718" y="40576"/>
                    </a:cubicBezTo>
                    <a:close/>
                  </a:path>
                </a:pathLst>
              </a:custGeom>
              <a:solidFill>
                <a:srgbClr val="263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95" name="Freeform 489">
                <a:extLst>
                  <a:ext uri="{FF2B5EF4-FFF2-40B4-BE49-F238E27FC236}">
                    <a16:creationId xmlns:a16="http://schemas.microsoft.com/office/drawing/2014/main" id="{381C0731-CC5A-4C5F-BC57-B12B6213679A}"/>
                  </a:ext>
                </a:extLst>
              </p:cNvPr>
              <p:cNvSpPr/>
              <p:nvPr/>
            </p:nvSpPr>
            <p:spPr>
              <a:xfrm>
                <a:off x="1422166" y="3311343"/>
                <a:ext cx="199835" cy="335595"/>
              </a:xfrm>
              <a:custGeom>
                <a:avLst/>
                <a:gdLst>
                  <a:gd name="connsiteX0" fmla="*/ 176033 w 199835"/>
                  <a:gd name="connsiteY0" fmla="*/ 28810 h 335595"/>
                  <a:gd name="connsiteX1" fmla="*/ 188796 w 199835"/>
                  <a:gd name="connsiteY1" fmla="*/ 50432 h 335595"/>
                  <a:gd name="connsiteX2" fmla="*/ 199750 w 199835"/>
                  <a:gd name="connsiteY2" fmla="*/ 279984 h 335595"/>
                  <a:gd name="connsiteX3" fmla="*/ 161650 w 199835"/>
                  <a:gd name="connsiteY3" fmla="*/ 324466 h 335595"/>
                  <a:gd name="connsiteX4" fmla="*/ 21537 w 199835"/>
                  <a:gd name="connsiteY4" fmla="*/ 328181 h 335595"/>
                  <a:gd name="connsiteX5" fmla="*/ 6392 w 199835"/>
                  <a:gd name="connsiteY5" fmla="*/ 310940 h 335595"/>
                  <a:gd name="connsiteX6" fmla="*/ 1154 w 199835"/>
                  <a:gd name="connsiteY6" fmla="*/ 89484 h 335595"/>
                  <a:gd name="connsiteX7" fmla="*/ 22109 w 199835"/>
                  <a:gd name="connsiteY7" fmla="*/ 35763 h 335595"/>
                  <a:gd name="connsiteX8" fmla="*/ 84878 w 199835"/>
                  <a:gd name="connsiteY8" fmla="*/ 3664 h 335595"/>
                  <a:gd name="connsiteX9" fmla="*/ 149172 w 199835"/>
                  <a:gd name="connsiteY9" fmla="*/ 7569 h 335595"/>
                  <a:gd name="connsiteX10" fmla="*/ 176033 w 199835"/>
                  <a:gd name="connsiteY10" fmla="*/ 28810 h 33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9835" h="335595">
                    <a:moveTo>
                      <a:pt x="176033" y="28810"/>
                    </a:moveTo>
                    <a:cubicBezTo>
                      <a:pt x="181271" y="35392"/>
                      <a:pt x="185567" y="42669"/>
                      <a:pt x="188796" y="50432"/>
                    </a:cubicBezTo>
                    <a:cubicBezTo>
                      <a:pt x="198321" y="73101"/>
                      <a:pt x="198321" y="255409"/>
                      <a:pt x="199750" y="279984"/>
                    </a:cubicBezTo>
                    <a:cubicBezTo>
                      <a:pt x="201274" y="302368"/>
                      <a:pt x="182129" y="318084"/>
                      <a:pt x="161650" y="324466"/>
                    </a:cubicBezTo>
                    <a:cubicBezTo>
                      <a:pt x="116073" y="337915"/>
                      <a:pt x="67762" y="339201"/>
                      <a:pt x="21537" y="328181"/>
                    </a:cubicBezTo>
                    <a:cubicBezTo>
                      <a:pt x="13355" y="326218"/>
                      <a:pt x="7288" y="319313"/>
                      <a:pt x="6392" y="310940"/>
                    </a:cubicBezTo>
                    <a:cubicBezTo>
                      <a:pt x="325" y="237284"/>
                      <a:pt x="-1428" y="163341"/>
                      <a:pt x="1154" y="89484"/>
                    </a:cubicBezTo>
                    <a:cubicBezTo>
                      <a:pt x="2420" y="69843"/>
                      <a:pt x="9745" y="51079"/>
                      <a:pt x="22109" y="35763"/>
                    </a:cubicBezTo>
                    <a:cubicBezTo>
                      <a:pt x="37539" y="17856"/>
                      <a:pt x="62590" y="8998"/>
                      <a:pt x="84878" y="3664"/>
                    </a:cubicBezTo>
                    <a:cubicBezTo>
                      <a:pt x="106138" y="-2318"/>
                      <a:pt x="128798" y="-946"/>
                      <a:pt x="149172" y="7569"/>
                    </a:cubicBezTo>
                    <a:cubicBezTo>
                      <a:pt x="159707" y="12389"/>
                      <a:pt x="168917" y="19675"/>
                      <a:pt x="176033" y="28810"/>
                    </a:cubicBezTo>
                  </a:path>
                </a:pathLst>
              </a:custGeom>
              <a:solidFill>
                <a:srgbClr val="40A1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96" name="Freeform 898">
                <a:extLst>
                  <a:ext uri="{FF2B5EF4-FFF2-40B4-BE49-F238E27FC236}">
                    <a16:creationId xmlns:a16="http://schemas.microsoft.com/office/drawing/2014/main" id="{A2AC4023-7CAF-4353-825F-7B7EE4D6CCA6}"/>
                  </a:ext>
                </a:extLst>
              </p:cNvPr>
              <p:cNvSpPr/>
              <p:nvPr/>
            </p:nvSpPr>
            <p:spPr>
              <a:xfrm>
                <a:off x="1677923" y="4157302"/>
                <a:ext cx="75422" cy="26479"/>
              </a:xfrm>
              <a:custGeom>
                <a:avLst/>
                <a:gdLst>
                  <a:gd name="connsiteX0" fmla="*/ 26575 w 75422"/>
                  <a:gd name="connsiteY0" fmla="*/ 4953 h 26479"/>
                  <a:gd name="connsiteX1" fmla="*/ 30766 w 75422"/>
                  <a:gd name="connsiteY1" fmla="*/ 2191 h 26479"/>
                  <a:gd name="connsiteX2" fmla="*/ 49816 w 75422"/>
                  <a:gd name="connsiteY2" fmla="*/ 6763 h 26479"/>
                  <a:gd name="connsiteX3" fmla="*/ 74962 w 75422"/>
                  <a:gd name="connsiteY3" fmla="*/ 0 h 26479"/>
                  <a:gd name="connsiteX4" fmla="*/ 74009 w 75422"/>
                  <a:gd name="connsiteY4" fmla="*/ 17050 h 26479"/>
                  <a:gd name="connsiteX5" fmla="*/ 68675 w 75422"/>
                  <a:gd name="connsiteY5" fmla="*/ 19145 h 26479"/>
                  <a:gd name="connsiteX6" fmla="*/ 0 w 75422"/>
                  <a:gd name="connsiteY6" fmla="*/ 26479 h 26479"/>
                  <a:gd name="connsiteX7" fmla="*/ 26194 w 75422"/>
                  <a:gd name="connsiteY7" fmla="*/ 4953 h 26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22" h="26479">
                    <a:moveTo>
                      <a:pt x="26575" y="4953"/>
                    </a:moveTo>
                    <a:cubicBezTo>
                      <a:pt x="27908" y="3905"/>
                      <a:pt x="29432" y="3143"/>
                      <a:pt x="30766" y="2191"/>
                    </a:cubicBezTo>
                    <a:cubicBezTo>
                      <a:pt x="36538" y="5534"/>
                      <a:pt x="43158" y="7115"/>
                      <a:pt x="49816" y="6763"/>
                    </a:cubicBezTo>
                    <a:cubicBezTo>
                      <a:pt x="58493" y="5791"/>
                      <a:pt x="66970" y="3515"/>
                      <a:pt x="74962" y="0"/>
                    </a:cubicBezTo>
                    <a:cubicBezTo>
                      <a:pt x="75809" y="5687"/>
                      <a:pt x="75486" y="11487"/>
                      <a:pt x="74009" y="17050"/>
                    </a:cubicBezTo>
                    <a:cubicBezTo>
                      <a:pt x="73152" y="18764"/>
                      <a:pt x="70580" y="18764"/>
                      <a:pt x="68675" y="19145"/>
                    </a:cubicBezTo>
                    <a:cubicBezTo>
                      <a:pt x="46044" y="23631"/>
                      <a:pt x="23060" y="26089"/>
                      <a:pt x="0" y="26479"/>
                    </a:cubicBezTo>
                    <a:cubicBezTo>
                      <a:pt x="0" y="21907"/>
                      <a:pt x="18383" y="11239"/>
                      <a:pt x="26194" y="4953"/>
                    </a:cubicBezTo>
                  </a:path>
                </a:pathLst>
              </a:custGeom>
              <a:solidFill>
                <a:srgbClr val="EB59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97" name="Freeform 899">
                <a:extLst>
                  <a:ext uri="{FF2B5EF4-FFF2-40B4-BE49-F238E27FC236}">
                    <a16:creationId xmlns:a16="http://schemas.microsoft.com/office/drawing/2014/main" id="{8B067279-D4E6-499D-AA17-244E4F3AA0D2}"/>
                  </a:ext>
                </a:extLst>
              </p:cNvPr>
              <p:cNvSpPr/>
              <p:nvPr/>
            </p:nvSpPr>
            <p:spPr>
              <a:xfrm>
                <a:off x="1708689" y="4147492"/>
                <a:ext cx="44576" cy="16550"/>
              </a:xfrm>
              <a:custGeom>
                <a:avLst/>
                <a:gdLst>
                  <a:gd name="connsiteX0" fmla="*/ 0 w 44576"/>
                  <a:gd name="connsiteY0" fmla="*/ 12002 h 16550"/>
                  <a:gd name="connsiteX1" fmla="*/ 19621 w 44576"/>
                  <a:gd name="connsiteY1" fmla="*/ 1714 h 16550"/>
                  <a:gd name="connsiteX2" fmla="*/ 39719 w 44576"/>
                  <a:gd name="connsiteY2" fmla="*/ 1714 h 16550"/>
                  <a:gd name="connsiteX3" fmla="*/ 44577 w 44576"/>
                  <a:gd name="connsiteY3" fmla="*/ 9811 h 16550"/>
                  <a:gd name="connsiteX4" fmla="*/ 19431 w 44576"/>
                  <a:gd name="connsiteY4" fmla="*/ 16478 h 16550"/>
                  <a:gd name="connsiteX5" fmla="*/ 381 w 44576"/>
                  <a:gd name="connsiteY5" fmla="*/ 12002 h 1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6" h="16550">
                    <a:moveTo>
                      <a:pt x="0" y="12002"/>
                    </a:moveTo>
                    <a:cubicBezTo>
                      <a:pt x="6001" y="7629"/>
                      <a:pt x="12611" y="4163"/>
                      <a:pt x="19621" y="1714"/>
                    </a:cubicBezTo>
                    <a:cubicBezTo>
                      <a:pt x="26127" y="-571"/>
                      <a:pt x="33214" y="-571"/>
                      <a:pt x="39719" y="1714"/>
                    </a:cubicBezTo>
                    <a:cubicBezTo>
                      <a:pt x="42653" y="3362"/>
                      <a:pt x="44501" y="6439"/>
                      <a:pt x="44577" y="9811"/>
                    </a:cubicBezTo>
                    <a:cubicBezTo>
                      <a:pt x="36595" y="13335"/>
                      <a:pt x="28108" y="15583"/>
                      <a:pt x="19431" y="16478"/>
                    </a:cubicBezTo>
                    <a:cubicBezTo>
                      <a:pt x="12773" y="16916"/>
                      <a:pt x="6144" y="15354"/>
                      <a:pt x="381" y="12002"/>
                    </a:cubicBezTo>
                  </a:path>
                </a:pathLst>
              </a:custGeom>
              <a:solidFill>
                <a:srgbClr val="E88C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99" name="Freeform 902">
                <a:extLst>
                  <a:ext uri="{FF2B5EF4-FFF2-40B4-BE49-F238E27FC236}">
                    <a16:creationId xmlns:a16="http://schemas.microsoft.com/office/drawing/2014/main" id="{58F91AEF-9D8F-4568-9488-76BD8CAE2919}"/>
                  </a:ext>
                </a:extLst>
              </p:cNvPr>
              <p:cNvSpPr/>
              <p:nvPr/>
            </p:nvSpPr>
            <p:spPr>
              <a:xfrm>
                <a:off x="1630774" y="3410543"/>
                <a:ext cx="107058" cy="192801"/>
              </a:xfrm>
              <a:custGeom>
                <a:avLst/>
                <a:gdLst>
                  <a:gd name="connsiteX0" fmla="*/ 80391 w 107058"/>
                  <a:gd name="connsiteY0" fmla="*/ 0 h 192801"/>
                  <a:gd name="connsiteX1" fmla="*/ 62103 w 107058"/>
                  <a:gd name="connsiteY1" fmla="*/ 144685 h 192801"/>
                  <a:gd name="connsiteX2" fmla="*/ 15621 w 107058"/>
                  <a:gd name="connsiteY2" fmla="*/ 75819 h 192801"/>
                  <a:gd name="connsiteX3" fmla="*/ 0 w 107058"/>
                  <a:gd name="connsiteY3" fmla="*/ 100203 h 192801"/>
                  <a:gd name="connsiteX4" fmla="*/ 41434 w 107058"/>
                  <a:gd name="connsiteY4" fmla="*/ 172688 h 192801"/>
                  <a:gd name="connsiteX5" fmla="*/ 57721 w 107058"/>
                  <a:gd name="connsiteY5" fmla="*/ 191738 h 192801"/>
                  <a:gd name="connsiteX6" fmla="*/ 82582 w 107058"/>
                  <a:gd name="connsiteY6" fmla="*/ 183737 h 192801"/>
                  <a:gd name="connsiteX7" fmla="*/ 95631 w 107058"/>
                  <a:gd name="connsiteY7" fmla="*/ 156115 h 192801"/>
                  <a:gd name="connsiteX8" fmla="*/ 105823 w 107058"/>
                  <a:gd name="connsiteY8" fmla="*/ 48768 h 19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58" h="192801">
                    <a:moveTo>
                      <a:pt x="80391" y="0"/>
                    </a:moveTo>
                    <a:cubicBezTo>
                      <a:pt x="78419" y="48663"/>
                      <a:pt x="72304" y="97060"/>
                      <a:pt x="62103" y="144685"/>
                    </a:cubicBezTo>
                    <a:cubicBezTo>
                      <a:pt x="44729" y="123054"/>
                      <a:pt x="29185" y="100022"/>
                      <a:pt x="15621" y="75819"/>
                    </a:cubicBezTo>
                    <a:lnTo>
                      <a:pt x="0" y="100203"/>
                    </a:lnTo>
                    <a:lnTo>
                      <a:pt x="41434" y="172688"/>
                    </a:lnTo>
                    <a:cubicBezTo>
                      <a:pt x="44767" y="180565"/>
                      <a:pt x="50454" y="187223"/>
                      <a:pt x="57721" y="191738"/>
                    </a:cubicBezTo>
                    <a:cubicBezTo>
                      <a:pt x="66866" y="194653"/>
                      <a:pt x="76857" y="191443"/>
                      <a:pt x="82582" y="183737"/>
                    </a:cubicBezTo>
                    <a:cubicBezTo>
                      <a:pt x="88840" y="175555"/>
                      <a:pt x="93288" y="166145"/>
                      <a:pt x="95631" y="156115"/>
                    </a:cubicBezTo>
                    <a:cubicBezTo>
                      <a:pt x="105709" y="121282"/>
                      <a:pt x="109166" y="84877"/>
                      <a:pt x="105823" y="48768"/>
                    </a:cubicBezTo>
                    <a:close/>
                  </a:path>
                </a:pathLst>
              </a:custGeom>
              <a:solidFill>
                <a:srgbClr val="F0A69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00" name="Freeform 903">
                <a:extLst>
                  <a:ext uri="{FF2B5EF4-FFF2-40B4-BE49-F238E27FC236}">
                    <a16:creationId xmlns:a16="http://schemas.microsoft.com/office/drawing/2014/main" id="{ECD4DC3D-7C2F-41F6-81E6-5B6777A193AE}"/>
                  </a:ext>
                </a:extLst>
              </p:cNvPr>
              <p:cNvSpPr/>
              <p:nvPr/>
            </p:nvSpPr>
            <p:spPr>
              <a:xfrm>
                <a:off x="1606685" y="3439118"/>
                <a:ext cx="41674" cy="81819"/>
              </a:xfrm>
              <a:custGeom>
                <a:avLst/>
                <a:gdLst>
                  <a:gd name="connsiteX0" fmla="*/ 39996 w 41674"/>
                  <a:gd name="connsiteY0" fmla="*/ 57340 h 81819"/>
                  <a:gd name="connsiteX1" fmla="*/ 33710 w 41674"/>
                  <a:gd name="connsiteY1" fmla="*/ 15907 h 81819"/>
                  <a:gd name="connsiteX2" fmla="*/ 33710 w 41674"/>
                  <a:gd name="connsiteY2" fmla="*/ 32861 h 81819"/>
                  <a:gd name="connsiteX3" fmla="*/ 8754 w 41674"/>
                  <a:gd name="connsiteY3" fmla="*/ 1810 h 81819"/>
                  <a:gd name="connsiteX4" fmla="*/ 5039 w 41674"/>
                  <a:gd name="connsiteY4" fmla="*/ 0 h 81819"/>
                  <a:gd name="connsiteX5" fmla="*/ 658 w 41674"/>
                  <a:gd name="connsiteY5" fmla="*/ 7144 h 81819"/>
                  <a:gd name="connsiteX6" fmla="*/ 8183 w 41674"/>
                  <a:gd name="connsiteY6" fmla="*/ 52388 h 81819"/>
                  <a:gd name="connsiteX7" fmla="*/ 38567 w 41674"/>
                  <a:gd name="connsiteY7" fmla="*/ 81820 h 81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74" h="81819">
                    <a:moveTo>
                      <a:pt x="39996" y="57340"/>
                    </a:moveTo>
                    <a:cubicBezTo>
                      <a:pt x="43606" y="43253"/>
                      <a:pt x="41339" y="28289"/>
                      <a:pt x="33710" y="15907"/>
                    </a:cubicBezTo>
                    <a:cubicBezTo>
                      <a:pt x="32329" y="21469"/>
                      <a:pt x="32329" y="27289"/>
                      <a:pt x="33710" y="32861"/>
                    </a:cubicBezTo>
                    <a:cubicBezTo>
                      <a:pt x="27528" y="20964"/>
                      <a:pt x="19041" y="10411"/>
                      <a:pt x="8754" y="1810"/>
                    </a:cubicBezTo>
                    <a:cubicBezTo>
                      <a:pt x="7782" y="762"/>
                      <a:pt x="6459" y="114"/>
                      <a:pt x="5039" y="0"/>
                    </a:cubicBezTo>
                    <a:cubicBezTo>
                      <a:pt x="2277" y="0"/>
                      <a:pt x="1039" y="4000"/>
                      <a:pt x="658" y="7144"/>
                    </a:cubicBezTo>
                    <a:cubicBezTo>
                      <a:pt x="-1352" y="22641"/>
                      <a:pt x="1267" y="38376"/>
                      <a:pt x="8183" y="52388"/>
                    </a:cubicBezTo>
                    <a:cubicBezTo>
                      <a:pt x="14564" y="65446"/>
                      <a:pt x="25318" y="75857"/>
                      <a:pt x="38567" y="81820"/>
                    </a:cubicBezTo>
                    <a:close/>
                  </a:path>
                </a:pathLst>
              </a:custGeom>
              <a:solidFill>
                <a:srgbClr val="F0A69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01" name="Freeform 904">
                <a:extLst>
                  <a:ext uri="{FF2B5EF4-FFF2-40B4-BE49-F238E27FC236}">
                    <a16:creationId xmlns:a16="http://schemas.microsoft.com/office/drawing/2014/main" id="{D97C7CA3-C4E9-41F2-89C7-6334DDDCD159}"/>
                  </a:ext>
                </a:extLst>
              </p:cNvPr>
              <p:cNvSpPr/>
              <p:nvPr/>
            </p:nvSpPr>
            <p:spPr>
              <a:xfrm>
                <a:off x="1703961" y="3580754"/>
                <a:ext cx="212780" cy="607788"/>
              </a:xfrm>
              <a:custGeom>
                <a:avLst/>
                <a:gdLst>
                  <a:gd name="connsiteX0" fmla="*/ 8538 w 212780"/>
                  <a:gd name="connsiteY0" fmla="*/ 572643 h 607788"/>
                  <a:gd name="connsiteX1" fmla="*/ 25683 w 212780"/>
                  <a:gd name="connsiteY1" fmla="*/ 0 h 607788"/>
                  <a:gd name="connsiteX2" fmla="*/ 162747 w 212780"/>
                  <a:gd name="connsiteY2" fmla="*/ 0 h 607788"/>
                  <a:gd name="connsiteX3" fmla="*/ 210372 w 212780"/>
                  <a:gd name="connsiteY3" fmla="*/ 601980 h 607788"/>
                  <a:gd name="connsiteX4" fmla="*/ 153222 w 212780"/>
                  <a:gd name="connsiteY4" fmla="*/ 606552 h 607788"/>
                  <a:gd name="connsiteX5" fmla="*/ 85119 w 212780"/>
                  <a:gd name="connsiteY5" fmla="*/ 152876 h 607788"/>
                  <a:gd name="connsiteX6" fmla="*/ 52829 w 212780"/>
                  <a:gd name="connsiteY6" fmla="*/ 574548 h 607788"/>
                  <a:gd name="connsiteX7" fmla="*/ 8633 w 212780"/>
                  <a:gd name="connsiteY7" fmla="*/ 572643 h 60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780" h="607788">
                    <a:moveTo>
                      <a:pt x="8538" y="572643"/>
                    </a:moveTo>
                    <a:cubicBezTo>
                      <a:pt x="2537" y="431006"/>
                      <a:pt x="-13941" y="158687"/>
                      <a:pt x="25683" y="0"/>
                    </a:cubicBezTo>
                    <a:lnTo>
                      <a:pt x="162747" y="0"/>
                    </a:lnTo>
                    <a:cubicBezTo>
                      <a:pt x="225517" y="93059"/>
                      <a:pt x="212182" y="572643"/>
                      <a:pt x="210372" y="601980"/>
                    </a:cubicBezTo>
                    <a:cubicBezTo>
                      <a:pt x="191875" y="607619"/>
                      <a:pt x="172377" y="609171"/>
                      <a:pt x="153222" y="606552"/>
                    </a:cubicBezTo>
                    <a:cubicBezTo>
                      <a:pt x="149222" y="599408"/>
                      <a:pt x="107598" y="301752"/>
                      <a:pt x="85119" y="152876"/>
                    </a:cubicBezTo>
                    <a:cubicBezTo>
                      <a:pt x="72736" y="294418"/>
                      <a:pt x="64068" y="458153"/>
                      <a:pt x="52829" y="574548"/>
                    </a:cubicBezTo>
                    <a:cubicBezTo>
                      <a:pt x="38237" y="578358"/>
                      <a:pt x="22844" y="577701"/>
                      <a:pt x="8633" y="572643"/>
                    </a:cubicBezTo>
                  </a:path>
                </a:pathLst>
              </a:custGeom>
              <a:solidFill>
                <a:srgbClr val="F79C4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02" name="Freeform 905">
                <a:extLst>
                  <a:ext uri="{FF2B5EF4-FFF2-40B4-BE49-F238E27FC236}">
                    <a16:creationId xmlns:a16="http://schemas.microsoft.com/office/drawing/2014/main" id="{17D82FB0-CE1A-4B33-BE1D-2AD592CF367E}"/>
                  </a:ext>
                </a:extLst>
              </p:cNvPr>
              <p:cNvSpPr/>
              <p:nvPr/>
            </p:nvSpPr>
            <p:spPr>
              <a:xfrm>
                <a:off x="1714827" y="3208881"/>
                <a:ext cx="104757" cy="139600"/>
              </a:xfrm>
              <a:custGeom>
                <a:avLst/>
                <a:gdLst>
                  <a:gd name="connsiteX0" fmla="*/ 3292 w 104757"/>
                  <a:gd name="connsiteY0" fmla="*/ 74312 h 139600"/>
                  <a:gd name="connsiteX1" fmla="*/ 8435 w 104757"/>
                  <a:gd name="connsiteY1" fmla="*/ 98505 h 139600"/>
                  <a:gd name="connsiteX2" fmla="*/ 24437 w 104757"/>
                  <a:gd name="connsiteY2" fmla="*/ 131557 h 139600"/>
                  <a:gd name="connsiteX3" fmla="*/ 82159 w 104757"/>
                  <a:gd name="connsiteY3" fmla="*/ 130891 h 139600"/>
                  <a:gd name="connsiteX4" fmla="*/ 97780 w 104757"/>
                  <a:gd name="connsiteY4" fmla="*/ 123747 h 139600"/>
                  <a:gd name="connsiteX5" fmla="*/ 104638 w 104757"/>
                  <a:gd name="connsiteY5" fmla="*/ 106887 h 139600"/>
                  <a:gd name="connsiteX6" fmla="*/ 98542 w 104757"/>
                  <a:gd name="connsiteY6" fmla="*/ 94314 h 139600"/>
                  <a:gd name="connsiteX7" fmla="*/ 86921 w 104757"/>
                  <a:gd name="connsiteY7" fmla="*/ 64311 h 139600"/>
                  <a:gd name="connsiteX8" fmla="*/ 79682 w 104757"/>
                  <a:gd name="connsiteY8" fmla="*/ 29068 h 139600"/>
                  <a:gd name="connsiteX9" fmla="*/ 48821 w 104757"/>
                  <a:gd name="connsiteY9" fmla="*/ 4017 h 139600"/>
                  <a:gd name="connsiteX10" fmla="*/ 28152 w 104757"/>
                  <a:gd name="connsiteY10" fmla="*/ 779 h 139600"/>
                  <a:gd name="connsiteX11" fmla="*/ 3292 w 104757"/>
                  <a:gd name="connsiteY11" fmla="*/ 74312 h 13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57" h="139600">
                    <a:moveTo>
                      <a:pt x="3292" y="74312"/>
                    </a:moveTo>
                    <a:cubicBezTo>
                      <a:pt x="5101" y="84980"/>
                      <a:pt x="7197" y="93933"/>
                      <a:pt x="8435" y="98505"/>
                    </a:cubicBezTo>
                    <a:cubicBezTo>
                      <a:pt x="14341" y="120318"/>
                      <a:pt x="5578" y="113079"/>
                      <a:pt x="24437" y="131557"/>
                    </a:cubicBezTo>
                    <a:cubicBezTo>
                      <a:pt x="40534" y="147369"/>
                      <a:pt x="63871" y="135843"/>
                      <a:pt x="82159" y="130891"/>
                    </a:cubicBezTo>
                    <a:cubicBezTo>
                      <a:pt x="87836" y="129700"/>
                      <a:pt x="93170" y="127261"/>
                      <a:pt x="97780" y="123747"/>
                    </a:cubicBezTo>
                    <a:cubicBezTo>
                      <a:pt x="102780" y="119651"/>
                      <a:pt x="105362" y="113307"/>
                      <a:pt x="104638" y="106887"/>
                    </a:cubicBezTo>
                    <a:cubicBezTo>
                      <a:pt x="103495" y="102325"/>
                      <a:pt x="101418" y="98039"/>
                      <a:pt x="98542" y="94314"/>
                    </a:cubicBezTo>
                    <a:cubicBezTo>
                      <a:pt x="92903" y="85094"/>
                      <a:pt x="88969" y="74931"/>
                      <a:pt x="86921" y="64311"/>
                    </a:cubicBezTo>
                    <a:cubicBezTo>
                      <a:pt x="85749" y="52338"/>
                      <a:pt x="83321" y="40527"/>
                      <a:pt x="79682" y="29068"/>
                    </a:cubicBezTo>
                    <a:cubicBezTo>
                      <a:pt x="73920" y="16324"/>
                      <a:pt x="62480" y="7037"/>
                      <a:pt x="48821" y="4017"/>
                    </a:cubicBezTo>
                    <a:cubicBezTo>
                      <a:pt x="41963" y="2398"/>
                      <a:pt x="34819" y="2303"/>
                      <a:pt x="28152" y="779"/>
                    </a:cubicBezTo>
                    <a:cubicBezTo>
                      <a:pt x="-4805" y="-6746"/>
                      <a:pt x="-2138" y="41927"/>
                      <a:pt x="3292" y="74312"/>
                    </a:cubicBezTo>
                  </a:path>
                </a:pathLst>
              </a:custGeom>
              <a:solidFill>
                <a:srgbClr val="EB59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03" name="Freeform 908">
                <a:extLst>
                  <a:ext uri="{FF2B5EF4-FFF2-40B4-BE49-F238E27FC236}">
                    <a16:creationId xmlns:a16="http://schemas.microsoft.com/office/drawing/2014/main" id="{CAF13D78-11CD-4910-A024-14691B4D8B60}"/>
                  </a:ext>
                </a:extLst>
              </p:cNvPr>
              <p:cNvSpPr/>
              <p:nvPr/>
            </p:nvSpPr>
            <p:spPr>
              <a:xfrm>
                <a:off x="1413190" y="4184223"/>
                <a:ext cx="91928" cy="42736"/>
              </a:xfrm>
              <a:custGeom>
                <a:avLst/>
                <a:gdLst>
                  <a:gd name="connsiteX0" fmla="*/ 89759 w 91928"/>
                  <a:gd name="connsiteY0" fmla="*/ 34992 h 42736"/>
                  <a:gd name="connsiteX1" fmla="*/ 91759 w 91928"/>
                  <a:gd name="connsiteY1" fmla="*/ 40231 h 42736"/>
                  <a:gd name="connsiteX2" fmla="*/ 85187 w 91928"/>
                  <a:gd name="connsiteY2" fmla="*/ 42708 h 42736"/>
                  <a:gd name="connsiteX3" fmla="*/ 5367 w 91928"/>
                  <a:gd name="connsiteY3" fmla="*/ 13371 h 42736"/>
                  <a:gd name="connsiteX4" fmla="*/ 33 w 91928"/>
                  <a:gd name="connsiteY4" fmla="*/ 5465 h 42736"/>
                  <a:gd name="connsiteX5" fmla="*/ 4986 w 91928"/>
                  <a:gd name="connsiteY5" fmla="*/ 322 h 42736"/>
                  <a:gd name="connsiteX6" fmla="*/ 12416 w 91928"/>
                  <a:gd name="connsiteY6" fmla="*/ 322 h 42736"/>
                  <a:gd name="connsiteX7" fmla="*/ 89759 w 91928"/>
                  <a:gd name="connsiteY7" fmla="*/ 35278 h 4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928" h="42736">
                    <a:moveTo>
                      <a:pt x="89759" y="34992"/>
                    </a:moveTo>
                    <a:cubicBezTo>
                      <a:pt x="90997" y="36421"/>
                      <a:pt x="92426" y="38326"/>
                      <a:pt x="91759" y="40231"/>
                    </a:cubicBezTo>
                    <a:cubicBezTo>
                      <a:pt x="91092" y="42136"/>
                      <a:pt x="87759" y="42898"/>
                      <a:pt x="85187" y="42708"/>
                    </a:cubicBezTo>
                    <a:cubicBezTo>
                      <a:pt x="56431" y="40250"/>
                      <a:pt x="28865" y="30116"/>
                      <a:pt x="5367" y="13371"/>
                    </a:cubicBezTo>
                    <a:cubicBezTo>
                      <a:pt x="2605" y="11466"/>
                      <a:pt x="-348" y="8799"/>
                      <a:pt x="33" y="5465"/>
                    </a:cubicBezTo>
                    <a:cubicBezTo>
                      <a:pt x="614" y="2969"/>
                      <a:pt x="2510" y="988"/>
                      <a:pt x="4986" y="322"/>
                    </a:cubicBezTo>
                    <a:cubicBezTo>
                      <a:pt x="7444" y="-107"/>
                      <a:pt x="9958" y="-107"/>
                      <a:pt x="12416" y="322"/>
                    </a:cubicBezTo>
                    <a:cubicBezTo>
                      <a:pt x="42210" y="-603"/>
                      <a:pt x="70766" y="12304"/>
                      <a:pt x="89759" y="35278"/>
                    </a:cubicBezTo>
                  </a:path>
                </a:pathLst>
              </a:custGeom>
              <a:solidFill>
                <a:srgbClr val="403D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07" name="Freeform 909">
                <a:extLst>
                  <a:ext uri="{FF2B5EF4-FFF2-40B4-BE49-F238E27FC236}">
                    <a16:creationId xmlns:a16="http://schemas.microsoft.com/office/drawing/2014/main" id="{E583472D-362C-40C0-AA8E-9D1DD009BBC9}"/>
                  </a:ext>
                </a:extLst>
              </p:cNvPr>
              <p:cNvSpPr/>
              <p:nvPr/>
            </p:nvSpPr>
            <p:spPr>
              <a:xfrm>
                <a:off x="1549049" y="4141777"/>
                <a:ext cx="86561" cy="40916"/>
              </a:xfrm>
              <a:custGeom>
                <a:avLst/>
                <a:gdLst>
                  <a:gd name="connsiteX0" fmla="*/ 24765 w 86561"/>
                  <a:gd name="connsiteY0" fmla="*/ 0 h 40916"/>
                  <a:gd name="connsiteX1" fmla="*/ 50006 w 86561"/>
                  <a:gd name="connsiteY1" fmla="*/ 6858 h 40916"/>
                  <a:gd name="connsiteX2" fmla="*/ 84392 w 86561"/>
                  <a:gd name="connsiteY2" fmla="*/ 33147 h 40916"/>
                  <a:gd name="connsiteX3" fmla="*/ 86392 w 86561"/>
                  <a:gd name="connsiteY3" fmla="*/ 38386 h 40916"/>
                  <a:gd name="connsiteX4" fmla="*/ 79820 w 86561"/>
                  <a:gd name="connsiteY4" fmla="*/ 40862 h 40916"/>
                  <a:gd name="connsiteX5" fmla="*/ 0 w 86561"/>
                  <a:gd name="connsiteY5" fmla="*/ 11621 h 40916"/>
                  <a:gd name="connsiteX6" fmla="*/ 0 w 86561"/>
                  <a:gd name="connsiteY6" fmla="*/ 11621 h 40916"/>
                  <a:gd name="connsiteX7" fmla="*/ 25146 w 86561"/>
                  <a:gd name="connsiteY7" fmla="*/ 381 h 4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561" h="40916">
                    <a:moveTo>
                      <a:pt x="24765" y="0"/>
                    </a:moveTo>
                    <a:cubicBezTo>
                      <a:pt x="33509" y="810"/>
                      <a:pt x="42053" y="3134"/>
                      <a:pt x="50006" y="6858"/>
                    </a:cubicBezTo>
                    <a:cubicBezTo>
                      <a:pt x="63056" y="13326"/>
                      <a:pt x="74724" y="22250"/>
                      <a:pt x="84392" y="33147"/>
                    </a:cubicBezTo>
                    <a:cubicBezTo>
                      <a:pt x="85630" y="34671"/>
                      <a:pt x="87058" y="36481"/>
                      <a:pt x="86392" y="38386"/>
                    </a:cubicBezTo>
                    <a:cubicBezTo>
                      <a:pt x="85725" y="40291"/>
                      <a:pt x="82391" y="41148"/>
                      <a:pt x="79820" y="40862"/>
                    </a:cubicBezTo>
                    <a:cubicBezTo>
                      <a:pt x="51083" y="38395"/>
                      <a:pt x="23527" y="28299"/>
                      <a:pt x="0" y="11621"/>
                    </a:cubicBezTo>
                    <a:lnTo>
                      <a:pt x="0" y="11621"/>
                    </a:lnTo>
                    <a:cubicBezTo>
                      <a:pt x="8182" y="7449"/>
                      <a:pt x="16574" y="3696"/>
                      <a:pt x="25146" y="381"/>
                    </a:cubicBezTo>
                  </a:path>
                </a:pathLst>
              </a:custGeom>
              <a:solidFill>
                <a:srgbClr val="403D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08" name="Freeform 912">
                <a:extLst>
                  <a:ext uri="{FF2B5EF4-FFF2-40B4-BE49-F238E27FC236}">
                    <a16:creationId xmlns:a16="http://schemas.microsoft.com/office/drawing/2014/main" id="{4F637055-307F-41FF-AE25-514F4628A234}"/>
                  </a:ext>
                </a:extLst>
              </p:cNvPr>
              <p:cNvSpPr/>
              <p:nvPr/>
            </p:nvSpPr>
            <p:spPr>
              <a:xfrm>
                <a:off x="1503806" y="3263381"/>
                <a:ext cx="48982" cy="69766"/>
              </a:xfrm>
              <a:custGeom>
                <a:avLst/>
                <a:gdLst>
                  <a:gd name="connsiteX0" fmla="*/ 48196 w 48982"/>
                  <a:gd name="connsiteY0" fmla="*/ 45911 h 69766"/>
                  <a:gd name="connsiteX1" fmla="*/ 36138 w 48982"/>
                  <a:gd name="connsiteY1" fmla="*/ 68485 h 69766"/>
                  <a:gd name="connsiteX2" fmla="*/ 33623 w 48982"/>
                  <a:gd name="connsiteY2" fmla="*/ 69056 h 69766"/>
                  <a:gd name="connsiteX3" fmla="*/ 5048 w 48982"/>
                  <a:gd name="connsiteY3" fmla="*/ 56102 h 69766"/>
                  <a:gd name="connsiteX4" fmla="*/ 0 w 48982"/>
                  <a:gd name="connsiteY4" fmla="*/ 0 h 69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82" h="69766">
                    <a:moveTo>
                      <a:pt x="48196" y="45911"/>
                    </a:moveTo>
                    <a:cubicBezTo>
                      <a:pt x="51102" y="55474"/>
                      <a:pt x="45701" y="65580"/>
                      <a:pt x="36138" y="68485"/>
                    </a:cubicBezTo>
                    <a:cubicBezTo>
                      <a:pt x="35309" y="68732"/>
                      <a:pt x="34471" y="68923"/>
                      <a:pt x="33623" y="69056"/>
                    </a:cubicBezTo>
                    <a:cubicBezTo>
                      <a:pt x="22260" y="71790"/>
                      <a:pt x="10487" y="66456"/>
                      <a:pt x="5048" y="56102"/>
                    </a:cubicBezTo>
                    <a:cubicBezTo>
                      <a:pt x="-95" y="42958"/>
                      <a:pt x="191" y="14383"/>
                      <a:pt x="0" y="0"/>
                    </a:cubicBezTo>
                    <a:close/>
                  </a:path>
                </a:pathLst>
              </a:custGeom>
              <a:solidFill>
                <a:srgbClr val="E88C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09" name="Freeform 913">
                <a:extLst>
                  <a:ext uri="{FF2B5EF4-FFF2-40B4-BE49-F238E27FC236}">
                    <a16:creationId xmlns:a16="http://schemas.microsoft.com/office/drawing/2014/main" id="{A728DE2E-6228-41DA-96C9-703CD674A47B}"/>
                  </a:ext>
                </a:extLst>
              </p:cNvPr>
              <p:cNvSpPr/>
              <p:nvPr/>
            </p:nvSpPr>
            <p:spPr>
              <a:xfrm>
                <a:off x="1487231" y="3179213"/>
                <a:ext cx="110753" cy="136442"/>
              </a:xfrm>
              <a:custGeom>
                <a:avLst/>
                <a:gdLst>
                  <a:gd name="connsiteX0" fmla="*/ 109920 w 110753"/>
                  <a:gd name="connsiteY0" fmla="*/ 73596 h 136442"/>
                  <a:gd name="connsiteX1" fmla="*/ 92203 w 110753"/>
                  <a:gd name="connsiteY1" fmla="*/ 120745 h 136442"/>
                  <a:gd name="connsiteX2" fmla="*/ 38101 w 110753"/>
                  <a:gd name="connsiteY2" fmla="*/ 131889 h 136442"/>
                  <a:gd name="connsiteX3" fmla="*/ 5430 w 110753"/>
                  <a:gd name="connsiteY3" fmla="*/ 82454 h 136442"/>
                  <a:gd name="connsiteX4" fmla="*/ 1 w 110753"/>
                  <a:gd name="connsiteY4" fmla="*/ 40544 h 136442"/>
                  <a:gd name="connsiteX5" fmla="*/ 12669 w 110753"/>
                  <a:gd name="connsiteY5" fmla="*/ 8254 h 136442"/>
                  <a:gd name="connsiteX6" fmla="*/ 26385 w 110753"/>
                  <a:gd name="connsiteY6" fmla="*/ 3587 h 136442"/>
                  <a:gd name="connsiteX7" fmla="*/ 69343 w 110753"/>
                  <a:gd name="connsiteY7" fmla="*/ 1016 h 136442"/>
                  <a:gd name="connsiteX8" fmla="*/ 105634 w 110753"/>
                  <a:gd name="connsiteY8" fmla="*/ 22923 h 136442"/>
                  <a:gd name="connsiteX9" fmla="*/ 110396 w 110753"/>
                  <a:gd name="connsiteY9" fmla="*/ 47878 h 136442"/>
                  <a:gd name="connsiteX10" fmla="*/ 109920 w 110753"/>
                  <a:gd name="connsiteY10" fmla="*/ 73596 h 13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753" h="136442">
                    <a:moveTo>
                      <a:pt x="109920" y="73596"/>
                    </a:moveTo>
                    <a:cubicBezTo>
                      <a:pt x="108872" y="90731"/>
                      <a:pt x="102700" y="107152"/>
                      <a:pt x="92203" y="120745"/>
                    </a:cubicBezTo>
                    <a:cubicBezTo>
                      <a:pt x="78773" y="136280"/>
                      <a:pt x="56580" y="140861"/>
                      <a:pt x="38101" y="131889"/>
                    </a:cubicBezTo>
                    <a:cubicBezTo>
                      <a:pt x="20194" y="123221"/>
                      <a:pt x="11146" y="105028"/>
                      <a:pt x="5430" y="82454"/>
                    </a:cubicBezTo>
                    <a:cubicBezTo>
                      <a:pt x="1773" y="68786"/>
                      <a:pt x="-56" y="54689"/>
                      <a:pt x="1" y="40544"/>
                    </a:cubicBezTo>
                    <a:cubicBezTo>
                      <a:pt x="1" y="28638"/>
                      <a:pt x="1049" y="14636"/>
                      <a:pt x="12669" y="8254"/>
                    </a:cubicBezTo>
                    <a:cubicBezTo>
                      <a:pt x="16984" y="6026"/>
                      <a:pt x="21604" y="4454"/>
                      <a:pt x="26385" y="3587"/>
                    </a:cubicBezTo>
                    <a:cubicBezTo>
                      <a:pt x="40397" y="-70"/>
                      <a:pt x="54989" y="-937"/>
                      <a:pt x="69343" y="1016"/>
                    </a:cubicBezTo>
                    <a:cubicBezTo>
                      <a:pt x="83964" y="2949"/>
                      <a:pt x="97118" y="10883"/>
                      <a:pt x="105634" y="22923"/>
                    </a:cubicBezTo>
                    <a:cubicBezTo>
                      <a:pt x="108882" y="30838"/>
                      <a:pt x="110501" y="39325"/>
                      <a:pt x="110396" y="47878"/>
                    </a:cubicBezTo>
                    <a:cubicBezTo>
                      <a:pt x="110996" y="56451"/>
                      <a:pt x="110844" y="65052"/>
                      <a:pt x="109920" y="73596"/>
                    </a:cubicBezTo>
                  </a:path>
                </a:pathLst>
              </a:custGeom>
              <a:solidFill>
                <a:srgbClr val="F0A69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10" name="Freeform 914">
                <a:extLst>
                  <a:ext uri="{FF2B5EF4-FFF2-40B4-BE49-F238E27FC236}">
                    <a16:creationId xmlns:a16="http://schemas.microsoft.com/office/drawing/2014/main" id="{016F0681-3F70-4C6F-A04E-6B923ED506BF}"/>
                  </a:ext>
                </a:extLst>
              </p:cNvPr>
              <p:cNvSpPr/>
              <p:nvPr/>
            </p:nvSpPr>
            <p:spPr>
              <a:xfrm>
                <a:off x="1477985" y="3165443"/>
                <a:ext cx="134513" cy="120702"/>
              </a:xfrm>
              <a:custGeom>
                <a:avLst/>
                <a:gdLst>
                  <a:gd name="connsiteX0" fmla="*/ 39537 w 134513"/>
                  <a:gd name="connsiteY0" fmla="*/ 62981 h 120702"/>
                  <a:gd name="connsiteX1" fmla="*/ 28012 w 134513"/>
                  <a:gd name="connsiteY1" fmla="*/ 82031 h 120702"/>
                  <a:gd name="connsiteX2" fmla="*/ 22868 w 134513"/>
                  <a:gd name="connsiteY2" fmla="*/ 99366 h 120702"/>
                  <a:gd name="connsiteX3" fmla="*/ 23535 w 134513"/>
                  <a:gd name="connsiteY3" fmla="*/ 120703 h 120702"/>
                  <a:gd name="connsiteX4" fmla="*/ 12581 w 134513"/>
                  <a:gd name="connsiteY4" fmla="*/ 109082 h 120702"/>
                  <a:gd name="connsiteX5" fmla="*/ 6009 w 134513"/>
                  <a:gd name="connsiteY5" fmla="*/ 95938 h 120702"/>
                  <a:gd name="connsiteX6" fmla="*/ 199 w 134513"/>
                  <a:gd name="connsiteY6" fmla="*/ 61552 h 120702"/>
                  <a:gd name="connsiteX7" fmla="*/ 3913 w 134513"/>
                  <a:gd name="connsiteY7" fmla="*/ 31263 h 120702"/>
                  <a:gd name="connsiteX8" fmla="*/ 17820 w 134513"/>
                  <a:gd name="connsiteY8" fmla="*/ 13356 h 120702"/>
                  <a:gd name="connsiteX9" fmla="*/ 49824 w 134513"/>
                  <a:gd name="connsiteY9" fmla="*/ 116 h 120702"/>
                  <a:gd name="connsiteX10" fmla="*/ 65254 w 134513"/>
                  <a:gd name="connsiteY10" fmla="*/ 783 h 120702"/>
                  <a:gd name="connsiteX11" fmla="*/ 84304 w 134513"/>
                  <a:gd name="connsiteY11" fmla="*/ 5069 h 120702"/>
                  <a:gd name="connsiteX12" fmla="*/ 105926 w 134513"/>
                  <a:gd name="connsiteY12" fmla="*/ 7355 h 120702"/>
                  <a:gd name="connsiteX13" fmla="*/ 111356 w 134513"/>
                  <a:gd name="connsiteY13" fmla="*/ 3736 h 120702"/>
                  <a:gd name="connsiteX14" fmla="*/ 129262 w 134513"/>
                  <a:gd name="connsiteY14" fmla="*/ 10213 h 120702"/>
                  <a:gd name="connsiteX15" fmla="*/ 132501 w 134513"/>
                  <a:gd name="connsiteY15" fmla="*/ 37264 h 120702"/>
                  <a:gd name="connsiteX16" fmla="*/ 93925 w 134513"/>
                  <a:gd name="connsiteY16" fmla="*/ 52694 h 120702"/>
                  <a:gd name="connsiteX17" fmla="*/ 62016 w 134513"/>
                  <a:gd name="connsiteY17" fmla="*/ 54313 h 120702"/>
                  <a:gd name="connsiteX18" fmla="*/ 46109 w 134513"/>
                  <a:gd name="connsiteY18" fmla="*/ 59457 h 120702"/>
                  <a:gd name="connsiteX19" fmla="*/ 39632 w 134513"/>
                  <a:gd name="connsiteY19" fmla="*/ 62695 h 12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513" h="120702">
                    <a:moveTo>
                      <a:pt x="39537" y="62981"/>
                    </a:moveTo>
                    <a:cubicBezTo>
                      <a:pt x="34136" y="68248"/>
                      <a:pt x="30174" y="74802"/>
                      <a:pt x="28012" y="82031"/>
                    </a:cubicBezTo>
                    <a:cubicBezTo>
                      <a:pt x="25354" y="87489"/>
                      <a:pt x="23621" y="93347"/>
                      <a:pt x="22868" y="99366"/>
                    </a:cubicBezTo>
                    <a:cubicBezTo>
                      <a:pt x="22449" y="106482"/>
                      <a:pt x="22668" y="113626"/>
                      <a:pt x="23535" y="120703"/>
                    </a:cubicBezTo>
                    <a:cubicBezTo>
                      <a:pt x="19820" y="116893"/>
                      <a:pt x="16106" y="113178"/>
                      <a:pt x="12581" y="109082"/>
                    </a:cubicBezTo>
                    <a:cubicBezTo>
                      <a:pt x="9181" y="105425"/>
                      <a:pt x="6895" y="100862"/>
                      <a:pt x="6009" y="95938"/>
                    </a:cubicBezTo>
                    <a:cubicBezTo>
                      <a:pt x="2990" y="84689"/>
                      <a:pt x="1046" y="73173"/>
                      <a:pt x="199" y="61552"/>
                    </a:cubicBezTo>
                    <a:cubicBezTo>
                      <a:pt x="-525" y="51313"/>
                      <a:pt x="732" y="41026"/>
                      <a:pt x="3913" y="31263"/>
                    </a:cubicBezTo>
                    <a:cubicBezTo>
                      <a:pt x="6933" y="24195"/>
                      <a:pt x="11724" y="18032"/>
                      <a:pt x="17820" y="13356"/>
                    </a:cubicBezTo>
                    <a:cubicBezTo>
                      <a:pt x="26812" y="5660"/>
                      <a:pt x="38023" y="1021"/>
                      <a:pt x="49824" y="116"/>
                    </a:cubicBezTo>
                    <a:cubicBezTo>
                      <a:pt x="55158" y="-360"/>
                      <a:pt x="60206" y="783"/>
                      <a:pt x="65254" y="783"/>
                    </a:cubicBezTo>
                    <a:cubicBezTo>
                      <a:pt x="71846" y="726"/>
                      <a:pt x="78370" y="2192"/>
                      <a:pt x="84304" y="5069"/>
                    </a:cubicBezTo>
                    <a:cubicBezTo>
                      <a:pt x="90762" y="9165"/>
                      <a:pt x="98754" y="10013"/>
                      <a:pt x="105926" y="7355"/>
                    </a:cubicBezTo>
                    <a:cubicBezTo>
                      <a:pt x="107831" y="6307"/>
                      <a:pt x="109450" y="4688"/>
                      <a:pt x="111356" y="3736"/>
                    </a:cubicBezTo>
                    <a:cubicBezTo>
                      <a:pt x="118099" y="1554"/>
                      <a:pt x="125472" y="4221"/>
                      <a:pt x="129262" y="10213"/>
                    </a:cubicBezTo>
                    <a:cubicBezTo>
                      <a:pt x="134844" y="18099"/>
                      <a:pt x="136063" y="28282"/>
                      <a:pt x="132501" y="37264"/>
                    </a:cubicBezTo>
                    <a:cubicBezTo>
                      <a:pt x="125929" y="53170"/>
                      <a:pt x="109070" y="56314"/>
                      <a:pt x="93925" y="52694"/>
                    </a:cubicBezTo>
                    <a:cubicBezTo>
                      <a:pt x="83400" y="49741"/>
                      <a:pt x="72189" y="50303"/>
                      <a:pt x="62016" y="54313"/>
                    </a:cubicBezTo>
                    <a:cubicBezTo>
                      <a:pt x="56901" y="56571"/>
                      <a:pt x="51577" y="58295"/>
                      <a:pt x="46109" y="59457"/>
                    </a:cubicBezTo>
                    <a:cubicBezTo>
                      <a:pt x="43795" y="60181"/>
                      <a:pt x="41604" y="61276"/>
                      <a:pt x="39632" y="62695"/>
                    </a:cubicBezTo>
                  </a:path>
                </a:pathLst>
              </a:custGeom>
              <a:solidFill>
                <a:srgbClr val="403D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11" name="Freeform 915">
                <a:extLst>
                  <a:ext uri="{FF2B5EF4-FFF2-40B4-BE49-F238E27FC236}">
                    <a16:creationId xmlns:a16="http://schemas.microsoft.com/office/drawing/2014/main" id="{C39C052F-8492-4351-B7C0-29555713DCBB}"/>
                  </a:ext>
                </a:extLst>
              </p:cNvPr>
              <p:cNvSpPr/>
              <p:nvPr/>
            </p:nvSpPr>
            <p:spPr>
              <a:xfrm>
                <a:off x="1494412" y="3245592"/>
                <a:ext cx="12632" cy="27313"/>
              </a:xfrm>
              <a:custGeom>
                <a:avLst/>
                <a:gdLst>
                  <a:gd name="connsiteX0" fmla="*/ 12632 w 12632"/>
                  <a:gd name="connsiteY0" fmla="*/ 9883 h 27313"/>
                  <a:gd name="connsiteX1" fmla="*/ 9489 w 12632"/>
                  <a:gd name="connsiteY1" fmla="*/ 2930 h 27313"/>
                  <a:gd name="connsiteX2" fmla="*/ 3584 w 12632"/>
                  <a:gd name="connsiteY2" fmla="*/ 73 h 27313"/>
                  <a:gd name="connsiteX3" fmla="*/ 250 w 12632"/>
                  <a:gd name="connsiteY3" fmla="*/ 4264 h 27313"/>
                  <a:gd name="connsiteX4" fmla="*/ 250 w 12632"/>
                  <a:gd name="connsiteY4" fmla="*/ 10074 h 27313"/>
                  <a:gd name="connsiteX5" fmla="*/ 8442 w 12632"/>
                  <a:gd name="connsiteY5" fmla="*/ 27314 h 2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2" h="27313">
                    <a:moveTo>
                      <a:pt x="12632" y="9883"/>
                    </a:moveTo>
                    <a:cubicBezTo>
                      <a:pt x="11756" y="7493"/>
                      <a:pt x="10708" y="5169"/>
                      <a:pt x="9489" y="2930"/>
                    </a:cubicBezTo>
                    <a:cubicBezTo>
                      <a:pt x="8318" y="834"/>
                      <a:pt x="5956" y="-308"/>
                      <a:pt x="3584" y="73"/>
                    </a:cubicBezTo>
                    <a:cubicBezTo>
                      <a:pt x="1888" y="882"/>
                      <a:pt x="660" y="2425"/>
                      <a:pt x="250" y="4264"/>
                    </a:cubicBezTo>
                    <a:cubicBezTo>
                      <a:pt x="-83" y="6188"/>
                      <a:pt x="-83" y="8150"/>
                      <a:pt x="250" y="10074"/>
                    </a:cubicBezTo>
                    <a:cubicBezTo>
                      <a:pt x="1422" y="16436"/>
                      <a:pt x="4241" y="22390"/>
                      <a:pt x="8442" y="27314"/>
                    </a:cubicBezTo>
                    <a:close/>
                  </a:path>
                </a:pathLst>
              </a:custGeom>
              <a:solidFill>
                <a:srgbClr val="F0A69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12" name="Freeform 916">
                <a:extLst>
                  <a:ext uri="{FF2B5EF4-FFF2-40B4-BE49-F238E27FC236}">
                    <a16:creationId xmlns:a16="http://schemas.microsoft.com/office/drawing/2014/main" id="{562C7E15-56B9-4035-AB7C-BAF21AC20795}"/>
                  </a:ext>
                </a:extLst>
              </p:cNvPr>
              <p:cNvSpPr/>
              <p:nvPr/>
            </p:nvSpPr>
            <p:spPr>
              <a:xfrm>
                <a:off x="1580387" y="3237895"/>
                <a:ext cx="23241" cy="29201"/>
              </a:xfrm>
              <a:custGeom>
                <a:avLst/>
                <a:gdLst>
                  <a:gd name="connsiteX0" fmla="*/ 20479 w 23241"/>
                  <a:gd name="connsiteY0" fmla="*/ 17676 h 29201"/>
                  <a:gd name="connsiteX1" fmla="*/ 3048 w 23241"/>
                  <a:gd name="connsiteY1" fmla="*/ 25487 h 29201"/>
                  <a:gd name="connsiteX2" fmla="*/ 3048 w 23241"/>
                  <a:gd name="connsiteY2" fmla="*/ 11866 h 29201"/>
                  <a:gd name="connsiteX3" fmla="*/ 20574 w 23241"/>
                  <a:gd name="connsiteY3" fmla="*/ 3293 h 29201"/>
                  <a:gd name="connsiteX4" fmla="*/ 1429 w 23241"/>
                  <a:gd name="connsiteY4" fmla="*/ 29201 h 29201"/>
                  <a:gd name="connsiteX5" fmla="*/ 2000 w 23241"/>
                  <a:gd name="connsiteY5" fmla="*/ 29201 h 29201"/>
                  <a:gd name="connsiteX6" fmla="*/ 22384 w 23241"/>
                  <a:gd name="connsiteY6" fmla="*/ 20153 h 29201"/>
                  <a:gd name="connsiteX7" fmla="*/ 23241 w 23241"/>
                  <a:gd name="connsiteY7" fmla="*/ 18819 h 29201"/>
                  <a:gd name="connsiteX8" fmla="*/ 23241 w 23241"/>
                  <a:gd name="connsiteY8" fmla="*/ 1388 h 29201"/>
                  <a:gd name="connsiteX9" fmla="*/ 22574 w 23241"/>
                  <a:gd name="connsiteY9" fmla="*/ 150 h 29201"/>
                  <a:gd name="connsiteX10" fmla="*/ 21146 w 23241"/>
                  <a:gd name="connsiteY10" fmla="*/ 150 h 29201"/>
                  <a:gd name="connsiteX11" fmla="*/ 762 w 23241"/>
                  <a:gd name="connsiteY11" fmla="*/ 10151 h 29201"/>
                  <a:gd name="connsiteX12" fmla="*/ 0 w 23241"/>
                  <a:gd name="connsiteY12" fmla="*/ 11485 h 29201"/>
                  <a:gd name="connsiteX13" fmla="*/ 0 w 23241"/>
                  <a:gd name="connsiteY13" fmla="*/ 27963 h 29201"/>
                  <a:gd name="connsiteX14" fmla="*/ 667 w 23241"/>
                  <a:gd name="connsiteY14" fmla="*/ 29201 h 29201"/>
                  <a:gd name="connsiteX15" fmla="*/ 1524 w 23241"/>
                  <a:gd name="connsiteY15" fmla="*/ 29201 h 2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241" h="29201">
                    <a:moveTo>
                      <a:pt x="20479" y="17676"/>
                    </a:moveTo>
                    <a:lnTo>
                      <a:pt x="3048" y="25487"/>
                    </a:lnTo>
                    <a:lnTo>
                      <a:pt x="3048" y="11866"/>
                    </a:lnTo>
                    <a:lnTo>
                      <a:pt x="20574" y="3293"/>
                    </a:lnTo>
                    <a:close/>
                    <a:moveTo>
                      <a:pt x="1429" y="29201"/>
                    </a:moveTo>
                    <a:lnTo>
                      <a:pt x="2000" y="29201"/>
                    </a:lnTo>
                    <a:lnTo>
                      <a:pt x="22384" y="20153"/>
                    </a:lnTo>
                    <a:cubicBezTo>
                      <a:pt x="22879" y="19886"/>
                      <a:pt x="23203" y="19381"/>
                      <a:pt x="23241" y="18819"/>
                    </a:cubicBezTo>
                    <a:lnTo>
                      <a:pt x="23241" y="1388"/>
                    </a:lnTo>
                    <a:cubicBezTo>
                      <a:pt x="23222" y="893"/>
                      <a:pt x="22975" y="436"/>
                      <a:pt x="22574" y="150"/>
                    </a:cubicBezTo>
                    <a:cubicBezTo>
                      <a:pt x="22117" y="-50"/>
                      <a:pt x="21603" y="-50"/>
                      <a:pt x="21146" y="150"/>
                    </a:cubicBezTo>
                    <a:lnTo>
                      <a:pt x="762" y="10151"/>
                    </a:lnTo>
                    <a:cubicBezTo>
                      <a:pt x="286" y="10428"/>
                      <a:pt x="-9" y="10932"/>
                      <a:pt x="0" y="11485"/>
                    </a:cubicBezTo>
                    <a:lnTo>
                      <a:pt x="0" y="27963"/>
                    </a:lnTo>
                    <a:cubicBezTo>
                      <a:pt x="19" y="28458"/>
                      <a:pt x="267" y="28916"/>
                      <a:pt x="667" y="29201"/>
                    </a:cubicBezTo>
                    <a:lnTo>
                      <a:pt x="1524" y="29201"/>
                    </a:lnTo>
                  </a:path>
                </a:pathLst>
              </a:custGeom>
              <a:solidFill>
                <a:srgbClr val="527D7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13" name="Freeform 917">
                <a:extLst>
                  <a:ext uri="{FF2B5EF4-FFF2-40B4-BE49-F238E27FC236}">
                    <a16:creationId xmlns:a16="http://schemas.microsoft.com/office/drawing/2014/main" id="{880E5474-CF9B-457D-8B32-8C42D85D7AFA}"/>
                  </a:ext>
                </a:extLst>
              </p:cNvPr>
              <p:cNvSpPr/>
              <p:nvPr/>
            </p:nvSpPr>
            <p:spPr>
              <a:xfrm>
                <a:off x="1545525" y="3251963"/>
                <a:ext cx="23336" cy="29610"/>
              </a:xfrm>
              <a:custGeom>
                <a:avLst/>
                <a:gdLst>
                  <a:gd name="connsiteX0" fmla="*/ 20479 w 23336"/>
                  <a:gd name="connsiteY0" fmla="*/ 18086 h 29610"/>
                  <a:gd name="connsiteX1" fmla="*/ 3048 w 23336"/>
                  <a:gd name="connsiteY1" fmla="*/ 25896 h 29610"/>
                  <a:gd name="connsiteX2" fmla="*/ 3048 w 23336"/>
                  <a:gd name="connsiteY2" fmla="*/ 12561 h 29610"/>
                  <a:gd name="connsiteX3" fmla="*/ 20479 w 23336"/>
                  <a:gd name="connsiteY3" fmla="*/ 3988 h 29610"/>
                  <a:gd name="connsiteX4" fmla="*/ 1429 w 23336"/>
                  <a:gd name="connsiteY4" fmla="*/ 29611 h 29610"/>
                  <a:gd name="connsiteX5" fmla="*/ 2096 w 23336"/>
                  <a:gd name="connsiteY5" fmla="*/ 29611 h 29610"/>
                  <a:gd name="connsiteX6" fmla="*/ 22479 w 23336"/>
                  <a:gd name="connsiteY6" fmla="*/ 20086 h 29610"/>
                  <a:gd name="connsiteX7" fmla="*/ 23336 w 23336"/>
                  <a:gd name="connsiteY7" fmla="*/ 18752 h 29610"/>
                  <a:gd name="connsiteX8" fmla="*/ 23336 w 23336"/>
                  <a:gd name="connsiteY8" fmla="*/ 1417 h 29610"/>
                  <a:gd name="connsiteX9" fmla="*/ 22670 w 23336"/>
                  <a:gd name="connsiteY9" fmla="*/ 179 h 29610"/>
                  <a:gd name="connsiteX10" fmla="*/ 21241 w 23336"/>
                  <a:gd name="connsiteY10" fmla="*/ 179 h 29610"/>
                  <a:gd name="connsiteX11" fmla="*/ 857 w 23336"/>
                  <a:gd name="connsiteY11" fmla="*/ 10180 h 29610"/>
                  <a:gd name="connsiteX12" fmla="*/ 0 w 23336"/>
                  <a:gd name="connsiteY12" fmla="*/ 11418 h 29610"/>
                  <a:gd name="connsiteX13" fmla="*/ 0 w 23336"/>
                  <a:gd name="connsiteY13" fmla="*/ 27992 h 29610"/>
                  <a:gd name="connsiteX14" fmla="*/ 667 w 23336"/>
                  <a:gd name="connsiteY14" fmla="*/ 29230 h 29610"/>
                  <a:gd name="connsiteX15" fmla="*/ 1429 w 23336"/>
                  <a:gd name="connsiteY15" fmla="*/ 29230 h 2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336" h="29610">
                    <a:moveTo>
                      <a:pt x="20479" y="18086"/>
                    </a:moveTo>
                    <a:lnTo>
                      <a:pt x="3048" y="25896"/>
                    </a:lnTo>
                    <a:lnTo>
                      <a:pt x="3048" y="12561"/>
                    </a:lnTo>
                    <a:lnTo>
                      <a:pt x="20479" y="3988"/>
                    </a:lnTo>
                    <a:close/>
                    <a:moveTo>
                      <a:pt x="1429" y="29611"/>
                    </a:moveTo>
                    <a:lnTo>
                      <a:pt x="2096" y="29611"/>
                    </a:lnTo>
                    <a:lnTo>
                      <a:pt x="22479" y="20086"/>
                    </a:lnTo>
                    <a:cubicBezTo>
                      <a:pt x="23013" y="19857"/>
                      <a:pt x="23346" y="19333"/>
                      <a:pt x="23336" y="18752"/>
                    </a:cubicBezTo>
                    <a:lnTo>
                      <a:pt x="23336" y="1417"/>
                    </a:lnTo>
                    <a:cubicBezTo>
                      <a:pt x="23327" y="922"/>
                      <a:pt x="23079" y="455"/>
                      <a:pt x="22670" y="179"/>
                    </a:cubicBezTo>
                    <a:cubicBezTo>
                      <a:pt x="22222" y="-60"/>
                      <a:pt x="21689" y="-60"/>
                      <a:pt x="21241" y="179"/>
                    </a:cubicBezTo>
                    <a:lnTo>
                      <a:pt x="857" y="10180"/>
                    </a:lnTo>
                    <a:cubicBezTo>
                      <a:pt x="343" y="10380"/>
                      <a:pt x="0" y="10866"/>
                      <a:pt x="0" y="11418"/>
                    </a:cubicBezTo>
                    <a:lnTo>
                      <a:pt x="0" y="27992"/>
                    </a:lnTo>
                    <a:cubicBezTo>
                      <a:pt x="-9" y="28496"/>
                      <a:pt x="238" y="28963"/>
                      <a:pt x="667" y="29230"/>
                    </a:cubicBezTo>
                    <a:lnTo>
                      <a:pt x="1429" y="29230"/>
                    </a:lnTo>
                  </a:path>
                </a:pathLst>
              </a:custGeom>
              <a:solidFill>
                <a:srgbClr val="527D7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14" name="Freeform 918">
                <a:extLst>
                  <a:ext uri="{FF2B5EF4-FFF2-40B4-BE49-F238E27FC236}">
                    <a16:creationId xmlns:a16="http://schemas.microsoft.com/office/drawing/2014/main" id="{C7A9DCC1-F107-4498-94B5-26D4F3C6DB74}"/>
                  </a:ext>
                </a:extLst>
              </p:cNvPr>
              <p:cNvSpPr/>
              <p:nvPr/>
            </p:nvSpPr>
            <p:spPr>
              <a:xfrm>
                <a:off x="1502609" y="3244036"/>
                <a:ext cx="45973" cy="26393"/>
              </a:xfrm>
              <a:custGeom>
                <a:avLst/>
                <a:gdLst>
                  <a:gd name="connsiteX0" fmla="*/ 44535 w 45973"/>
                  <a:gd name="connsiteY0" fmla="*/ 26394 h 26393"/>
                  <a:gd name="connsiteX1" fmla="*/ 45773 w 45973"/>
                  <a:gd name="connsiteY1" fmla="*/ 25631 h 26393"/>
                  <a:gd name="connsiteX2" fmla="*/ 45278 w 45973"/>
                  <a:gd name="connsiteY2" fmla="*/ 23669 h 26393"/>
                  <a:gd name="connsiteX3" fmla="*/ 45202 w 45973"/>
                  <a:gd name="connsiteY3" fmla="*/ 23631 h 26393"/>
                  <a:gd name="connsiteX4" fmla="*/ 2149 w 45973"/>
                  <a:gd name="connsiteY4" fmla="*/ 200 h 26393"/>
                  <a:gd name="connsiteX5" fmla="*/ 187 w 45973"/>
                  <a:gd name="connsiteY5" fmla="*/ 695 h 26393"/>
                  <a:gd name="connsiteX6" fmla="*/ 149 w 45973"/>
                  <a:gd name="connsiteY6" fmla="*/ 771 h 26393"/>
                  <a:gd name="connsiteX7" fmla="*/ 815 w 45973"/>
                  <a:gd name="connsiteY7" fmla="*/ 2771 h 26393"/>
                  <a:gd name="connsiteX8" fmla="*/ 43868 w 45973"/>
                  <a:gd name="connsiteY8" fmla="*/ 26203 h 26393"/>
                  <a:gd name="connsiteX9" fmla="*/ 44535 w 45973"/>
                  <a:gd name="connsiteY9" fmla="*/ 26203 h 2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973" h="26393">
                    <a:moveTo>
                      <a:pt x="44535" y="26394"/>
                    </a:moveTo>
                    <a:cubicBezTo>
                      <a:pt x="45059" y="26403"/>
                      <a:pt x="45545" y="26108"/>
                      <a:pt x="45773" y="25631"/>
                    </a:cubicBezTo>
                    <a:cubicBezTo>
                      <a:pt x="46173" y="24955"/>
                      <a:pt x="45954" y="24079"/>
                      <a:pt x="45278" y="23669"/>
                    </a:cubicBezTo>
                    <a:cubicBezTo>
                      <a:pt x="45249" y="23660"/>
                      <a:pt x="45230" y="23641"/>
                      <a:pt x="45202" y="23631"/>
                    </a:cubicBezTo>
                    <a:lnTo>
                      <a:pt x="2149" y="200"/>
                    </a:lnTo>
                    <a:cubicBezTo>
                      <a:pt x="1473" y="-200"/>
                      <a:pt x="596" y="19"/>
                      <a:pt x="187" y="695"/>
                    </a:cubicBezTo>
                    <a:cubicBezTo>
                      <a:pt x="177" y="724"/>
                      <a:pt x="158" y="743"/>
                      <a:pt x="149" y="771"/>
                    </a:cubicBezTo>
                    <a:cubicBezTo>
                      <a:pt x="-204" y="1505"/>
                      <a:pt x="91" y="2390"/>
                      <a:pt x="815" y="2771"/>
                    </a:cubicBezTo>
                    <a:lnTo>
                      <a:pt x="43868" y="26203"/>
                    </a:lnTo>
                    <a:lnTo>
                      <a:pt x="44535" y="26203"/>
                    </a:lnTo>
                  </a:path>
                </a:pathLst>
              </a:custGeom>
              <a:solidFill>
                <a:srgbClr val="527D7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15" name="Freeform 919">
                <a:extLst>
                  <a:ext uri="{FF2B5EF4-FFF2-40B4-BE49-F238E27FC236}">
                    <a16:creationId xmlns:a16="http://schemas.microsoft.com/office/drawing/2014/main" id="{1D17130C-2110-47EE-AFB1-1F9BD8FC945B}"/>
                  </a:ext>
                </a:extLst>
              </p:cNvPr>
              <p:cNvSpPr/>
              <p:nvPr/>
            </p:nvSpPr>
            <p:spPr>
              <a:xfrm>
                <a:off x="1566885" y="3255971"/>
                <a:ext cx="16605" cy="7216"/>
              </a:xfrm>
              <a:custGeom>
                <a:avLst/>
                <a:gdLst>
                  <a:gd name="connsiteX0" fmla="*/ 1405 w 16605"/>
                  <a:gd name="connsiteY0" fmla="*/ 7124 h 7216"/>
                  <a:gd name="connsiteX1" fmla="*/ 2358 w 16605"/>
                  <a:gd name="connsiteY1" fmla="*/ 7124 h 7216"/>
                  <a:gd name="connsiteX2" fmla="*/ 14454 w 16605"/>
                  <a:gd name="connsiteY2" fmla="*/ 3314 h 7216"/>
                  <a:gd name="connsiteX3" fmla="*/ 16293 w 16605"/>
                  <a:gd name="connsiteY3" fmla="*/ 2876 h 7216"/>
                  <a:gd name="connsiteX4" fmla="*/ 16359 w 16605"/>
                  <a:gd name="connsiteY4" fmla="*/ 2743 h 7216"/>
                  <a:gd name="connsiteX5" fmla="*/ 16112 w 16605"/>
                  <a:gd name="connsiteY5" fmla="*/ 1009 h 7216"/>
                  <a:gd name="connsiteX6" fmla="*/ 15788 w 16605"/>
                  <a:gd name="connsiteY6" fmla="*/ 837 h 7216"/>
                  <a:gd name="connsiteX7" fmla="*/ 453 w 16605"/>
                  <a:gd name="connsiteY7" fmla="*/ 5028 h 7216"/>
                  <a:gd name="connsiteX8" fmla="*/ 338 w 16605"/>
                  <a:gd name="connsiteY8" fmla="*/ 6914 h 7216"/>
                  <a:gd name="connsiteX9" fmla="*/ 453 w 16605"/>
                  <a:gd name="connsiteY9" fmla="*/ 7029 h 7216"/>
                  <a:gd name="connsiteX10" fmla="*/ 1500 w 16605"/>
                  <a:gd name="connsiteY10" fmla="*/ 7029 h 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05" h="7216">
                    <a:moveTo>
                      <a:pt x="1405" y="7124"/>
                    </a:moveTo>
                    <a:cubicBezTo>
                      <a:pt x="1710" y="7248"/>
                      <a:pt x="2053" y="7248"/>
                      <a:pt x="2358" y="7124"/>
                    </a:cubicBezTo>
                    <a:cubicBezTo>
                      <a:pt x="9311" y="837"/>
                      <a:pt x="14264" y="3314"/>
                      <a:pt x="14454" y="3314"/>
                    </a:cubicBezTo>
                    <a:cubicBezTo>
                      <a:pt x="15083" y="3695"/>
                      <a:pt x="15902" y="3504"/>
                      <a:pt x="16293" y="2876"/>
                    </a:cubicBezTo>
                    <a:cubicBezTo>
                      <a:pt x="16312" y="2828"/>
                      <a:pt x="16340" y="2790"/>
                      <a:pt x="16359" y="2743"/>
                    </a:cubicBezTo>
                    <a:cubicBezTo>
                      <a:pt x="16769" y="2190"/>
                      <a:pt x="16655" y="1419"/>
                      <a:pt x="16112" y="1009"/>
                    </a:cubicBezTo>
                    <a:cubicBezTo>
                      <a:pt x="16007" y="933"/>
                      <a:pt x="15902" y="876"/>
                      <a:pt x="15788" y="837"/>
                    </a:cubicBezTo>
                    <a:cubicBezTo>
                      <a:pt x="15788" y="837"/>
                      <a:pt x="8930" y="-2782"/>
                      <a:pt x="453" y="5028"/>
                    </a:cubicBezTo>
                    <a:cubicBezTo>
                      <a:pt x="-100" y="5514"/>
                      <a:pt x="-157" y="6362"/>
                      <a:pt x="338" y="6914"/>
                    </a:cubicBezTo>
                    <a:cubicBezTo>
                      <a:pt x="367" y="6953"/>
                      <a:pt x="415" y="6991"/>
                      <a:pt x="453" y="7029"/>
                    </a:cubicBezTo>
                    <a:cubicBezTo>
                      <a:pt x="786" y="7181"/>
                      <a:pt x="1167" y="7181"/>
                      <a:pt x="1500" y="7029"/>
                    </a:cubicBezTo>
                  </a:path>
                </a:pathLst>
              </a:custGeom>
              <a:solidFill>
                <a:srgbClr val="527D7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16" name="Freeform 920">
                <a:extLst>
                  <a:ext uri="{FF2B5EF4-FFF2-40B4-BE49-F238E27FC236}">
                    <a16:creationId xmlns:a16="http://schemas.microsoft.com/office/drawing/2014/main" id="{1B191F7D-CF85-495A-8430-15FF461B5879}"/>
                  </a:ext>
                </a:extLst>
              </p:cNvPr>
              <p:cNvSpPr/>
              <p:nvPr/>
            </p:nvSpPr>
            <p:spPr>
              <a:xfrm>
                <a:off x="1501677" y="3243186"/>
                <a:ext cx="88461" cy="82012"/>
              </a:xfrm>
              <a:custGeom>
                <a:avLst/>
                <a:gdLst>
                  <a:gd name="connsiteX0" fmla="*/ 82139 w 88461"/>
                  <a:gd name="connsiteY0" fmla="*/ 70107 h 82012"/>
                  <a:gd name="connsiteX1" fmla="*/ 57279 w 88461"/>
                  <a:gd name="connsiteY1" fmla="*/ 82013 h 82012"/>
                  <a:gd name="connsiteX2" fmla="*/ 4225 w 88461"/>
                  <a:gd name="connsiteY2" fmla="*/ 51342 h 82012"/>
                  <a:gd name="connsiteX3" fmla="*/ 4225 w 88461"/>
                  <a:gd name="connsiteY3" fmla="*/ 29435 h 82012"/>
                  <a:gd name="connsiteX4" fmla="*/ 796 w 88461"/>
                  <a:gd name="connsiteY4" fmla="*/ 8003 h 82012"/>
                  <a:gd name="connsiteX5" fmla="*/ 33 w 88461"/>
                  <a:gd name="connsiteY5" fmla="*/ 2955 h 82012"/>
                  <a:gd name="connsiteX6" fmla="*/ 3558 w 88461"/>
                  <a:gd name="connsiteY6" fmla="*/ 2 h 82012"/>
                  <a:gd name="connsiteX7" fmla="*/ 26513 w 88461"/>
                  <a:gd name="connsiteY7" fmla="*/ 48294 h 82012"/>
                  <a:gd name="connsiteX8" fmla="*/ 37467 w 88461"/>
                  <a:gd name="connsiteY8" fmla="*/ 55343 h 82012"/>
                  <a:gd name="connsiteX9" fmla="*/ 52421 w 88461"/>
                  <a:gd name="connsiteY9" fmla="*/ 48675 h 82012"/>
                  <a:gd name="connsiteX10" fmla="*/ 73186 w 88461"/>
                  <a:gd name="connsiteY10" fmla="*/ 39912 h 82012"/>
                  <a:gd name="connsiteX11" fmla="*/ 85568 w 88461"/>
                  <a:gd name="connsiteY11" fmla="*/ 42389 h 82012"/>
                  <a:gd name="connsiteX12" fmla="*/ 88425 w 88461"/>
                  <a:gd name="connsiteY12" fmla="*/ 38579 h 82012"/>
                  <a:gd name="connsiteX13" fmla="*/ 81949 w 88461"/>
                  <a:gd name="connsiteY13" fmla="*/ 70107 h 8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461" h="82012">
                    <a:moveTo>
                      <a:pt x="82139" y="70107"/>
                    </a:moveTo>
                    <a:cubicBezTo>
                      <a:pt x="76091" y="77650"/>
                      <a:pt x="66947" y="82022"/>
                      <a:pt x="57279" y="82013"/>
                    </a:cubicBezTo>
                    <a:cubicBezTo>
                      <a:pt x="47754" y="82013"/>
                      <a:pt x="16226" y="78108"/>
                      <a:pt x="4225" y="51342"/>
                    </a:cubicBezTo>
                    <a:cubicBezTo>
                      <a:pt x="1081" y="44389"/>
                      <a:pt x="4701" y="36674"/>
                      <a:pt x="4225" y="29435"/>
                    </a:cubicBezTo>
                    <a:cubicBezTo>
                      <a:pt x="4034" y="22167"/>
                      <a:pt x="2882" y="14966"/>
                      <a:pt x="796" y="8003"/>
                    </a:cubicBezTo>
                    <a:cubicBezTo>
                      <a:pt x="167" y="6403"/>
                      <a:pt x="-100" y="4670"/>
                      <a:pt x="33" y="2955"/>
                    </a:cubicBezTo>
                    <a:cubicBezTo>
                      <a:pt x="281" y="1212"/>
                      <a:pt x="1796" y="-64"/>
                      <a:pt x="3558" y="2"/>
                    </a:cubicBezTo>
                    <a:cubicBezTo>
                      <a:pt x="6501" y="17948"/>
                      <a:pt x="14454" y="34683"/>
                      <a:pt x="26513" y="48294"/>
                    </a:cubicBezTo>
                    <a:cubicBezTo>
                      <a:pt x="29161" y="51933"/>
                      <a:pt x="33066" y="54447"/>
                      <a:pt x="37467" y="55343"/>
                    </a:cubicBezTo>
                    <a:cubicBezTo>
                      <a:pt x="43077" y="54933"/>
                      <a:pt x="48363" y="52571"/>
                      <a:pt x="52421" y="48675"/>
                    </a:cubicBezTo>
                    <a:cubicBezTo>
                      <a:pt x="58660" y="44351"/>
                      <a:pt x="65737" y="41370"/>
                      <a:pt x="73186" y="39912"/>
                    </a:cubicBezTo>
                    <a:cubicBezTo>
                      <a:pt x="77453" y="38436"/>
                      <a:pt x="82196" y="39379"/>
                      <a:pt x="85568" y="42389"/>
                    </a:cubicBezTo>
                    <a:cubicBezTo>
                      <a:pt x="86444" y="41065"/>
                      <a:pt x="87397" y="39788"/>
                      <a:pt x="88425" y="38579"/>
                    </a:cubicBezTo>
                    <a:cubicBezTo>
                      <a:pt x="88778" y="49447"/>
                      <a:pt x="86559" y="60248"/>
                      <a:pt x="81949" y="70107"/>
                    </a:cubicBezTo>
                  </a:path>
                </a:pathLst>
              </a:custGeom>
              <a:solidFill>
                <a:srgbClr val="403D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17" name="Freeform 921">
                <a:extLst>
                  <a:ext uri="{FF2B5EF4-FFF2-40B4-BE49-F238E27FC236}">
                    <a16:creationId xmlns:a16="http://schemas.microsoft.com/office/drawing/2014/main" id="{5B8F9800-91FC-4754-825B-BC91F284B619}"/>
                  </a:ext>
                </a:extLst>
              </p:cNvPr>
              <p:cNvSpPr/>
              <p:nvPr/>
            </p:nvSpPr>
            <p:spPr>
              <a:xfrm>
                <a:off x="1563046" y="3289284"/>
                <a:ext cx="17054" cy="7208"/>
              </a:xfrm>
              <a:custGeom>
                <a:avLst/>
                <a:gdLst>
                  <a:gd name="connsiteX0" fmla="*/ 386 w 17054"/>
                  <a:gd name="connsiteY0" fmla="*/ 4100 h 7208"/>
                  <a:gd name="connsiteX1" fmla="*/ 17055 w 17054"/>
                  <a:gd name="connsiteY1" fmla="*/ 195 h 7208"/>
                  <a:gd name="connsiteX2" fmla="*/ 13721 w 17054"/>
                  <a:gd name="connsiteY2" fmla="*/ 4386 h 7208"/>
                  <a:gd name="connsiteX3" fmla="*/ 8673 w 17054"/>
                  <a:gd name="connsiteY3" fmla="*/ 3434 h 7208"/>
                  <a:gd name="connsiteX4" fmla="*/ 3529 w 17054"/>
                  <a:gd name="connsiteY4" fmla="*/ 6958 h 7208"/>
                  <a:gd name="connsiteX5" fmla="*/ 862 w 17054"/>
                  <a:gd name="connsiteY5" fmla="*/ 6958 h 7208"/>
                  <a:gd name="connsiteX6" fmla="*/ 386 w 17054"/>
                  <a:gd name="connsiteY6" fmla="*/ 4386 h 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54" h="7208">
                    <a:moveTo>
                      <a:pt x="386" y="4100"/>
                    </a:moveTo>
                    <a:cubicBezTo>
                      <a:pt x="5291" y="843"/>
                      <a:pt x="11206" y="-548"/>
                      <a:pt x="17055" y="195"/>
                    </a:cubicBezTo>
                    <a:cubicBezTo>
                      <a:pt x="16759" y="2081"/>
                      <a:pt x="15493" y="3672"/>
                      <a:pt x="13721" y="4386"/>
                    </a:cubicBezTo>
                    <a:cubicBezTo>
                      <a:pt x="11997" y="5053"/>
                      <a:pt x="10035" y="4691"/>
                      <a:pt x="8673" y="3434"/>
                    </a:cubicBezTo>
                    <a:cubicBezTo>
                      <a:pt x="7511" y="5263"/>
                      <a:pt x="5653" y="6539"/>
                      <a:pt x="3529" y="6958"/>
                    </a:cubicBezTo>
                    <a:cubicBezTo>
                      <a:pt x="2672" y="7292"/>
                      <a:pt x="1720" y="7292"/>
                      <a:pt x="862" y="6958"/>
                    </a:cubicBezTo>
                    <a:cubicBezTo>
                      <a:pt x="100" y="6387"/>
                      <a:pt x="-376" y="4958"/>
                      <a:pt x="386" y="4386"/>
                    </a:cubicBezTo>
                  </a:path>
                </a:pathLst>
              </a:custGeom>
              <a:solidFill>
                <a:srgbClr val="F0A69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18" name="Freeform 922">
                <a:extLst>
                  <a:ext uri="{FF2B5EF4-FFF2-40B4-BE49-F238E27FC236}">
                    <a16:creationId xmlns:a16="http://schemas.microsoft.com/office/drawing/2014/main" id="{2439EBAF-8C41-43FF-940A-48291A763C7B}"/>
                  </a:ext>
                </a:extLst>
              </p:cNvPr>
              <p:cNvSpPr/>
              <p:nvPr/>
            </p:nvSpPr>
            <p:spPr>
              <a:xfrm>
                <a:off x="1563051" y="3360251"/>
                <a:ext cx="132397" cy="166877"/>
              </a:xfrm>
              <a:custGeom>
                <a:avLst/>
                <a:gdLst>
                  <a:gd name="connsiteX0" fmla="*/ 31052 w 132397"/>
                  <a:gd name="connsiteY0" fmla="*/ 44101 h 166877"/>
                  <a:gd name="connsiteX1" fmla="*/ 0 w 132397"/>
                  <a:gd name="connsiteY1" fmla="*/ 166878 h 166877"/>
                  <a:gd name="connsiteX2" fmla="*/ 89821 w 132397"/>
                  <a:gd name="connsiteY2" fmla="*/ 122777 h 166877"/>
                  <a:gd name="connsiteX3" fmla="*/ 132398 w 132397"/>
                  <a:gd name="connsiteY3" fmla="*/ 0 h 166877"/>
                  <a:gd name="connsiteX4" fmla="*/ 31052 w 132397"/>
                  <a:gd name="connsiteY4" fmla="*/ 44101 h 166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97" h="166877">
                    <a:moveTo>
                      <a:pt x="31052" y="44101"/>
                    </a:moveTo>
                    <a:lnTo>
                      <a:pt x="0" y="166878"/>
                    </a:lnTo>
                    <a:lnTo>
                      <a:pt x="89821" y="122777"/>
                    </a:lnTo>
                    <a:lnTo>
                      <a:pt x="132398" y="0"/>
                    </a:lnTo>
                    <a:lnTo>
                      <a:pt x="31052" y="44101"/>
                    </a:lnTo>
                    <a:close/>
                  </a:path>
                </a:pathLst>
              </a:custGeom>
              <a:solidFill>
                <a:srgbClr val="403D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19" name="Freeform 924">
                <a:extLst>
                  <a:ext uri="{FF2B5EF4-FFF2-40B4-BE49-F238E27FC236}">
                    <a16:creationId xmlns:a16="http://schemas.microsoft.com/office/drawing/2014/main" id="{BDB8EDE7-1CE1-44A2-973A-BDD94818DDAD}"/>
                  </a:ext>
                </a:extLst>
              </p:cNvPr>
              <p:cNvSpPr/>
              <p:nvPr/>
            </p:nvSpPr>
            <p:spPr>
              <a:xfrm>
                <a:off x="1558877" y="3427305"/>
                <a:ext cx="50307" cy="64325"/>
              </a:xfrm>
              <a:custGeom>
                <a:avLst/>
                <a:gdLst>
                  <a:gd name="connsiteX0" fmla="*/ 11985 w 50307"/>
                  <a:gd name="connsiteY0" fmla="*/ 18194 h 64325"/>
                  <a:gd name="connsiteX1" fmla="*/ 17129 w 50307"/>
                  <a:gd name="connsiteY1" fmla="*/ 9526 h 64325"/>
                  <a:gd name="connsiteX2" fmla="*/ 21415 w 50307"/>
                  <a:gd name="connsiteY2" fmla="*/ 4287 h 64325"/>
                  <a:gd name="connsiteX3" fmla="*/ 26254 w 50307"/>
                  <a:gd name="connsiteY3" fmla="*/ 5497 h 64325"/>
                  <a:gd name="connsiteX4" fmla="*/ 26654 w 50307"/>
                  <a:gd name="connsiteY4" fmla="*/ 6478 h 64325"/>
                  <a:gd name="connsiteX5" fmla="*/ 25415 w 50307"/>
                  <a:gd name="connsiteY5" fmla="*/ 12193 h 64325"/>
                  <a:gd name="connsiteX6" fmla="*/ 27225 w 50307"/>
                  <a:gd name="connsiteY6" fmla="*/ 16861 h 64325"/>
                  <a:gd name="connsiteX7" fmla="*/ 28844 w 50307"/>
                  <a:gd name="connsiteY7" fmla="*/ 15813 h 64325"/>
                  <a:gd name="connsiteX8" fmla="*/ 38369 w 50307"/>
                  <a:gd name="connsiteY8" fmla="*/ 6288 h 64325"/>
                  <a:gd name="connsiteX9" fmla="*/ 45418 w 50307"/>
                  <a:gd name="connsiteY9" fmla="*/ 1 h 64325"/>
                  <a:gd name="connsiteX10" fmla="*/ 50085 w 50307"/>
                  <a:gd name="connsiteY10" fmla="*/ 10479 h 64325"/>
                  <a:gd name="connsiteX11" fmla="*/ 49514 w 50307"/>
                  <a:gd name="connsiteY11" fmla="*/ 25719 h 64325"/>
                  <a:gd name="connsiteX12" fmla="*/ 38083 w 50307"/>
                  <a:gd name="connsiteY12" fmla="*/ 51151 h 64325"/>
                  <a:gd name="connsiteX13" fmla="*/ 24367 w 50307"/>
                  <a:gd name="connsiteY13" fmla="*/ 62485 h 64325"/>
                  <a:gd name="connsiteX14" fmla="*/ 7985 w 50307"/>
                  <a:gd name="connsiteY14" fmla="*/ 62009 h 64325"/>
                  <a:gd name="connsiteX15" fmla="*/ 12080 w 50307"/>
                  <a:gd name="connsiteY15" fmla="*/ 17908 h 6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307" h="64325">
                    <a:moveTo>
                      <a:pt x="11985" y="18194"/>
                    </a:moveTo>
                    <a:cubicBezTo>
                      <a:pt x="13890" y="14955"/>
                      <a:pt x="15795" y="12003"/>
                      <a:pt x="17129" y="9526"/>
                    </a:cubicBezTo>
                    <a:cubicBezTo>
                      <a:pt x="18043" y="7412"/>
                      <a:pt x="19529" y="5602"/>
                      <a:pt x="21415" y="4287"/>
                    </a:cubicBezTo>
                    <a:cubicBezTo>
                      <a:pt x="23082" y="3287"/>
                      <a:pt x="25244" y="3830"/>
                      <a:pt x="26254" y="5497"/>
                    </a:cubicBezTo>
                    <a:cubicBezTo>
                      <a:pt x="26434" y="5802"/>
                      <a:pt x="26568" y="6135"/>
                      <a:pt x="26654" y="6478"/>
                    </a:cubicBezTo>
                    <a:cubicBezTo>
                      <a:pt x="26749" y="8460"/>
                      <a:pt x="26320" y="10431"/>
                      <a:pt x="25415" y="12193"/>
                    </a:cubicBezTo>
                    <a:cubicBezTo>
                      <a:pt x="24844" y="14098"/>
                      <a:pt x="25415" y="17051"/>
                      <a:pt x="27225" y="16861"/>
                    </a:cubicBezTo>
                    <a:cubicBezTo>
                      <a:pt x="27863" y="16699"/>
                      <a:pt x="28435" y="16327"/>
                      <a:pt x="28844" y="15813"/>
                    </a:cubicBezTo>
                    <a:lnTo>
                      <a:pt x="38369" y="6288"/>
                    </a:lnTo>
                    <a:cubicBezTo>
                      <a:pt x="39989" y="4669"/>
                      <a:pt x="43132" y="-94"/>
                      <a:pt x="45418" y="1"/>
                    </a:cubicBezTo>
                    <a:cubicBezTo>
                      <a:pt x="49133" y="1"/>
                      <a:pt x="49799" y="7240"/>
                      <a:pt x="50085" y="10479"/>
                    </a:cubicBezTo>
                    <a:cubicBezTo>
                      <a:pt x="50514" y="15565"/>
                      <a:pt x="50323" y="20680"/>
                      <a:pt x="49514" y="25719"/>
                    </a:cubicBezTo>
                    <a:cubicBezTo>
                      <a:pt x="48094" y="35082"/>
                      <a:pt x="44141" y="43873"/>
                      <a:pt x="38083" y="51151"/>
                    </a:cubicBezTo>
                    <a:cubicBezTo>
                      <a:pt x="34350" y="55846"/>
                      <a:pt x="29683" y="59704"/>
                      <a:pt x="24367" y="62485"/>
                    </a:cubicBezTo>
                    <a:cubicBezTo>
                      <a:pt x="19176" y="65095"/>
                      <a:pt x="13014" y="64924"/>
                      <a:pt x="7985" y="62009"/>
                    </a:cubicBezTo>
                    <a:cubicBezTo>
                      <a:pt x="-7922" y="51912"/>
                      <a:pt x="3412" y="32005"/>
                      <a:pt x="12080" y="17908"/>
                    </a:cubicBezTo>
                  </a:path>
                </a:pathLst>
              </a:custGeom>
              <a:solidFill>
                <a:srgbClr val="F0A69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20" name="Freeform 925">
                <a:extLst>
                  <a:ext uri="{FF2B5EF4-FFF2-40B4-BE49-F238E27FC236}">
                    <a16:creationId xmlns:a16="http://schemas.microsoft.com/office/drawing/2014/main" id="{28C6B2CC-9F56-446F-9910-3DB50C1658A5}"/>
                  </a:ext>
                </a:extLst>
              </p:cNvPr>
              <p:cNvSpPr/>
              <p:nvPr/>
            </p:nvSpPr>
            <p:spPr>
              <a:xfrm>
                <a:off x="1440151" y="3350264"/>
                <a:ext cx="140331" cy="230756"/>
              </a:xfrm>
              <a:custGeom>
                <a:avLst/>
                <a:gdLst>
                  <a:gd name="connsiteX0" fmla="*/ 47558 w 140331"/>
                  <a:gd name="connsiteY0" fmla="*/ 13797 h 230756"/>
                  <a:gd name="connsiteX1" fmla="*/ 52034 w 140331"/>
                  <a:gd name="connsiteY1" fmla="*/ 67422 h 230756"/>
                  <a:gd name="connsiteX2" fmla="*/ 61559 w 140331"/>
                  <a:gd name="connsiteY2" fmla="*/ 170007 h 230756"/>
                  <a:gd name="connsiteX3" fmla="*/ 121281 w 140331"/>
                  <a:gd name="connsiteY3" fmla="*/ 110190 h 230756"/>
                  <a:gd name="connsiteX4" fmla="*/ 140331 w 140331"/>
                  <a:gd name="connsiteY4" fmla="*/ 151719 h 230756"/>
                  <a:gd name="connsiteX5" fmla="*/ 99659 w 140331"/>
                  <a:gd name="connsiteY5" fmla="*/ 208297 h 230756"/>
                  <a:gd name="connsiteX6" fmla="*/ 37747 w 140331"/>
                  <a:gd name="connsiteY6" fmla="*/ 224394 h 230756"/>
                  <a:gd name="connsiteX7" fmla="*/ 12411 w 140331"/>
                  <a:gd name="connsiteY7" fmla="*/ 176769 h 230756"/>
                  <a:gd name="connsiteX8" fmla="*/ 218 w 140331"/>
                  <a:gd name="connsiteY8" fmla="*/ 66565 h 230756"/>
                  <a:gd name="connsiteX9" fmla="*/ 29365 w 140331"/>
                  <a:gd name="connsiteY9" fmla="*/ 366 h 230756"/>
                  <a:gd name="connsiteX10" fmla="*/ 47558 w 140331"/>
                  <a:gd name="connsiteY10" fmla="*/ 13797 h 23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331" h="230756">
                    <a:moveTo>
                      <a:pt x="47558" y="13797"/>
                    </a:moveTo>
                    <a:cubicBezTo>
                      <a:pt x="54797" y="28275"/>
                      <a:pt x="52034" y="51325"/>
                      <a:pt x="52034" y="67422"/>
                    </a:cubicBezTo>
                    <a:cubicBezTo>
                      <a:pt x="52292" y="101827"/>
                      <a:pt x="55482" y="136145"/>
                      <a:pt x="61559" y="170007"/>
                    </a:cubicBezTo>
                    <a:cubicBezTo>
                      <a:pt x="84743" y="153633"/>
                      <a:pt x="104946" y="133402"/>
                      <a:pt x="121281" y="110190"/>
                    </a:cubicBezTo>
                    <a:cubicBezTo>
                      <a:pt x="123910" y="125458"/>
                      <a:pt x="130482" y="139765"/>
                      <a:pt x="140331" y="151719"/>
                    </a:cubicBezTo>
                    <a:cubicBezTo>
                      <a:pt x="130035" y="172721"/>
                      <a:pt x="116290" y="191847"/>
                      <a:pt x="99659" y="208297"/>
                    </a:cubicBezTo>
                    <a:cubicBezTo>
                      <a:pt x="82610" y="226775"/>
                      <a:pt x="57559" y="238777"/>
                      <a:pt x="37747" y="224394"/>
                    </a:cubicBezTo>
                    <a:cubicBezTo>
                      <a:pt x="23841" y="214298"/>
                      <a:pt x="16601" y="195819"/>
                      <a:pt x="12411" y="176769"/>
                    </a:cubicBezTo>
                    <a:cubicBezTo>
                      <a:pt x="4428" y="140574"/>
                      <a:pt x="342" y="103627"/>
                      <a:pt x="218" y="66565"/>
                    </a:cubicBezTo>
                    <a:cubicBezTo>
                      <a:pt x="218" y="41895"/>
                      <a:pt x="-4449" y="-4587"/>
                      <a:pt x="29365" y="366"/>
                    </a:cubicBezTo>
                    <a:cubicBezTo>
                      <a:pt x="37366" y="1338"/>
                      <a:pt x="44272" y="6434"/>
                      <a:pt x="47558" y="13797"/>
                    </a:cubicBezTo>
                  </a:path>
                </a:pathLst>
              </a:custGeom>
              <a:solidFill>
                <a:srgbClr val="99D4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21" name="Freeform 926">
                <a:extLst>
                  <a:ext uri="{FF2B5EF4-FFF2-40B4-BE49-F238E27FC236}">
                    <a16:creationId xmlns:a16="http://schemas.microsoft.com/office/drawing/2014/main" id="{92467662-8CFA-44F4-991D-4EC9B1868391}"/>
                  </a:ext>
                </a:extLst>
              </p:cNvPr>
              <p:cNvSpPr/>
              <p:nvPr/>
            </p:nvSpPr>
            <p:spPr>
              <a:xfrm>
                <a:off x="1765267" y="3272716"/>
                <a:ext cx="39835" cy="60070"/>
              </a:xfrm>
              <a:custGeom>
                <a:avLst/>
                <a:gdLst>
                  <a:gd name="connsiteX0" fmla="*/ 0 w 39835"/>
                  <a:gd name="connsiteY0" fmla="*/ 36766 h 60070"/>
                  <a:gd name="connsiteX1" fmla="*/ 1905 w 39835"/>
                  <a:gd name="connsiteY1" fmla="*/ 57721 h 60070"/>
                  <a:gd name="connsiteX2" fmla="*/ 9525 w 39835"/>
                  <a:gd name="connsiteY2" fmla="*/ 55531 h 60070"/>
                  <a:gd name="connsiteX3" fmla="*/ 38100 w 39835"/>
                  <a:gd name="connsiteY3" fmla="*/ 54673 h 60070"/>
                  <a:gd name="connsiteX4" fmla="*/ 38100 w 39835"/>
                  <a:gd name="connsiteY4" fmla="*/ 0 h 60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35" h="60070">
                    <a:moveTo>
                      <a:pt x="0" y="36766"/>
                    </a:moveTo>
                    <a:lnTo>
                      <a:pt x="1905" y="57721"/>
                    </a:lnTo>
                    <a:cubicBezTo>
                      <a:pt x="4201" y="56321"/>
                      <a:pt x="6839" y="55569"/>
                      <a:pt x="9525" y="55531"/>
                    </a:cubicBezTo>
                    <a:cubicBezTo>
                      <a:pt x="19907" y="56388"/>
                      <a:pt x="34195" y="65818"/>
                      <a:pt x="38100" y="54673"/>
                    </a:cubicBezTo>
                    <a:cubicBezTo>
                      <a:pt x="42005" y="43529"/>
                      <a:pt x="38100" y="12192"/>
                      <a:pt x="38100" y="0"/>
                    </a:cubicBezTo>
                    <a:close/>
                  </a:path>
                </a:pathLst>
              </a:custGeom>
              <a:solidFill>
                <a:srgbClr val="E88C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22" name="Freeform 927">
                <a:extLst>
                  <a:ext uri="{FF2B5EF4-FFF2-40B4-BE49-F238E27FC236}">
                    <a16:creationId xmlns:a16="http://schemas.microsoft.com/office/drawing/2014/main" id="{F856A557-09F7-4C41-A9C1-E9C4F6789DC2}"/>
                  </a:ext>
                </a:extLst>
              </p:cNvPr>
              <p:cNvSpPr/>
              <p:nvPr/>
            </p:nvSpPr>
            <p:spPr>
              <a:xfrm>
                <a:off x="1723947" y="3186270"/>
                <a:ext cx="93981" cy="130829"/>
              </a:xfrm>
              <a:custGeom>
                <a:avLst/>
                <a:gdLst>
                  <a:gd name="connsiteX0" fmla="*/ 839 w 93981"/>
                  <a:gd name="connsiteY0" fmla="*/ 77397 h 130829"/>
                  <a:gd name="connsiteX1" fmla="*/ 15984 w 93981"/>
                  <a:gd name="connsiteY1" fmla="*/ 117402 h 130829"/>
                  <a:gd name="connsiteX2" fmla="*/ 61799 w 93981"/>
                  <a:gd name="connsiteY2" fmla="*/ 126927 h 130829"/>
                  <a:gd name="connsiteX3" fmla="*/ 89517 w 93981"/>
                  <a:gd name="connsiteY3" fmla="*/ 84922 h 130829"/>
                  <a:gd name="connsiteX4" fmla="*/ 89517 w 93981"/>
                  <a:gd name="connsiteY4" fmla="*/ 25772 h 130829"/>
                  <a:gd name="connsiteX5" fmla="*/ 21413 w 93981"/>
                  <a:gd name="connsiteY5" fmla="*/ 5674 h 130829"/>
                  <a:gd name="connsiteX6" fmla="*/ 3792 w 93981"/>
                  <a:gd name="connsiteY6" fmla="*/ 35868 h 130829"/>
                  <a:gd name="connsiteX7" fmla="*/ 744 w 93981"/>
                  <a:gd name="connsiteY7" fmla="*/ 77397 h 13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981" h="130829">
                    <a:moveTo>
                      <a:pt x="839" y="77397"/>
                    </a:moveTo>
                    <a:cubicBezTo>
                      <a:pt x="1744" y="91952"/>
                      <a:pt x="7030" y="105896"/>
                      <a:pt x="15984" y="117402"/>
                    </a:cubicBezTo>
                    <a:cubicBezTo>
                      <a:pt x="27280" y="130690"/>
                      <a:pt x="46149" y="134614"/>
                      <a:pt x="61799" y="126927"/>
                    </a:cubicBezTo>
                    <a:cubicBezTo>
                      <a:pt x="77039" y="119498"/>
                      <a:pt x="84659" y="104067"/>
                      <a:pt x="89517" y="84922"/>
                    </a:cubicBezTo>
                    <a:cubicBezTo>
                      <a:pt x="95470" y="65653"/>
                      <a:pt x="95470" y="45041"/>
                      <a:pt x="89517" y="25772"/>
                    </a:cubicBezTo>
                    <a:cubicBezTo>
                      <a:pt x="78182" y="-2041"/>
                      <a:pt x="42654" y="-4899"/>
                      <a:pt x="21413" y="5674"/>
                    </a:cubicBezTo>
                    <a:cubicBezTo>
                      <a:pt x="11412" y="10532"/>
                      <a:pt x="7316" y="23962"/>
                      <a:pt x="3792" y="35868"/>
                    </a:cubicBezTo>
                    <a:cubicBezTo>
                      <a:pt x="153" y="49394"/>
                      <a:pt x="-876" y="63491"/>
                      <a:pt x="744" y="77397"/>
                    </a:cubicBezTo>
                  </a:path>
                </a:pathLst>
              </a:custGeom>
              <a:solidFill>
                <a:srgbClr val="F0A69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23" name="Freeform 928">
                <a:extLst>
                  <a:ext uri="{FF2B5EF4-FFF2-40B4-BE49-F238E27FC236}">
                    <a16:creationId xmlns:a16="http://schemas.microsoft.com/office/drawing/2014/main" id="{058E505D-E7B3-45F4-83F6-24F6457640D5}"/>
                  </a:ext>
                </a:extLst>
              </p:cNvPr>
              <p:cNvSpPr/>
              <p:nvPr/>
            </p:nvSpPr>
            <p:spPr>
              <a:xfrm>
                <a:off x="1716321" y="3177233"/>
                <a:ext cx="222259" cy="238660"/>
              </a:xfrm>
              <a:custGeom>
                <a:avLst/>
                <a:gdLst>
                  <a:gd name="connsiteX0" fmla="*/ 83712 w 222259"/>
                  <a:gd name="connsiteY0" fmla="*/ 126916 h 238660"/>
                  <a:gd name="connsiteX1" fmla="*/ 83236 w 222259"/>
                  <a:gd name="connsiteY1" fmla="*/ 143108 h 238660"/>
                  <a:gd name="connsiteX2" fmla="*/ 107048 w 222259"/>
                  <a:gd name="connsiteY2" fmla="*/ 168825 h 238660"/>
                  <a:gd name="connsiteX3" fmla="*/ 132861 w 222259"/>
                  <a:gd name="connsiteY3" fmla="*/ 185018 h 238660"/>
                  <a:gd name="connsiteX4" fmla="*/ 163627 w 222259"/>
                  <a:gd name="connsiteY4" fmla="*/ 226547 h 238660"/>
                  <a:gd name="connsiteX5" fmla="*/ 192868 w 222259"/>
                  <a:gd name="connsiteY5" fmla="*/ 238644 h 238660"/>
                  <a:gd name="connsiteX6" fmla="*/ 219348 w 222259"/>
                  <a:gd name="connsiteY6" fmla="*/ 221975 h 238660"/>
                  <a:gd name="connsiteX7" fmla="*/ 215347 w 222259"/>
                  <a:gd name="connsiteY7" fmla="*/ 191590 h 238660"/>
                  <a:gd name="connsiteX8" fmla="*/ 202870 w 222259"/>
                  <a:gd name="connsiteY8" fmla="*/ 163682 h 238660"/>
                  <a:gd name="connsiteX9" fmla="*/ 193345 w 222259"/>
                  <a:gd name="connsiteY9" fmla="*/ 134250 h 238660"/>
                  <a:gd name="connsiteX10" fmla="*/ 157816 w 222259"/>
                  <a:gd name="connsiteY10" fmla="*/ 123868 h 238660"/>
                  <a:gd name="connsiteX11" fmla="*/ 142386 w 222259"/>
                  <a:gd name="connsiteY11" fmla="*/ 89482 h 238660"/>
                  <a:gd name="connsiteX12" fmla="*/ 116764 w 222259"/>
                  <a:gd name="connsiteY12" fmla="*/ 31094 h 238660"/>
                  <a:gd name="connsiteX13" fmla="*/ 72377 w 222259"/>
                  <a:gd name="connsiteY13" fmla="*/ 1090 h 238660"/>
                  <a:gd name="connsiteX14" fmla="*/ 32182 w 222259"/>
                  <a:gd name="connsiteY14" fmla="*/ 5758 h 238660"/>
                  <a:gd name="connsiteX15" fmla="*/ 559 w 222259"/>
                  <a:gd name="connsiteY15" fmla="*/ 32618 h 238660"/>
                  <a:gd name="connsiteX16" fmla="*/ 1606 w 222259"/>
                  <a:gd name="connsiteY16" fmla="*/ 41572 h 238660"/>
                  <a:gd name="connsiteX17" fmla="*/ 14179 w 222259"/>
                  <a:gd name="connsiteY17" fmla="*/ 47668 h 238660"/>
                  <a:gd name="connsiteX18" fmla="*/ 20085 w 222259"/>
                  <a:gd name="connsiteY18" fmla="*/ 58812 h 238660"/>
                  <a:gd name="connsiteX19" fmla="*/ 52851 w 222259"/>
                  <a:gd name="connsiteY19" fmla="*/ 73862 h 238660"/>
                  <a:gd name="connsiteX20" fmla="*/ 83521 w 222259"/>
                  <a:gd name="connsiteY20" fmla="*/ 98245 h 238660"/>
                  <a:gd name="connsiteX21" fmla="*/ 83521 w 222259"/>
                  <a:gd name="connsiteY21" fmla="*/ 126820 h 23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259" h="238660">
                    <a:moveTo>
                      <a:pt x="83712" y="126916"/>
                    </a:moveTo>
                    <a:cubicBezTo>
                      <a:pt x="82940" y="132278"/>
                      <a:pt x="82778" y="137707"/>
                      <a:pt x="83236" y="143108"/>
                    </a:cubicBezTo>
                    <a:cubicBezTo>
                      <a:pt x="84474" y="155586"/>
                      <a:pt x="96190" y="164158"/>
                      <a:pt x="107048" y="168825"/>
                    </a:cubicBezTo>
                    <a:cubicBezTo>
                      <a:pt x="116364" y="172998"/>
                      <a:pt x="125050" y="178446"/>
                      <a:pt x="132861" y="185018"/>
                    </a:cubicBezTo>
                    <a:cubicBezTo>
                      <a:pt x="146958" y="196258"/>
                      <a:pt x="151339" y="213593"/>
                      <a:pt x="163627" y="226547"/>
                    </a:cubicBezTo>
                    <a:cubicBezTo>
                      <a:pt x="171199" y="234567"/>
                      <a:pt x="181838" y="238968"/>
                      <a:pt x="192868" y="238644"/>
                    </a:cubicBezTo>
                    <a:cubicBezTo>
                      <a:pt x="203984" y="238053"/>
                      <a:pt x="214014" y="231748"/>
                      <a:pt x="219348" y="221975"/>
                    </a:cubicBezTo>
                    <a:cubicBezTo>
                      <a:pt x="224377" y="211983"/>
                      <a:pt x="222796" y="199934"/>
                      <a:pt x="215347" y="191590"/>
                    </a:cubicBezTo>
                    <a:cubicBezTo>
                      <a:pt x="206584" y="182065"/>
                      <a:pt x="201917" y="176922"/>
                      <a:pt x="202870" y="163682"/>
                    </a:cubicBezTo>
                    <a:cubicBezTo>
                      <a:pt x="203727" y="152538"/>
                      <a:pt x="203727" y="141108"/>
                      <a:pt x="193345" y="134250"/>
                    </a:cubicBezTo>
                    <a:cubicBezTo>
                      <a:pt x="182962" y="127392"/>
                      <a:pt x="168389" y="129583"/>
                      <a:pt x="157816" y="123868"/>
                    </a:cubicBezTo>
                    <a:cubicBezTo>
                      <a:pt x="147244" y="118153"/>
                      <a:pt x="144672" y="100341"/>
                      <a:pt x="142386" y="89482"/>
                    </a:cubicBezTo>
                    <a:cubicBezTo>
                      <a:pt x="137795" y="68518"/>
                      <a:pt x="129089" y="48668"/>
                      <a:pt x="116764" y="31094"/>
                    </a:cubicBezTo>
                    <a:cubicBezTo>
                      <a:pt x="106972" y="15178"/>
                      <a:pt x="90799" y="4243"/>
                      <a:pt x="72377" y="1090"/>
                    </a:cubicBezTo>
                    <a:cubicBezTo>
                      <a:pt x="58814" y="-1329"/>
                      <a:pt x="44831" y="300"/>
                      <a:pt x="32182" y="5758"/>
                    </a:cubicBezTo>
                    <a:cubicBezTo>
                      <a:pt x="21418" y="10234"/>
                      <a:pt x="4750" y="18902"/>
                      <a:pt x="559" y="32618"/>
                    </a:cubicBezTo>
                    <a:cubicBezTo>
                      <a:pt x="-461" y="35609"/>
                      <a:pt x="-70" y="38895"/>
                      <a:pt x="1606" y="41572"/>
                    </a:cubicBezTo>
                    <a:cubicBezTo>
                      <a:pt x="4464" y="45382"/>
                      <a:pt x="10560" y="44429"/>
                      <a:pt x="14179" y="47668"/>
                    </a:cubicBezTo>
                    <a:cubicBezTo>
                      <a:pt x="17799" y="50906"/>
                      <a:pt x="17418" y="55192"/>
                      <a:pt x="20085" y="58812"/>
                    </a:cubicBezTo>
                    <a:cubicBezTo>
                      <a:pt x="26752" y="67861"/>
                      <a:pt x="42850" y="70623"/>
                      <a:pt x="52851" y="73862"/>
                    </a:cubicBezTo>
                    <a:cubicBezTo>
                      <a:pt x="65805" y="78052"/>
                      <a:pt x="79807" y="85101"/>
                      <a:pt x="83521" y="98245"/>
                    </a:cubicBezTo>
                    <a:cubicBezTo>
                      <a:pt x="85322" y="107685"/>
                      <a:pt x="85322" y="117381"/>
                      <a:pt x="83521" y="126820"/>
                    </a:cubicBezTo>
                  </a:path>
                </a:pathLst>
              </a:custGeom>
              <a:solidFill>
                <a:srgbClr val="EB59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24" name="Freeform 906">
                <a:extLst>
                  <a:ext uri="{FF2B5EF4-FFF2-40B4-BE49-F238E27FC236}">
                    <a16:creationId xmlns:a16="http://schemas.microsoft.com/office/drawing/2014/main" id="{AC29EB05-A2F5-477B-BC12-E1A1B1045A6E}"/>
                  </a:ext>
                </a:extLst>
              </p:cNvPr>
              <p:cNvSpPr/>
              <p:nvPr/>
            </p:nvSpPr>
            <p:spPr>
              <a:xfrm>
                <a:off x="1703821" y="3329038"/>
                <a:ext cx="182769" cy="319028"/>
              </a:xfrm>
              <a:custGeom>
                <a:avLst/>
                <a:gdLst>
                  <a:gd name="connsiteX0" fmla="*/ 11683 w 182769"/>
                  <a:gd name="connsiteY0" fmla="*/ 194464 h 319028"/>
                  <a:gd name="connsiteX1" fmla="*/ 18351 w 182769"/>
                  <a:gd name="connsiteY1" fmla="*/ 262853 h 319028"/>
                  <a:gd name="connsiteX2" fmla="*/ 26161 w 182769"/>
                  <a:gd name="connsiteY2" fmla="*/ 306954 h 319028"/>
                  <a:gd name="connsiteX3" fmla="*/ 63118 w 182769"/>
                  <a:gd name="connsiteY3" fmla="*/ 317813 h 319028"/>
                  <a:gd name="connsiteX4" fmla="*/ 140842 w 182769"/>
                  <a:gd name="connsiteY4" fmla="*/ 316479 h 319028"/>
                  <a:gd name="connsiteX5" fmla="*/ 175799 w 182769"/>
                  <a:gd name="connsiteY5" fmla="*/ 304383 h 319028"/>
                  <a:gd name="connsiteX6" fmla="*/ 155225 w 182769"/>
                  <a:gd name="connsiteY6" fmla="*/ 52160 h 319028"/>
                  <a:gd name="connsiteX7" fmla="*/ 122745 w 182769"/>
                  <a:gd name="connsiteY7" fmla="*/ 10727 h 319028"/>
                  <a:gd name="connsiteX8" fmla="*/ 75786 w 182769"/>
                  <a:gd name="connsiteY8" fmla="*/ 154 h 319028"/>
                  <a:gd name="connsiteX9" fmla="*/ 48926 w 182769"/>
                  <a:gd name="connsiteY9" fmla="*/ 6631 h 319028"/>
                  <a:gd name="connsiteX10" fmla="*/ 19303 w 182769"/>
                  <a:gd name="connsiteY10" fmla="*/ 52637 h 319028"/>
                  <a:gd name="connsiteX11" fmla="*/ 3682 w 182769"/>
                  <a:gd name="connsiteY11" fmla="*/ 89594 h 319028"/>
                  <a:gd name="connsiteX12" fmla="*/ 11683 w 182769"/>
                  <a:gd name="connsiteY12" fmla="*/ 194369 h 31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2769" h="319028">
                    <a:moveTo>
                      <a:pt x="11683" y="194464"/>
                    </a:moveTo>
                    <a:cubicBezTo>
                      <a:pt x="16141" y="216991"/>
                      <a:pt x="18370" y="239898"/>
                      <a:pt x="18351" y="262853"/>
                    </a:cubicBezTo>
                    <a:cubicBezTo>
                      <a:pt x="18351" y="279332"/>
                      <a:pt x="9683" y="294191"/>
                      <a:pt x="26161" y="306954"/>
                    </a:cubicBezTo>
                    <a:cubicBezTo>
                      <a:pt x="37163" y="314098"/>
                      <a:pt x="50002" y="317870"/>
                      <a:pt x="63118" y="317813"/>
                    </a:cubicBezTo>
                    <a:cubicBezTo>
                      <a:pt x="89007" y="319794"/>
                      <a:pt x="115029" y="319356"/>
                      <a:pt x="140842" y="316479"/>
                    </a:cubicBezTo>
                    <a:cubicBezTo>
                      <a:pt x="153158" y="314708"/>
                      <a:pt x="165017" y="310602"/>
                      <a:pt x="175799" y="304383"/>
                    </a:cubicBezTo>
                    <a:cubicBezTo>
                      <a:pt x="197230" y="287428"/>
                      <a:pt x="163131" y="84641"/>
                      <a:pt x="155225" y="52160"/>
                    </a:cubicBezTo>
                    <a:cubicBezTo>
                      <a:pt x="151253" y="34130"/>
                      <a:pt x="139299" y="18890"/>
                      <a:pt x="122745" y="10727"/>
                    </a:cubicBezTo>
                    <a:cubicBezTo>
                      <a:pt x="108067" y="3774"/>
                      <a:pt x="92026" y="164"/>
                      <a:pt x="75786" y="154"/>
                    </a:cubicBezTo>
                    <a:cubicBezTo>
                      <a:pt x="66366" y="-637"/>
                      <a:pt x="56946" y="1630"/>
                      <a:pt x="48926" y="6631"/>
                    </a:cubicBezTo>
                    <a:cubicBezTo>
                      <a:pt x="35781" y="15203"/>
                      <a:pt x="29876" y="31968"/>
                      <a:pt x="19303" y="52637"/>
                    </a:cubicBezTo>
                    <a:cubicBezTo>
                      <a:pt x="12855" y="64391"/>
                      <a:pt x="7616" y="76773"/>
                      <a:pt x="3682" y="89594"/>
                    </a:cubicBezTo>
                    <a:cubicBezTo>
                      <a:pt x="-5843" y="122645"/>
                      <a:pt x="5397" y="161603"/>
                      <a:pt x="11683" y="194369"/>
                    </a:cubicBezTo>
                  </a:path>
                </a:pathLst>
              </a:custGeom>
              <a:solidFill>
                <a:srgbClr val="263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25" name="Freeform 929">
                <a:extLst>
                  <a:ext uri="{FF2B5EF4-FFF2-40B4-BE49-F238E27FC236}">
                    <a16:creationId xmlns:a16="http://schemas.microsoft.com/office/drawing/2014/main" id="{C35BEAEA-8C7D-4818-8C2C-5F2ADB83073F}"/>
                  </a:ext>
                </a:extLst>
              </p:cNvPr>
              <p:cNvSpPr/>
              <p:nvPr/>
            </p:nvSpPr>
            <p:spPr>
              <a:xfrm>
                <a:off x="1718975" y="3354182"/>
                <a:ext cx="197042" cy="253670"/>
              </a:xfrm>
              <a:custGeom>
                <a:avLst/>
                <a:gdLst>
                  <a:gd name="connsiteX0" fmla="*/ 0 w 197042"/>
                  <a:gd name="connsiteY0" fmla="*/ 230096 h 253670"/>
                  <a:gd name="connsiteX1" fmla="*/ 38100 w 197042"/>
                  <a:gd name="connsiteY1" fmla="*/ 226858 h 253670"/>
                  <a:gd name="connsiteX2" fmla="*/ 24575 w 197042"/>
                  <a:gd name="connsiteY2" fmla="*/ 213427 h 253670"/>
                  <a:gd name="connsiteX3" fmla="*/ 72200 w 197042"/>
                  <a:gd name="connsiteY3" fmla="*/ 222000 h 253670"/>
                  <a:gd name="connsiteX4" fmla="*/ 154496 w 197042"/>
                  <a:gd name="connsiteY4" fmla="*/ 189901 h 253670"/>
                  <a:gd name="connsiteX5" fmla="*/ 135446 w 197042"/>
                  <a:gd name="connsiteY5" fmla="*/ 126941 h 253670"/>
                  <a:gd name="connsiteX6" fmla="*/ 116396 w 197042"/>
                  <a:gd name="connsiteY6" fmla="*/ 63694 h 253670"/>
                  <a:gd name="connsiteX7" fmla="*/ 109919 w 197042"/>
                  <a:gd name="connsiteY7" fmla="*/ 26928 h 253670"/>
                  <a:gd name="connsiteX8" fmla="*/ 123063 w 197042"/>
                  <a:gd name="connsiteY8" fmla="*/ 925 h 253670"/>
                  <a:gd name="connsiteX9" fmla="*/ 146780 w 197042"/>
                  <a:gd name="connsiteY9" fmla="*/ 16832 h 253670"/>
                  <a:gd name="connsiteX10" fmla="*/ 179070 w 197042"/>
                  <a:gd name="connsiteY10" fmla="*/ 83507 h 253670"/>
                  <a:gd name="connsiteX11" fmla="*/ 196025 w 197042"/>
                  <a:gd name="connsiteY11" fmla="*/ 189139 h 253670"/>
                  <a:gd name="connsiteX12" fmla="*/ 193262 w 197042"/>
                  <a:gd name="connsiteY12" fmla="*/ 220000 h 253670"/>
                  <a:gd name="connsiteX13" fmla="*/ 163163 w 197042"/>
                  <a:gd name="connsiteY13" fmla="*/ 237526 h 253670"/>
                  <a:gd name="connsiteX14" fmla="*/ 69533 w 197042"/>
                  <a:gd name="connsiteY14" fmla="*/ 251527 h 253670"/>
                  <a:gd name="connsiteX15" fmla="*/ 29813 w 197042"/>
                  <a:gd name="connsiteY15" fmla="*/ 251527 h 253670"/>
                  <a:gd name="connsiteX16" fmla="*/ 13526 w 197042"/>
                  <a:gd name="connsiteY16" fmla="*/ 243526 h 253670"/>
                  <a:gd name="connsiteX17" fmla="*/ 953 w 197042"/>
                  <a:gd name="connsiteY17" fmla="*/ 229715 h 253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042" h="253670">
                    <a:moveTo>
                      <a:pt x="0" y="230096"/>
                    </a:moveTo>
                    <a:lnTo>
                      <a:pt x="38100" y="226858"/>
                    </a:lnTo>
                    <a:cubicBezTo>
                      <a:pt x="31861" y="224553"/>
                      <a:pt x="26927" y="219657"/>
                      <a:pt x="24575" y="213427"/>
                    </a:cubicBezTo>
                    <a:cubicBezTo>
                      <a:pt x="39348" y="220657"/>
                      <a:pt x="55836" y="223619"/>
                      <a:pt x="72200" y="222000"/>
                    </a:cubicBezTo>
                    <a:cubicBezTo>
                      <a:pt x="87725" y="220381"/>
                      <a:pt x="149638" y="192663"/>
                      <a:pt x="154496" y="189901"/>
                    </a:cubicBezTo>
                    <a:cubicBezTo>
                      <a:pt x="150019" y="168660"/>
                      <a:pt x="141637" y="147515"/>
                      <a:pt x="135446" y="126941"/>
                    </a:cubicBezTo>
                    <a:lnTo>
                      <a:pt x="116396" y="63694"/>
                    </a:lnTo>
                    <a:cubicBezTo>
                      <a:pt x="111938" y="51960"/>
                      <a:pt x="109738" y="39482"/>
                      <a:pt x="109919" y="26928"/>
                    </a:cubicBezTo>
                    <a:cubicBezTo>
                      <a:pt x="110490" y="17974"/>
                      <a:pt x="114967" y="4354"/>
                      <a:pt x="123063" y="925"/>
                    </a:cubicBezTo>
                    <a:cubicBezTo>
                      <a:pt x="133160" y="-3362"/>
                      <a:pt x="140113" y="8164"/>
                      <a:pt x="146780" y="16832"/>
                    </a:cubicBezTo>
                    <a:cubicBezTo>
                      <a:pt x="161573" y="36872"/>
                      <a:pt x="172526" y="59475"/>
                      <a:pt x="179070" y="83507"/>
                    </a:cubicBezTo>
                    <a:cubicBezTo>
                      <a:pt x="187900" y="118130"/>
                      <a:pt x="193577" y="153487"/>
                      <a:pt x="196025" y="189139"/>
                    </a:cubicBezTo>
                    <a:cubicBezTo>
                      <a:pt x="198025" y="199483"/>
                      <a:pt x="197063" y="210179"/>
                      <a:pt x="193262" y="220000"/>
                    </a:cubicBezTo>
                    <a:cubicBezTo>
                      <a:pt x="186500" y="230210"/>
                      <a:pt x="175374" y="236688"/>
                      <a:pt x="163163" y="237526"/>
                    </a:cubicBezTo>
                    <a:cubicBezTo>
                      <a:pt x="132112" y="243622"/>
                      <a:pt x="100870" y="247527"/>
                      <a:pt x="69533" y="251527"/>
                    </a:cubicBezTo>
                    <a:cubicBezTo>
                      <a:pt x="56445" y="254385"/>
                      <a:pt x="42901" y="254385"/>
                      <a:pt x="29813" y="251527"/>
                    </a:cubicBezTo>
                    <a:cubicBezTo>
                      <a:pt x="23965" y="249813"/>
                      <a:pt x="18450" y="247108"/>
                      <a:pt x="13526" y="243526"/>
                    </a:cubicBezTo>
                    <a:cubicBezTo>
                      <a:pt x="11621" y="242098"/>
                      <a:pt x="1715" y="229620"/>
                      <a:pt x="953" y="229715"/>
                    </a:cubicBezTo>
                  </a:path>
                </a:pathLst>
              </a:custGeom>
              <a:solidFill>
                <a:srgbClr val="F0A69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126" name="Freeform 907">
                <a:extLst>
                  <a:ext uri="{FF2B5EF4-FFF2-40B4-BE49-F238E27FC236}">
                    <a16:creationId xmlns:a16="http://schemas.microsoft.com/office/drawing/2014/main" id="{53AE3410-AD90-4076-8D54-DDCD91BF7E97}"/>
                  </a:ext>
                </a:extLst>
              </p:cNvPr>
              <p:cNvSpPr/>
              <p:nvPr/>
            </p:nvSpPr>
            <p:spPr>
              <a:xfrm>
                <a:off x="1750302" y="3326516"/>
                <a:ext cx="73818" cy="33263"/>
              </a:xfrm>
              <a:custGeom>
                <a:avLst/>
                <a:gdLst>
                  <a:gd name="connsiteX0" fmla="*/ 0 w 73818"/>
                  <a:gd name="connsiteY0" fmla="*/ 6631 h 33263"/>
                  <a:gd name="connsiteX1" fmla="*/ 15145 w 73818"/>
                  <a:gd name="connsiteY1" fmla="*/ 29110 h 33263"/>
                  <a:gd name="connsiteX2" fmla="*/ 51816 w 73818"/>
                  <a:gd name="connsiteY2" fmla="*/ 28253 h 33263"/>
                  <a:gd name="connsiteX3" fmla="*/ 73819 w 73818"/>
                  <a:gd name="connsiteY3" fmla="*/ 10727 h 33263"/>
                  <a:gd name="connsiteX4" fmla="*/ 26861 w 73818"/>
                  <a:gd name="connsiteY4" fmla="*/ 154 h 33263"/>
                  <a:gd name="connsiteX5" fmla="*/ 0 w 73818"/>
                  <a:gd name="connsiteY5" fmla="*/ 6631 h 33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818" h="33263">
                    <a:moveTo>
                      <a:pt x="0" y="6631"/>
                    </a:moveTo>
                    <a:cubicBezTo>
                      <a:pt x="1648" y="15927"/>
                      <a:pt x="7153" y="24090"/>
                      <a:pt x="15145" y="29110"/>
                    </a:cubicBezTo>
                    <a:cubicBezTo>
                      <a:pt x="26746" y="34939"/>
                      <a:pt x="40491" y="34615"/>
                      <a:pt x="51816" y="28253"/>
                    </a:cubicBezTo>
                    <a:cubicBezTo>
                      <a:pt x="60255" y="23957"/>
                      <a:pt x="67742" y="17994"/>
                      <a:pt x="73819" y="10727"/>
                    </a:cubicBezTo>
                    <a:cubicBezTo>
                      <a:pt x="59141" y="3774"/>
                      <a:pt x="43101" y="164"/>
                      <a:pt x="26861" y="154"/>
                    </a:cubicBezTo>
                    <a:cubicBezTo>
                      <a:pt x="17440" y="-637"/>
                      <a:pt x="8020" y="1630"/>
                      <a:pt x="0" y="6631"/>
                    </a:cubicBezTo>
                  </a:path>
                </a:pathLst>
              </a:custGeom>
              <a:solidFill>
                <a:srgbClr val="E88C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grpSp>
        <p:grpSp>
          <p:nvGrpSpPr>
            <p:cNvPr id="61" name="Group 60">
              <a:extLst>
                <a:ext uri="{FF2B5EF4-FFF2-40B4-BE49-F238E27FC236}">
                  <a16:creationId xmlns:a16="http://schemas.microsoft.com/office/drawing/2014/main" id="{306842A5-92C0-49E1-9AEB-880D3B2B415E}"/>
                </a:ext>
              </a:extLst>
            </p:cNvPr>
            <p:cNvGrpSpPr/>
            <p:nvPr/>
          </p:nvGrpSpPr>
          <p:grpSpPr>
            <a:xfrm>
              <a:off x="1447501" y="3883939"/>
              <a:ext cx="876874" cy="843251"/>
              <a:chOff x="152207" y="2500927"/>
              <a:chExt cx="696070" cy="669380"/>
            </a:xfrm>
          </p:grpSpPr>
          <p:sp>
            <p:nvSpPr>
              <p:cNvPr id="65" name="Freeform 842">
                <a:extLst>
                  <a:ext uri="{FF2B5EF4-FFF2-40B4-BE49-F238E27FC236}">
                    <a16:creationId xmlns:a16="http://schemas.microsoft.com/office/drawing/2014/main" id="{06450A2B-1451-4E54-8777-45679E90B90B}"/>
                  </a:ext>
                </a:extLst>
              </p:cNvPr>
              <p:cNvSpPr/>
              <p:nvPr/>
            </p:nvSpPr>
            <p:spPr>
              <a:xfrm>
                <a:off x="765112" y="2826924"/>
                <a:ext cx="36361" cy="35616"/>
              </a:xfrm>
              <a:custGeom>
                <a:avLst/>
                <a:gdLst>
                  <a:gd name="connsiteX0" fmla="*/ 13652 w 36361"/>
                  <a:gd name="connsiteY0" fmla="*/ 0 h 35616"/>
                  <a:gd name="connsiteX1" fmla="*/ 23177 w 36361"/>
                  <a:gd name="connsiteY1" fmla="*/ 5715 h 35616"/>
                  <a:gd name="connsiteX2" fmla="*/ 30797 w 36361"/>
                  <a:gd name="connsiteY2" fmla="*/ 13049 h 35616"/>
                  <a:gd name="connsiteX3" fmla="*/ 31750 w 36361"/>
                  <a:gd name="connsiteY3" fmla="*/ 20669 h 35616"/>
                  <a:gd name="connsiteX4" fmla="*/ 35750 w 36361"/>
                  <a:gd name="connsiteY4" fmla="*/ 28099 h 35616"/>
                  <a:gd name="connsiteX5" fmla="*/ 33940 w 36361"/>
                  <a:gd name="connsiteY5" fmla="*/ 35338 h 35616"/>
                  <a:gd name="connsiteX6" fmla="*/ 30035 w 36361"/>
                  <a:gd name="connsiteY6" fmla="*/ 35338 h 35616"/>
                  <a:gd name="connsiteX7" fmla="*/ 9556 w 36361"/>
                  <a:gd name="connsiteY7" fmla="*/ 26956 h 35616"/>
                  <a:gd name="connsiteX8" fmla="*/ 31 w 36361"/>
                  <a:gd name="connsiteY8" fmla="*/ 7906 h 3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61" h="35616">
                    <a:moveTo>
                      <a:pt x="13652" y="0"/>
                    </a:moveTo>
                    <a:cubicBezTo>
                      <a:pt x="16372" y="2572"/>
                      <a:pt x="19623" y="4524"/>
                      <a:pt x="23177" y="5715"/>
                    </a:cubicBezTo>
                    <a:cubicBezTo>
                      <a:pt x="26595" y="7039"/>
                      <a:pt x="29340" y="9687"/>
                      <a:pt x="30797" y="13049"/>
                    </a:cubicBezTo>
                    <a:cubicBezTo>
                      <a:pt x="31559" y="15526"/>
                      <a:pt x="30797" y="18193"/>
                      <a:pt x="31750" y="20669"/>
                    </a:cubicBezTo>
                    <a:cubicBezTo>
                      <a:pt x="32893" y="23241"/>
                      <a:pt x="34231" y="25727"/>
                      <a:pt x="35750" y="28099"/>
                    </a:cubicBezTo>
                    <a:cubicBezTo>
                      <a:pt x="36893" y="30671"/>
                      <a:pt x="36512" y="34385"/>
                      <a:pt x="33940" y="35338"/>
                    </a:cubicBezTo>
                    <a:cubicBezTo>
                      <a:pt x="32665" y="35709"/>
                      <a:pt x="31310" y="35709"/>
                      <a:pt x="30035" y="35338"/>
                    </a:cubicBezTo>
                    <a:cubicBezTo>
                      <a:pt x="22769" y="33766"/>
                      <a:pt x="15837" y="30927"/>
                      <a:pt x="9556" y="26956"/>
                    </a:cubicBezTo>
                    <a:cubicBezTo>
                      <a:pt x="3242" y="22727"/>
                      <a:pt x="-377" y="15487"/>
                      <a:pt x="31" y="7906"/>
                    </a:cubicBezTo>
                    <a:close/>
                  </a:path>
                </a:pathLst>
              </a:custGeom>
              <a:solidFill>
                <a:srgbClr val="E88C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66" name="Freeform 843">
                <a:extLst>
                  <a:ext uri="{FF2B5EF4-FFF2-40B4-BE49-F238E27FC236}">
                    <a16:creationId xmlns:a16="http://schemas.microsoft.com/office/drawing/2014/main" id="{5F6AA638-7660-4D3D-8C9C-E71262EC038C}"/>
                  </a:ext>
                </a:extLst>
              </p:cNvPr>
              <p:cNvSpPr/>
              <p:nvPr/>
            </p:nvSpPr>
            <p:spPr>
              <a:xfrm>
                <a:off x="704850" y="2688050"/>
                <a:ext cx="75723" cy="154400"/>
              </a:xfrm>
              <a:custGeom>
                <a:avLst/>
                <a:gdLst>
                  <a:gd name="connsiteX0" fmla="*/ 61531 w 75723"/>
                  <a:gd name="connsiteY0" fmla="*/ 154400 h 154400"/>
                  <a:gd name="connsiteX1" fmla="*/ 56293 w 75723"/>
                  <a:gd name="connsiteY1" fmla="*/ 149638 h 154400"/>
                  <a:gd name="connsiteX2" fmla="*/ 0 w 75723"/>
                  <a:gd name="connsiteY2" fmla="*/ 34766 h 154400"/>
                  <a:gd name="connsiteX3" fmla="*/ 19050 w 75723"/>
                  <a:gd name="connsiteY3" fmla="*/ 11430 h 154400"/>
                  <a:gd name="connsiteX4" fmla="*/ 30099 w 75723"/>
                  <a:gd name="connsiteY4" fmla="*/ 0 h 154400"/>
                  <a:gd name="connsiteX5" fmla="*/ 75724 w 75723"/>
                  <a:gd name="connsiteY5" fmla="*/ 143351 h 154400"/>
                  <a:gd name="connsiteX6" fmla="*/ 61722 w 75723"/>
                  <a:gd name="connsiteY6" fmla="*/ 154400 h 15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23" h="154400">
                    <a:moveTo>
                      <a:pt x="61531" y="154400"/>
                    </a:moveTo>
                    <a:cubicBezTo>
                      <a:pt x="59696" y="152915"/>
                      <a:pt x="57947" y="151324"/>
                      <a:pt x="56293" y="149638"/>
                    </a:cubicBezTo>
                    <a:cubicBezTo>
                      <a:pt x="25524" y="118501"/>
                      <a:pt x="5759" y="78162"/>
                      <a:pt x="0" y="34766"/>
                    </a:cubicBezTo>
                    <a:cubicBezTo>
                      <a:pt x="5622" y="26423"/>
                      <a:pt x="11999" y="18612"/>
                      <a:pt x="19050" y="11430"/>
                    </a:cubicBezTo>
                    <a:cubicBezTo>
                      <a:pt x="22860" y="7620"/>
                      <a:pt x="26479" y="3905"/>
                      <a:pt x="30099" y="0"/>
                    </a:cubicBezTo>
                    <a:cubicBezTo>
                      <a:pt x="35509" y="50368"/>
                      <a:pt x="51027" y="99127"/>
                      <a:pt x="75724" y="143351"/>
                    </a:cubicBezTo>
                    <a:cubicBezTo>
                      <a:pt x="71718" y="147799"/>
                      <a:pt x="66983" y="151543"/>
                      <a:pt x="61722" y="154400"/>
                    </a:cubicBezTo>
                  </a:path>
                </a:pathLst>
              </a:custGeom>
              <a:solidFill>
                <a:srgbClr val="E88C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67" name="Freeform 844">
                <a:extLst>
                  <a:ext uri="{FF2B5EF4-FFF2-40B4-BE49-F238E27FC236}">
                    <a16:creationId xmlns:a16="http://schemas.microsoft.com/office/drawing/2014/main" id="{C4374474-BD59-47D6-A40A-EB8C8BB9FF4A}"/>
                  </a:ext>
                </a:extLst>
              </p:cNvPr>
              <p:cNvSpPr/>
              <p:nvPr/>
            </p:nvSpPr>
            <p:spPr>
              <a:xfrm>
                <a:off x="545817" y="2688050"/>
                <a:ext cx="57305" cy="146399"/>
              </a:xfrm>
              <a:custGeom>
                <a:avLst/>
                <a:gdLst>
                  <a:gd name="connsiteX0" fmla="*/ 60 w 57305"/>
                  <a:gd name="connsiteY0" fmla="*/ 146399 h 146399"/>
                  <a:gd name="connsiteX1" fmla="*/ 24444 w 57305"/>
                  <a:gd name="connsiteY1" fmla="*/ 0 h 146399"/>
                  <a:gd name="connsiteX2" fmla="*/ 57305 w 57305"/>
                  <a:gd name="connsiteY2" fmla="*/ 35052 h 146399"/>
                  <a:gd name="connsiteX3" fmla="*/ 18443 w 57305"/>
                  <a:gd name="connsiteY3" fmla="*/ 144875 h 146399"/>
                </a:gdLst>
                <a:ahLst/>
                <a:cxnLst>
                  <a:cxn ang="0">
                    <a:pos x="connsiteX0" y="connsiteY0"/>
                  </a:cxn>
                  <a:cxn ang="0">
                    <a:pos x="connsiteX1" y="connsiteY1"/>
                  </a:cxn>
                  <a:cxn ang="0">
                    <a:pos x="connsiteX2" y="connsiteY2"/>
                  </a:cxn>
                  <a:cxn ang="0">
                    <a:pos x="connsiteX3" y="connsiteY3"/>
                  </a:cxn>
                </a:cxnLst>
                <a:rect l="l" t="t" r="r" b="b"/>
                <a:pathLst>
                  <a:path w="57305" h="146399">
                    <a:moveTo>
                      <a:pt x="60" y="146399"/>
                    </a:moveTo>
                    <a:cubicBezTo>
                      <a:pt x="-795" y="96526"/>
                      <a:pt x="7469" y="46911"/>
                      <a:pt x="24444" y="0"/>
                    </a:cubicBezTo>
                    <a:lnTo>
                      <a:pt x="57305" y="35052"/>
                    </a:lnTo>
                    <a:cubicBezTo>
                      <a:pt x="35185" y="67742"/>
                      <a:pt x="21806" y="105546"/>
                      <a:pt x="18443" y="144875"/>
                    </a:cubicBezTo>
                    <a:close/>
                  </a:path>
                </a:pathLst>
              </a:custGeom>
              <a:solidFill>
                <a:srgbClr val="E88C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68" name="Freeform 845">
                <a:extLst>
                  <a:ext uri="{FF2B5EF4-FFF2-40B4-BE49-F238E27FC236}">
                    <a16:creationId xmlns:a16="http://schemas.microsoft.com/office/drawing/2014/main" id="{69F9BE42-9268-4DDA-AD79-32C17D129FA7}"/>
                  </a:ext>
                </a:extLst>
              </p:cNvPr>
              <p:cNvSpPr/>
              <p:nvPr/>
            </p:nvSpPr>
            <p:spPr>
              <a:xfrm>
                <a:off x="562451" y="2598800"/>
                <a:ext cx="108204" cy="126682"/>
              </a:xfrm>
              <a:custGeom>
                <a:avLst/>
                <a:gdLst>
                  <a:gd name="connsiteX0" fmla="*/ 108204 w 108204"/>
                  <a:gd name="connsiteY0" fmla="*/ 95 h 126682"/>
                  <a:gd name="connsiteX1" fmla="*/ 106775 w 108204"/>
                  <a:gd name="connsiteY1" fmla="*/ 47720 h 126682"/>
                  <a:gd name="connsiteX2" fmla="*/ 43339 w 108204"/>
                  <a:gd name="connsiteY2" fmla="*/ 126683 h 126682"/>
                  <a:gd name="connsiteX3" fmla="*/ 0 w 108204"/>
                  <a:gd name="connsiteY3" fmla="*/ 89154 h 126682"/>
                  <a:gd name="connsiteX4" fmla="*/ 108204 w 108204"/>
                  <a:gd name="connsiteY4" fmla="*/ 0 h 12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04" h="126682">
                    <a:moveTo>
                      <a:pt x="108204" y="95"/>
                    </a:moveTo>
                    <a:lnTo>
                      <a:pt x="106775" y="47720"/>
                    </a:lnTo>
                    <a:cubicBezTo>
                      <a:pt x="82235" y="71123"/>
                      <a:pt x="60904" y="97679"/>
                      <a:pt x="43339" y="126683"/>
                    </a:cubicBezTo>
                    <a:lnTo>
                      <a:pt x="0" y="89154"/>
                    </a:lnTo>
                    <a:cubicBezTo>
                      <a:pt x="38100" y="17812"/>
                      <a:pt x="71533" y="3429"/>
                      <a:pt x="108204" y="0"/>
                    </a:cubicBezTo>
                  </a:path>
                </a:pathLst>
              </a:custGeom>
              <a:solidFill>
                <a:srgbClr val="61A1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69" name="Freeform 846">
                <a:extLst>
                  <a:ext uri="{FF2B5EF4-FFF2-40B4-BE49-F238E27FC236}">
                    <a16:creationId xmlns:a16="http://schemas.microsoft.com/office/drawing/2014/main" id="{4610FC95-6DA5-440D-AC8E-2A815B761AA6}"/>
                  </a:ext>
                </a:extLst>
              </p:cNvPr>
              <p:cNvSpPr/>
              <p:nvPr/>
            </p:nvSpPr>
            <p:spPr>
              <a:xfrm>
                <a:off x="266509" y="2847975"/>
                <a:ext cx="287940" cy="244887"/>
              </a:xfrm>
              <a:custGeom>
                <a:avLst/>
                <a:gdLst>
                  <a:gd name="connsiteX0" fmla="*/ 2000 w 287940"/>
                  <a:gd name="connsiteY0" fmla="*/ 244888 h 244887"/>
                  <a:gd name="connsiteX1" fmla="*/ 287941 w 287940"/>
                  <a:gd name="connsiteY1" fmla="*/ 2286 h 244887"/>
                  <a:gd name="connsiteX2" fmla="*/ 285941 w 287940"/>
                  <a:gd name="connsiteY2" fmla="*/ 0 h 244887"/>
                  <a:gd name="connsiteX3" fmla="*/ 0 w 287940"/>
                  <a:gd name="connsiteY3" fmla="*/ 242602 h 244887"/>
                  <a:gd name="connsiteX4" fmla="*/ 2000 w 287940"/>
                  <a:gd name="connsiteY4" fmla="*/ 244888 h 24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940" h="244887">
                    <a:moveTo>
                      <a:pt x="2000" y="244888"/>
                    </a:moveTo>
                    <a:lnTo>
                      <a:pt x="287941" y="2286"/>
                    </a:lnTo>
                    <a:lnTo>
                      <a:pt x="285941" y="0"/>
                    </a:lnTo>
                    <a:lnTo>
                      <a:pt x="0" y="242602"/>
                    </a:lnTo>
                    <a:lnTo>
                      <a:pt x="2000" y="244888"/>
                    </a:lnTo>
                    <a:close/>
                  </a:path>
                </a:pathLst>
              </a:custGeom>
              <a:solidFill>
                <a:srgbClr val="527D7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grpSp>
            <p:nvGrpSpPr>
              <p:cNvPr id="71" name="Graphic 509">
                <a:extLst>
                  <a:ext uri="{FF2B5EF4-FFF2-40B4-BE49-F238E27FC236}">
                    <a16:creationId xmlns:a16="http://schemas.microsoft.com/office/drawing/2014/main" id="{70D4A79D-1425-4428-AEF0-B65A1F160254}"/>
                  </a:ext>
                </a:extLst>
              </p:cNvPr>
              <p:cNvGrpSpPr/>
              <p:nvPr/>
            </p:nvGrpSpPr>
            <p:grpSpPr>
              <a:xfrm>
                <a:off x="455961" y="2826924"/>
                <a:ext cx="392316" cy="343383"/>
                <a:chOff x="494061" y="2788824"/>
                <a:chExt cx="392316" cy="343383"/>
              </a:xfrm>
            </p:grpSpPr>
            <p:sp>
              <p:nvSpPr>
                <p:cNvPr id="89" name="Freeform 848">
                  <a:extLst>
                    <a:ext uri="{FF2B5EF4-FFF2-40B4-BE49-F238E27FC236}">
                      <a16:creationId xmlns:a16="http://schemas.microsoft.com/office/drawing/2014/main" id="{5DB7FB05-9541-4C1A-A0BC-57CAEFBAD1E8}"/>
                    </a:ext>
                  </a:extLst>
                </p:cNvPr>
                <p:cNvSpPr/>
                <p:nvPr/>
              </p:nvSpPr>
              <p:spPr>
                <a:xfrm>
                  <a:off x="578682" y="2788824"/>
                  <a:ext cx="25714" cy="44330"/>
                </a:xfrm>
                <a:custGeom>
                  <a:avLst/>
                  <a:gdLst>
                    <a:gd name="connsiteX0" fmla="*/ 23679 w 25714"/>
                    <a:gd name="connsiteY0" fmla="*/ 6001 h 44330"/>
                    <a:gd name="connsiteX1" fmla="*/ 25012 w 25714"/>
                    <a:gd name="connsiteY1" fmla="*/ 16669 h 44330"/>
                    <a:gd name="connsiteX2" fmla="*/ 24250 w 25714"/>
                    <a:gd name="connsiteY2" fmla="*/ 27241 h 44330"/>
                    <a:gd name="connsiteX3" fmla="*/ 18916 w 25714"/>
                    <a:gd name="connsiteY3" fmla="*/ 32861 h 44330"/>
                    <a:gd name="connsiteX4" fmla="*/ 15773 w 25714"/>
                    <a:gd name="connsiteY4" fmla="*/ 40672 h 44330"/>
                    <a:gd name="connsiteX5" fmla="*/ 9010 w 25714"/>
                    <a:gd name="connsiteY5" fmla="*/ 43815 h 44330"/>
                    <a:gd name="connsiteX6" fmla="*/ 6820 w 25714"/>
                    <a:gd name="connsiteY6" fmla="*/ 40767 h 44330"/>
                    <a:gd name="connsiteX7" fmla="*/ 152 w 25714"/>
                    <a:gd name="connsiteY7" fmla="*/ 19621 h 44330"/>
                    <a:gd name="connsiteX8" fmla="*/ 8344 w 25714"/>
                    <a:gd name="connsiteY8" fmla="*/ 0 h 4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14" h="44330">
                      <a:moveTo>
                        <a:pt x="23679" y="6001"/>
                      </a:moveTo>
                      <a:cubicBezTo>
                        <a:pt x="23361" y="9611"/>
                        <a:pt x="23816" y="13249"/>
                        <a:pt x="25012" y="16669"/>
                      </a:cubicBezTo>
                      <a:cubicBezTo>
                        <a:pt x="26164" y="20155"/>
                        <a:pt x="25891" y="23955"/>
                        <a:pt x="24250" y="27241"/>
                      </a:cubicBezTo>
                      <a:cubicBezTo>
                        <a:pt x="22822" y="29432"/>
                        <a:pt x="20345" y="30766"/>
                        <a:pt x="18916" y="32861"/>
                      </a:cubicBezTo>
                      <a:cubicBezTo>
                        <a:pt x="17673" y="35385"/>
                        <a:pt x="16623" y="37995"/>
                        <a:pt x="15773" y="40672"/>
                      </a:cubicBezTo>
                      <a:cubicBezTo>
                        <a:pt x="14535" y="43243"/>
                        <a:pt x="11392" y="45339"/>
                        <a:pt x="9010" y="43815"/>
                      </a:cubicBezTo>
                      <a:cubicBezTo>
                        <a:pt x="7968" y="43062"/>
                        <a:pt x="7199" y="41996"/>
                        <a:pt x="6820" y="40767"/>
                      </a:cubicBezTo>
                      <a:cubicBezTo>
                        <a:pt x="3419" y="34147"/>
                        <a:pt x="1165" y="26994"/>
                        <a:pt x="152" y="19621"/>
                      </a:cubicBezTo>
                      <a:cubicBezTo>
                        <a:pt x="-744" y="12097"/>
                        <a:pt x="2364" y="4658"/>
                        <a:pt x="8344" y="0"/>
                      </a:cubicBezTo>
                      <a:close/>
                    </a:path>
                  </a:pathLst>
                </a:custGeom>
                <a:solidFill>
                  <a:srgbClr val="E88C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90" name="Freeform 849">
                  <a:extLst>
                    <a:ext uri="{FF2B5EF4-FFF2-40B4-BE49-F238E27FC236}">
                      <a16:creationId xmlns:a16="http://schemas.microsoft.com/office/drawing/2014/main" id="{6E3D0D03-92FE-4A89-9A5F-0ECDCC542944}"/>
                    </a:ext>
                  </a:extLst>
                </p:cNvPr>
                <p:cNvSpPr/>
                <p:nvPr/>
              </p:nvSpPr>
              <p:spPr>
                <a:xfrm>
                  <a:off x="494061" y="2998374"/>
                  <a:ext cx="30861" cy="65794"/>
                </a:xfrm>
                <a:custGeom>
                  <a:avLst/>
                  <a:gdLst>
                    <a:gd name="connsiteX0" fmla="*/ 23336 w 30861"/>
                    <a:gd name="connsiteY0" fmla="*/ 25813 h 65794"/>
                    <a:gd name="connsiteX1" fmla="*/ 30861 w 30861"/>
                    <a:gd name="connsiteY1" fmla="*/ 56197 h 65794"/>
                    <a:gd name="connsiteX2" fmla="*/ 26860 w 30861"/>
                    <a:gd name="connsiteY2" fmla="*/ 65722 h 65794"/>
                    <a:gd name="connsiteX3" fmla="*/ 19526 w 30861"/>
                    <a:gd name="connsiteY3" fmla="*/ 60674 h 65794"/>
                    <a:gd name="connsiteX4" fmla="*/ 0 w 30861"/>
                    <a:gd name="connsiteY4" fmla="*/ 0 h 65794"/>
                    <a:gd name="connsiteX5" fmla="*/ 20955 w 30861"/>
                    <a:gd name="connsiteY5" fmla="*/ 19050 h 6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61" h="65794">
                      <a:moveTo>
                        <a:pt x="23336" y="25813"/>
                      </a:moveTo>
                      <a:cubicBezTo>
                        <a:pt x="27256" y="35538"/>
                        <a:pt x="29788" y="45768"/>
                        <a:pt x="30861" y="56197"/>
                      </a:cubicBezTo>
                      <a:cubicBezTo>
                        <a:pt x="30861" y="60103"/>
                        <a:pt x="30861" y="65151"/>
                        <a:pt x="26860" y="65722"/>
                      </a:cubicBezTo>
                      <a:cubicBezTo>
                        <a:pt x="22860" y="66294"/>
                        <a:pt x="21241" y="63341"/>
                        <a:pt x="19526" y="60674"/>
                      </a:cubicBezTo>
                      <a:cubicBezTo>
                        <a:pt x="8307" y="42281"/>
                        <a:pt x="1615" y="21488"/>
                        <a:pt x="0" y="0"/>
                      </a:cubicBezTo>
                      <a:cubicBezTo>
                        <a:pt x="8134" y="4953"/>
                        <a:pt x="15248" y="11421"/>
                        <a:pt x="20955" y="19050"/>
                      </a:cubicBezTo>
                      <a:close/>
                    </a:path>
                  </a:pathLst>
                </a:custGeom>
                <a:solidFill>
                  <a:srgbClr val="263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91" name="Freeform 850">
                  <a:extLst>
                    <a:ext uri="{FF2B5EF4-FFF2-40B4-BE49-F238E27FC236}">
                      <a16:creationId xmlns:a16="http://schemas.microsoft.com/office/drawing/2014/main" id="{BD3348EF-000C-41CB-A732-D909C5BA1205}"/>
                    </a:ext>
                  </a:extLst>
                </p:cNvPr>
                <p:cNvSpPr/>
                <p:nvPr/>
              </p:nvSpPr>
              <p:spPr>
                <a:xfrm>
                  <a:off x="804744" y="3105522"/>
                  <a:ext cx="81633" cy="26685"/>
                </a:xfrm>
                <a:custGeom>
                  <a:avLst/>
                  <a:gdLst>
                    <a:gd name="connsiteX0" fmla="*/ 38885 w 81633"/>
                    <a:gd name="connsiteY0" fmla="*/ 3628 h 26685"/>
                    <a:gd name="connsiteX1" fmla="*/ 74699 w 81633"/>
                    <a:gd name="connsiteY1" fmla="*/ 199 h 26685"/>
                    <a:gd name="connsiteX2" fmla="*/ 80033 w 81633"/>
                    <a:gd name="connsiteY2" fmla="*/ 961 h 26685"/>
                    <a:gd name="connsiteX3" fmla="*/ 80110 w 81633"/>
                    <a:gd name="connsiteY3" fmla="*/ 8505 h 26685"/>
                    <a:gd name="connsiteX4" fmla="*/ 80033 w 81633"/>
                    <a:gd name="connsiteY4" fmla="*/ 8581 h 26685"/>
                    <a:gd name="connsiteX5" fmla="*/ 72318 w 81633"/>
                    <a:gd name="connsiteY5" fmla="*/ 12201 h 26685"/>
                    <a:gd name="connsiteX6" fmla="*/ 21549 w 81633"/>
                    <a:gd name="connsiteY6" fmla="*/ 25060 h 26685"/>
                    <a:gd name="connsiteX7" fmla="*/ 10405 w 81633"/>
                    <a:gd name="connsiteY7" fmla="*/ 26679 h 26685"/>
                    <a:gd name="connsiteX8" fmla="*/ 880 w 81633"/>
                    <a:gd name="connsiteY8" fmla="*/ 21249 h 26685"/>
                    <a:gd name="connsiteX9" fmla="*/ 3547 w 81633"/>
                    <a:gd name="connsiteY9" fmla="*/ 11724 h 26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633" h="26685">
                      <a:moveTo>
                        <a:pt x="38885" y="3628"/>
                      </a:moveTo>
                      <a:lnTo>
                        <a:pt x="74699" y="199"/>
                      </a:lnTo>
                      <a:cubicBezTo>
                        <a:pt x="76510" y="-229"/>
                        <a:pt x="78415" y="37"/>
                        <a:pt x="80033" y="961"/>
                      </a:cubicBezTo>
                      <a:cubicBezTo>
                        <a:pt x="82137" y="3019"/>
                        <a:pt x="82171" y="6400"/>
                        <a:pt x="80110" y="8505"/>
                      </a:cubicBezTo>
                      <a:cubicBezTo>
                        <a:pt x="80084" y="8534"/>
                        <a:pt x="80059" y="8553"/>
                        <a:pt x="80033" y="8581"/>
                      </a:cubicBezTo>
                      <a:cubicBezTo>
                        <a:pt x="77833" y="10458"/>
                        <a:pt x="75168" y="11705"/>
                        <a:pt x="72318" y="12201"/>
                      </a:cubicBezTo>
                      <a:lnTo>
                        <a:pt x="21549" y="25060"/>
                      </a:lnTo>
                      <a:cubicBezTo>
                        <a:pt x="17949" y="26212"/>
                        <a:pt x="14184" y="26755"/>
                        <a:pt x="10405" y="26679"/>
                      </a:cubicBezTo>
                      <a:cubicBezTo>
                        <a:pt x="6526" y="26555"/>
                        <a:pt x="2960" y="24526"/>
                        <a:pt x="880" y="21249"/>
                      </a:cubicBezTo>
                      <a:cubicBezTo>
                        <a:pt x="-982" y="17877"/>
                        <a:pt x="206" y="13639"/>
                        <a:pt x="3547" y="11724"/>
                      </a:cubicBezTo>
                      <a:close/>
                    </a:path>
                  </a:pathLst>
                </a:custGeom>
                <a:solidFill>
                  <a:srgbClr val="263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grpSp>
          <p:sp>
            <p:nvSpPr>
              <p:cNvPr id="72" name="Freeform 851">
                <a:extLst>
                  <a:ext uri="{FF2B5EF4-FFF2-40B4-BE49-F238E27FC236}">
                    <a16:creationId xmlns:a16="http://schemas.microsoft.com/office/drawing/2014/main" id="{A17A9967-6127-43E7-A581-19A7B4FB5B78}"/>
                  </a:ext>
                </a:extLst>
              </p:cNvPr>
              <p:cNvSpPr/>
              <p:nvPr/>
            </p:nvSpPr>
            <p:spPr>
              <a:xfrm>
                <a:off x="667321" y="2570130"/>
                <a:ext cx="22574" cy="30670"/>
              </a:xfrm>
              <a:custGeom>
                <a:avLst/>
                <a:gdLst>
                  <a:gd name="connsiteX0" fmla="*/ 0 w 22574"/>
                  <a:gd name="connsiteY0" fmla="*/ 0 h 30670"/>
                  <a:gd name="connsiteX1" fmla="*/ 22574 w 22574"/>
                  <a:gd name="connsiteY1" fmla="*/ 0 h 30670"/>
                  <a:gd name="connsiteX2" fmla="*/ 22574 w 22574"/>
                  <a:gd name="connsiteY2" fmla="*/ 30670 h 30670"/>
                  <a:gd name="connsiteX3" fmla="*/ 0 w 22574"/>
                  <a:gd name="connsiteY3" fmla="*/ 30670 h 30670"/>
                </a:gdLst>
                <a:ahLst/>
                <a:cxnLst>
                  <a:cxn ang="0">
                    <a:pos x="connsiteX0" y="connsiteY0"/>
                  </a:cxn>
                  <a:cxn ang="0">
                    <a:pos x="connsiteX1" y="connsiteY1"/>
                  </a:cxn>
                  <a:cxn ang="0">
                    <a:pos x="connsiteX2" y="connsiteY2"/>
                  </a:cxn>
                  <a:cxn ang="0">
                    <a:pos x="connsiteX3" y="connsiteY3"/>
                  </a:cxn>
                </a:cxnLst>
                <a:rect l="l" t="t" r="r" b="b"/>
                <a:pathLst>
                  <a:path w="22574" h="30670">
                    <a:moveTo>
                      <a:pt x="0" y="0"/>
                    </a:moveTo>
                    <a:lnTo>
                      <a:pt x="22574" y="0"/>
                    </a:lnTo>
                    <a:lnTo>
                      <a:pt x="22574" y="30670"/>
                    </a:lnTo>
                    <a:lnTo>
                      <a:pt x="0" y="30670"/>
                    </a:lnTo>
                    <a:close/>
                  </a:path>
                </a:pathLst>
              </a:custGeom>
              <a:solidFill>
                <a:srgbClr val="E88C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73" name="Freeform 853">
                <a:extLst>
                  <a:ext uri="{FF2B5EF4-FFF2-40B4-BE49-F238E27FC236}">
                    <a16:creationId xmlns:a16="http://schemas.microsoft.com/office/drawing/2014/main" id="{E7ED5941-D36E-49B6-9F99-9CDD56A05676}"/>
                  </a:ext>
                </a:extLst>
              </p:cNvPr>
              <p:cNvSpPr/>
              <p:nvPr/>
            </p:nvSpPr>
            <p:spPr>
              <a:xfrm>
                <a:off x="639168" y="2511186"/>
                <a:ext cx="76390" cy="77315"/>
              </a:xfrm>
              <a:custGeom>
                <a:avLst/>
                <a:gdLst>
                  <a:gd name="connsiteX0" fmla="*/ 5293 w 76390"/>
                  <a:gd name="connsiteY0" fmla="*/ 56373 h 77315"/>
                  <a:gd name="connsiteX1" fmla="*/ 59299 w 76390"/>
                  <a:gd name="connsiteY1" fmla="*/ 73232 h 77315"/>
                  <a:gd name="connsiteX2" fmla="*/ 70825 w 76390"/>
                  <a:gd name="connsiteY2" fmla="*/ 21130 h 77315"/>
                  <a:gd name="connsiteX3" fmla="*/ 21131 w 76390"/>
                  <a:gd name="connsiteY3" fmla="*/ 3681 h 77315"/>
                  <a:gd name="connsiteX4" fmla="*/ 3678 w 76390"/>
                  <a:gd name="connsiteY4" fmla="*/ 53372 h 77315"/>
                  <a:gd name="connsiteX5" fmla="*/ 5293 w 76390"/>
                  <a:gd name="connsiteY5" fmla="*/ 56373 h 7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390" h="77315">
                    <a:moveTo>
                      <a:pt x="5293" y="56373"/>
                    </a:moveTo>
                    <a:cubicBezTo>
                      <a:pt x="16091" y="75280"/>
                      <a:pt x="39661" y="82643"/>
                      <a:pt x="59299" y="73232"/>
                    </a:cubicBezTo>
                    <a:cubicBezTo>
                      <a:pt x="77397" y="63707"/>
                      <a:pt x="80921" y="40085"/>
                      <a:pt x="70825" y="21130"/>
                    </a:cubicBezTo>
                    <a:cubicBezTo>
                      <a:pt x="61922" y="2585"/>
                      <a:pt x="39673" y="-5225"/>
                      <a:pt x="21131" y="3681"/>
                    </a:cubicBezTo>
                    <a:cubicBezTo>
                      <a:pt x="2589" y="12577"/>
                      <a:pt x="-5225" y="34827"/>
                      <a:pt x="3678" y="53372"/>
                    </a:cubicBezTo>
                    <a:cubicBezTo>
                      <a:pt x="4171" y="54392"/>
                      <a:pt x="4709" y="55401"/>
                      <a:pt x="5293" y="56373"/>
                    </a:cubicBezTo>
                  </a:path>
                </a:pathLst>
              </a:custGeom>
              <a:solidFill>
                <a:srgbClr val="E88C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74" name="Freeform 854">
                <a:extLst>
                  <a:ext uri="{FF2B5EF4-FFF2-40B4-BE49-F238E27FC236}">
                    <a16:creationId xmlns:a16="http://schemas.microsoft.com/office/drawing/2014/main" id="{FAAB4701-48CE-401A-9A8E-CFC4E1E00344}"/>
                  </a:ext>
                </a:extLst>
              </p:cNvPr>
              <p:cNvSpPr/>
              <p:nvPr/>
            </p:nvSpPr>
            <p:spPr>
              <a:xfrm>
                <a:off x="632191" y="2500927"/>
                <a:ext cx="79725" cy="86908"/>
              </a:xfrm>
              <a:custGeom>
                <a:avLst/>
                <a:gdLst>
                  <a:gd name="connsiteX0" fmla="*/ 25033 w 79725"/>
                  <a:gd name="connsiteY0" fmla="*/ 85587 h 86908"/>
                  <a:gd name="connsiteX1" fmla="*/ 15508 w 79725"/>
                  <a:gd name="connsiteY1" fmla="*/ 80634 h 86908"/>
                  <a:gd name="connsiteX2" fmla="*/ 2459 w 79725"/>
                  <a:gd name="connsiteY2" fmla="*/ 28722 h 86908"/>
                  <a:gd name="connsiteX3" fmla="*/ 24271 w 79725"/>
                  <a:gd name="connsiteY3" fmla="*/ 10911 h 86908"/>
                  <a:gd name="connsiteX4" fmla="*/ 40083 w 79725"/>
                  <a:gd name="connsiteY4" fmla="*/ 7482 h 86908"/>
                  <a:gd name="connsiteX5" fmla="*/ 54465 w 79725"/>
                  <a:gd name="connsiteY5" fmla="*/ 4624 h 86908"/>
                  <a:gd name="connsiteX6" fmla="*/ 70182 w 79725"/>
                  <a:gd name="connsiteY6" fmla="*/ 52 h 86908"/>
                  <a:gd name="connsiteX7" fmla="*/ 79707 w 79725"/>
                  <a:gd name="connsiteY7" fmla="*/ 13387 h 86908"/>
                  <a:gd name="connsiteX8" fmla="*/ 70182 w 79725"/>
                  <a:gd name="connsiteY8" fmla="*/ 27579 h 86908"/>
                  <a:gd name="connsiteX9" fmla="*/ 57037 w 79725"/>
                  <a:gd name="connsiteY9" fmla="*/ 31199 h 86908"/>
                  <a:gd name="connsiteX10" fmla="*/ 41416 w 79725"/>
                  <a:gd name="connsiteY10" fmla="*/ 37104 h 86908"/>
                  <a:gd name="connsiteX11" fmla="*/ 39130 w 79725"/>
                  <a:gd name="connsiteY11" fmla="*/ 52344 h 86908"/>
                  <a:gd name="connsiteX12" fmla="*/ 32261 w 79725"/>
                  <a:gd name="connsiteY12" fmla="*/ 52354 h 86908"/>
                  <a:gd name="connsiteX13" fmla="*/ 31034 w 79725"/>
                  <a:gd name="connsiteY13" fmla="*/ 54440 h 86908"/>
                  <a:gd name="connsiteX14" fmla="*/ 35455 w 79725"/>
                  <a:gd name="connsiteY14" fmla="*/ 59869 h 86908"/>
                  <a:gd name="connsiteX15" fmla="*/ 37702 w 79725"/>
                  <a:gd name="connsiteY15" fmla="*/ 59583 h 86908"/>
                  <a:gd name="connsiteX16" fmla="*/ 37702 w 79725"/>
                  <a:gd name="connsiteY16" fmla="*/ 85872 h 86908"/>
                  <a:gd name="connsiteX17" fmla="*/ 24748 w 79725"/>
                  <a:gd name="connsiteY17" fmla="*/ 85872 h 8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725" h="86908">
                    <a:moveTo>
                      <a:pt x="25033" y="85587"/>
                    </a:moveTo>
                    <a:cubicBezTo>
                      <a:pt x="21702" y="84253"/>
                      <a:pt x="18512" y="82596"/>
                      <a:pt x="15508" y="80634"/>
                    </a:cubicBezTo>
                    <a:cubicBezTo>
                      <a:pt x="-2018" y="71109"/>
                      <a:pt x="-1922" y="37295"/>
                      <a:pt x="2459" y="28722"/>
                    </a:cubicBezTo>
                    <a:cubicBezTo>
                      <a:pt x="7247" y="20264"/>
                      <a:pt x="15029" y="13911"/>
                      <a:pt x="24271" y="10911"/>
                    </a:cubicBezTo>
                    <a:cubicBezTo>
                      <a:pt x="29338" y="8968"/>
                      <a:pt x="34669" y="7815"/>
                      <a:pt x="40083" y="7482"/>
                    </a:cubicBezTo>
                    <a:cubicBezTo>
                      <a:pt x="45048" y="7863"/>
                      <a:pt x="50024" y="6881"/>
                      <a:pt x="54465" y="4624"/>
                    </a:cubicBezTo>
                    <a:cubicBezTo>
                      <a:pt x="59003" y="1300"/>
                      <a:pt x="64569" y="-319"/>
                      <a:pt x="70182" y="52"/>
                    </a:cubicBezTo>
                    <a:cubicBezTo>
                      <a:pt x="76078" y="1729"/>
                      <a:pt x="80031" y="7263"/>
                      <a:pt x="79707" y="13387"/>
                    </a:cubicBezTo>
                    <a:cubicBezTo>
                      <a:pt x="79174" y="19436"/>
                      <a:pt x="75580" y="24798"/>
                      <a:pt x="70182" y="27579"/>
                    </a:cubicBezTo>
                    <a:cubicBezTo>
                      <a:pt x="66041" y="29532"/>
                      <a:pt x="61595" y="30761"/>
                      <a:pt x="57037" y="31199"/>
                    </a:cubicBezTo>
                    <a:cubicBezTo>
                      <a:pt x="50656" y="32151"/>
                      <a:pt x="45703" y="31199"/>
                      <a:pt x="41416" y="37104"/>
                    </a:cubicBezTo>
                    <a:cubicBezTo>
                      <a:pt x="39511" y="39771"/>
                      <a:pt x="36559" y="49392"/>
                      <a:pt x="39130" y="52344"/>
                    </a:cubicBezTo>
                    <a:cubicBezTo>
                      <a:pt x="37230" y="50449"/>
                      <a:pt x="34154" y="50458"/>
                      <a:pt x="32261" y="52354"/>
                    </a:cubicBezTo>
                    <a:cubicBezTo>
                      <a:pt x="31683" y="52935"/>
                      <a:pt x="31261" y="53649"/>
                      <a:pt x="31034" y="54440"/>
                    </a:cubicBezTo>
                    <a:cubicBezTo>
                      <a:pt x="30754" y="57164"/>
                      <a:pt x="32733" y="59593"/>
                      <a:pt x="35455" y="59869"/>
                    </a:cubicBezTo>
                    <a:cubicBezTo>
                      <a:pt x="36216" y="59955"/>
                      <a:pt x="36985" y="59850"/>
                      <a:pt x="37702" y="59583"/>
                    </a:cubicBezTo>
                    <a:lnTo>
                      <a:pt x="37702" y="85872"/>
                    </a:lnTo>
                    <a:cubicBezTo>
                      <a:pt x="33494" y="87254"/>
                      <a:pt x="28955" y="87254"/>
                      <a:pt x="24748" y="85872"/>
                    </a:cubicBezTo>
                  </a:path>
                </a:pathLst>
              </a:custGeom>
              <a:solidFill>
                <a:srgbClr val="263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75" name="Freeform 855">
                <a:extLst>
                  <a:ext uri="{FF2B5EF4-FFF2-40B4-BE49-F238E27FC236}">
                    <a16:creationId xmlns:a16="http://schemas.microsoft.com/office/drawing/2014/main" id="{547C88A2-31A5-4D31-A244-C2E80CC4811E}"/>
                  </a:ext>
                </a:extLst>
              </p:cNvPr>
              <p:cNvSpPr/>
              <p:nvPr/>
            </p:nvSpPr>
            <p:spPr>
              <a:xfrm>
                <a:off x="711247" y="2545684"/>
                <a:ext cx="8625" cy="8655"/>
              </a:xfrm>
              <a:custGeom>
                <a:avLst/>
                <a:gdLst>
                  <a:gd name="connsiteX0" fmla="*/ 8557 w 8625"/>
                  <a:gd name="connsiteY0" fmla="*/ 3587 h 8655"/>
                  <a:gd name="connsiteX1" fmla="*/ 5080 w 8625"/>
                  <a:gd name="connsiteY1" fmla="*/ 8587 h 8655"/>
                  <a:gd name="connsiteX2" fmla="*/ 79 w 8625"/>
                  <a:gd name="connsiteY2" fmla="*/ 5110 h 8655"/>
                  <a:gd name="connsiteX3" fmla="*/ 3470 w 8625"/>
                  <a:gd name="connsiteY3" fmla="*/ 91 h 8655"/>
                  <a:gd name="connsiteX4" fmla="*/ 3604 w 8625"/>
                  <a:gd name="connsiteY4" fmla="*/ 62 h 8655"/>
                  <a:gd name="connsiteX5" fmla="*/ 8553 w 8625"/>
                  <a:gd name="connsiteY5" fmla="*/ 3567 h 8655"/>
                  <a:gd name="connsiteX6" fmla="*/ 8557 w 8625"/>
                  <a:gd name="connsiteY6" fmla="*/ 3587 h 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5" h="8655">
                    <a:moveTo>
                      <a:pt x="8557" y="3587"/>
                    </a:moveTo>
                    <a:cubicBezTo>
                      <a:pt x="8978" y="5930"/>
                      <a:pt x="7421" y="8168"/>
                      <a:pt x="5080" y="8587"/>
                    </a:cubicBezTo>
                    <a:cubicBezTo>
                      <a:pt x="2739" y="9006"/>
                      <a:pt x="500" y="7454"/>
                      <a:pt x="79" y="5110"/>
                    </a:cubicBezTo>
                    <a:cubicBezTo>
                      <a:pt x="-372" y="2786"/>
                      <a:pt x="1146" y="539"/>
                      <a:pt x="3470" y="91"/>
                    </a:cubicBezTo>
                    <a:cubicBezTo>
                      <a:pt x="3514" y="81"/>
                      <a:pt x="3559" y="72"/>
                      <a:pt x="3604" y="62"/>
                    </a:cubicBezTo>
                    <a:cubicBezTo>
                      <a:pt x="5937" y="-338"/>
                      <a:pt x="8153" y="1234"/>
                      <a:pt x="8553" y="3567"/>
                    </a:cubicBezTo>
                    <a:cubicBezTo>
                      <a:pt x="8554" y="3567"/>
                      <a:pt x="8556" y="3577"/>
                      <a:pt x="8557" y="3587"/>
                    </a:cubicBezTo>
                  </a:path>
                </a:pathLst>
              </a:custGeom>
              <a:solidFill>
                <a:srgbClr val="E88C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76" name="Freeform 856">
                <a:extLst>
                  <a:ext uri="{FF2B5EF4-FFF2-40B4-BE49-F238E27FC236}">
                    <a16:creationId xmlns:a16="http://schemas.microsoft.com/office/drawing/2014/main" id="{984ADFD6-AA66-4C13-B76A-280922956555}"/>
                  </a:ext>
                </a:extLst>
              </p:cNvPr>
              <p:cNvSpPr/>
              <p:nvPr/>
            </p:nvSpPr>
            <p:spPr>
              <a:xfrm>
                <a:off x="666674" y="2531268"/>
                <a:ext cx="15029" cy="25756"/>
              </a:xfrm>
              <a:custGeom>
                <a:avLst/>
                <a:gdLst>
                  <a:gd name="connsiteX0" fmla="*/ 15030 w 15029"/>
                  <a:gd name="connsiteY0" fmla="*/ 1238 h 25756"/>
                  <a:gd name="connsiteX1" fmla="*/ 7124 w 15029"/>
                  <a:gd name="connsiteY1" fmla="*/ 11239 h 25756"/>
                  <a:gd name="connsiteX2" fmla="*/ 10267 w 15029"/>
                  <a:gd name="connsiteY2" fmla="*/ 24479 h 25756"/>
                  <a:gd name="connsiteX3" fmla="*/ 4933 w 15029"/>
                  <a:gd name="connsiteY3" fmla="*/ 25051 h 25756"/>
                  <a:gd name="connsiteX4" fmla="*/ 1599 w 15029"/>
                  <a:gd name="connsiteY4" fmla="*/ 20288 h 25756"/>
                  <a:gd name="connsiteX5" fmla="*/ 552 w 15029"/>
                  <a:gd name="connsiteY5" fmla="*/ 8096 h 25756"/>
                  <a:gd name="connsiteX6" fmla="*/ 9219 w 15029"/>
                  <a:gd name="connsiteY6" fmla="*/ 0 h 2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9" h="25756">
                    <a:moveTo>
                      <a:pt x="15030" y="1238"/>
                    </a:moveTo>
                    <a:cubicBezTo>
                      <a:pt x="10491" y="2486"/>
                      <a:pt x="7289" y="6534"/>
                      <a:pt x="7124" y="11239"/>
                    </a:cubicBezTo>
                    <a:cubicBezTo>
                      <a:pt x="7091" y="15840"/>
                      <a:pt x="8169" y="20384"/>
                      <a:pt x="10267" y="24479"/>
                    </a:cubicBezTo>
                    <a:cubicBezTo>
                      <a:pt x="8860" y="25936"/>
                      <a:pt x="6616" y="26175"/>
                      <a:pt x="4933" y="25051"/>
                    </a:cubicBezTo>
                    <a:cubicBezTo>
                      <a:pt x="3353" y="23851"/>
                      <a:pt x="2187" y="22184"/>
                      <a:pt x="1599" y="20288"/>
                    </a:cubicBezTo>
                    <a:cubicBezTo>
                      <a:pt x="-81" y="16450"/>
                      <a:pt x="-449" y="12164"/>
                      <a:pt x="552" y="8096"/>
                    </a:cubicBezTo>
                    <a:cubicBezTo>
                      <a:pt x="1625" y="3943"/>
                      <a:pt x="5004" y="791"/>
                      <a:pt x="9219" y="0"/>
                    </a:cubicBezTo>
                    <a:close/>
                  </a:path>
                </a:pathLst>
              </a:custGeom>
              <a:solidFill>
                <a:srgbClr val="263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77" name="Freeform 857">
                <a:extLst>
                  <a:ext uri="{FF2B5EF4-FFF2-40B4-BE49-F238E27FC236}">
                    <a16:creationId xmlns:a16="http://schemas.microsoft.com/office/drawing/2014/main" id="{044EBAFC-4507-4B74-9B06-8A3D2BEE02CD}"/>
                  </a:ext>
                </a:extLst>
              </p:cNvPr>
              <p:cNvSpPr/>
              <p:nvPr/>
            </p:nvSpPr>
            <p:spPr>
              <a:xfrm>
                <a:off x="609136" y="2600325"/>
                <a:ext cx="138575" cy="212121"/>
              </a:xfrm>
              <a:custGeom>
                <a:avLst/>
                <a:gdLst>
                  <a:gd name="connsiteX0" fmla="*/ 80759 w 138575"/>
                  <a:gd name="connsiteY0" fmla="*/ 0 h 212121"/>
                  <a:gd name="connsiteX1" fmla="*/ 138576 w 138575"/>
                  <a:gd name="connsiteY1" fmla="*/ 146018 h 212121"/>
                  <a:gd name="connsiteX2" fmla="*/ 136861 w 138575"/>
                  <a:gd name="connsiteY2" fmla="*/ 212122 h 212121"/>
                  <a:gd name="connsiteX3" fmla="*/ 463 w 138575"/>
                  <a:gd name="connsiteY3" fmla="*/ 212122 h 212121"/>
                  <a:gd name="connsiteX4" fmla="*/ 58280 w 138575"/>
                  <a:gd name="connsiteY4" fmla="*/ 0 h 212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75" h="212121">
                    <a:moveTo>
                      <a:pt x="80759" y="0"/>
                    </a:moveTo>
                    <a:cubicBezTo>
                      <a:pt x="80759" y="0"/>
                      <a:pt x="138671" y="26956"/>
                      <a:pt x="138576" y="146018"/>
                    </a:cubicBezTo>
                    <a:cubicBezTo>
                      <a:pt x="138576" y="159448"/>
                      <a:pt x="136861" y="212122"/>
                      <a:pt x="136861" y="212122"/>
                    </a:cubicBezTo>
                    <a:lnTo>
                      <a:pt x="463" y="212122"/>
                    </a:lnTo>
                    <a:cubicBezTo>
                      <a:pt x="463" y="212122"/>
                      <a:pt x="-9062" y="23908"/>
                      <a:pt x="58280" y="0"/>
                    </a:cubicBezTo>
                    <a:close/>
                  </a:path>
                </a:pathLst>
              </a:custGeom>
              <a:solidFill>
                <a:srgbClr val="61A1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78" name="Freeform 858">
                <a:extLst>
                  <a:ext uri="{FF2B5EF4-FFF2-40B4-BE49-F238E27FC236}">
                    <a16:creationId xmlns:a16="http://schemas.microsoft.com/office/drawing/2014/main" id="{214C4A51-95A7-455C-9A28-F9E91BFEA25A}"/>
                  </a:ext>
                </a:extLst>
              </p:cNvPr>
              <p:cNvSpPr/>
              <p:nvPr/>
            </p:nvSpPr>
            <p:spPr>
              <a:xfrm>
                <a:off x="452151" y="2812351"/>
                <a:ext cx="357473" cy="350424"/>
              </a:xfrm>
              <a:custGeom>
                <a:avLst/>
                <a:gdLst>
                  <a:gd name="connsiteX0" fmla="*/ 293561 w 357473"/>
                  <a:gd name="connsiteY0" fmla="*/ 0 h 350424"/>
                  <a:gd name="connsiteX1" fmla="*/ 357473 w 357473"/>
                  <a:gd name="connsiteY1" fmla="*/ 335089 h 350424"/>
                  <a:gd name="connsiteX2" fmla="*/ 314611 w 357473"/>
                  <a:gd name="connsiteY2" fmla="*/ 350425 h 350424"/>
                  <a:gd name="connsiteX3" fmla="*/ 230791 w 357473"/>
                  <a:gd name="connsiteY3" fmla="*/ 70866 h 350424"/>
                  <a:gd name="connsiteX4" fmla="*/ 170688 w 357473"/>
                  <a:gd name="connsiteY4" fmla="*/ 172783 h 350424"/>
                  <a:gd name="connsiteX5" fmla="*/ 157448 w 357473"/>
                  <a:gd name="connsiteY5" fmla="*/ 185261 h 350424"/>
                  <a:gd name="connsiteX6" fmla="*/ 27051 w 357473"/>
                  <a:gd name="connsiteY6" fmla="*/ 254127 h 350424"/>
                  <a:gd name="connsiteX7" fmla="*/ 0 w 357473"/>
                  <a:gd name="connsiteY7" fmla="*/ 223456 h 350424"/>
                  <a:gd name="connsiteX8" fmla="*/ 111062 w 357473"/>
                  <a:gd name="connsiteY8" fmla="*/ 150876 h 350424"/>
                  <a:gd name="connsiteX9" fmla="*/ 156400 w 357473"/>
                  <a:gd name="connsiteY9" fmla="*/ 0 h 35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473" h="350424">
                    <a:moveTo>
                      <a:pt x="293561" y="0"/>
                    </a:moveTo>
                    <a:lnTo>
                      <a:pt x="357473" y="335089"/>
                    </a:lnTo>
                    <a:lnTo>
                      <a:pt x="314611" y="350425"/>
                    </a:lnTo>
                    <a:lnTo>
                      <a:pt x="230791" y="70866"/>
                    </a:lnTo>
                    <a:lnTo>
                      <a:pt x="170688" y="172783"/>
                    </a:lnTo>
                    <a:cubicBezTo>
                      <a:pt x="167509" y="178079"/>
                      <a:pt x="162927" y="182404"/>
                      <a:pt x="157448" y="185261"/>
                    </a:cubicBezTo>
                    <a:lnTo>
                      <a:pt x="27051" y="254127"/>
                    </a:lnTo>
                    <a:lnTo>
                      <a:pt x="0" y="223456"/>
                    </a:lnTo>
                    <a:lnTo>
                      <a:pt x="111062" y="150876"/>
                    </a:lnTo>
                    <a:lnTo>
                      <a:pt x="156400" y="0"/>
                    </a:lnTo>
                    <a:close/>
                  </a:path>
                </a:pathLst>
              </a:custGeom>
              <a:solidFill>
                <a:srgbClr val="403D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80" name="Freeform 859">
                <a:extLst>
                  <a:ext uri="{FF2B5EF4-FFF2-40B4-BE49-F238E27FC236}">
                    <a16:creationId xmlns:a16="http://schemas.microsoft.com/office/drawing/2014/main" id="{D2F68397-614E-45D3-9857-7FAF2D75A1FE}"/>
                  </a:ext>
                </a:extLst>
              </p:cNvPr>
              <p:cNvSpPr/>
              <p:nvPr/>
            </p:nvSpPr>
            <p:spPr>
              <a:xfrm>
                <a:off x="243974" y="3059027"/>
                <a:ext cx="60350" cy="41604"/>
              </a:xfrm>
              <a:custGeom>
                <a:avLst/>
                <a:gdLst>
                  <a:gd name="connsiteX0" fmla="*/ 33203 w 60350"/>
                  <a:gd name="connsiteY0" fmla="*/ 4594 h 41604"/>
                  <a:gd name="connsiteX1" fmla="*/ 44252 w 60350"/>
                  <a:gd name="connsiteY1" fmla="*/ 17833 h 41604"/>
                  <a:gd name="connsiteX2" fmla="*/ 53777 w 60350"/>
                  <a:gd name="connsiteY2" fmla="*/ 19833 h 41604"/>
                  <a:gd name="connsiteX3" fmla="*/ 60349 w 60350"/>
                  <a:gd name="connsiteY3" fmla="*/ 26120 h 41604"/>
                  <a:gd name="connsiteX4" fmla="*/ 57587 w 60350"/>
                  <a:gd name="connsiteY4" fmla="*/ 32216 h 41604"/>
                  <a:gd name="connsiteX5" fmla="*/ 51395 w 60350"/>
                  <a:gd name="connsiteY5" fmla="*/ 35550 h 41604"/>
                  <a:gd name="connsiteX6" fmla="*/ 28916 w 60350"/>
                  <a:gd name="connsiteY6" fmla="*/ 41455 h 41604"/>
                  <a:gd name="connsiteX7" fmla="*/ 7104 w 60350"/>
                  <a:gd name="connsiteY7" fmla="*/ 34883 h 41604"/>
                  <a:gd name="connsiteX8" fmla="*/ 3675 w 60350"/>
                  <a:gd name="connsiteY8" fmla="*/ 6308 h 41604"/>
                  <a:gd name="connsiteX9" fmla="*/ 33203 w 60350"/>
                  <a:gd name="connsiteY9" fmla="*/ 4212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350" h="41604">
                    <a:moveTo>
                      <a:pt x="33203" y="4594"/>
                    </a:moveTo>
                    <a:cubicBezTo>
                      <a:pt x="38060" y="8499"/>
                      <a:pt x="37870" y="15738"/>
                      <a:pt x="44252" y="17833"/>
                    </a:cubicBezTo>
                    <a:cubicBezTo>
                      <a:pt x="47300" y="18881"/>
                      <a:pt x="50633" y="18881"/>
                      <a:pt x="53777" y="19833"/>
                    </a:cubicBezTo>
                    <a:cubicBezTo>
                      <a:pt x="57012" y="20452"/>
                      <a:pt x="59584" y="22910"/>
                      <a:pt x="60349" y="26120"/>
                    </a:cubicBezTo>
                    <a:cubicBezTo>
                      <a:pt x="60403" y="28463"/>
                      <a:pt x="59387" y="30711"/>
                      <a:pt x="57587" y="32216"/>
                    </a:cubicBezTo>
                    <a:cubicBezTo>
                      <a:pt x="55719" y="33654"/>
                      <a:pt x="53627" y="34788"/>
                      <a:pt x="51395" y="35550"/>
                    </a:cubicBezTo>
                    <a:cubicBezTo>
                      <a:pt x="44260" y="38693"/>
                      <a:pt x="36674" y="40684"/>
                      <a:pt x="28916" y="41455"/>
                    </a:cubicBezTo>
                    <a:cubicBezTo>
                      <a:pt x="21061" y="42246"/>
                      <a:pt x="13213" y="39884"/>
                      <a:pt x="7104" y="34883"/>
                    </a:cubicBezTo>
                    <a:cubicBezTo>
                      <a:pt x="-860" y="27472"/>
                      <a:pt x="-2308" y="15395"/>
                      <a:pt x="3675" y="6308"/>
                    </a:cubicBezTo>
                    <a:cubicBezTo>
                      <a:pt x="11805" y="-1236"/>
                      <a:pt x="24088" y="-2112"/>
                      <a:pt x="33203" y="4212"/>
                    </a:cubicBezTo>
                  </a:path>
                </a:pathLst>
              </a:custGeom>
              <a:solidFill>
                <a:srgbClr val="99592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81" name="Freeform 860">
                <a:extLst>
                  <a:ext uri="{FF2B5EF4-FFF2-40B4-BE49-F238E27FC236}">
                    <a16:creationId xmlns:a16="http://schemas.microsoft.com/office/drawing/2014/main" id="{29523F5B-7776-431D-94BF-E31DC40C2E93}"/>
                  </a:ext>
                </a:extLst>
              </p:cNvPr>
              <p:cNvSpPr/>
              <p:nvPr/>
            </p:nvSpPr>
            <p:spPr>
              <a:xfrm>
                <a:off x="269627" y="3049729"/>
                <a:ext cx="20606" cy="19511"/>
              </a:xfrm>
              <a:custGeom>
                <a:avLst/>
                <a:gdLst>
                  <a:gd name="connsiteX0" fmla="*/ 25 w 20606"/>
                  <a:gd name="connsiteY0" fmla="*/ 12082 h 19511"/>
                  <a:gd name="connsiteX1" fmla="*/ 10590 w 20606"/>
                  <a:gd name="connsiteY1" fmla="*/ 23 h 19511"/>
                  <a:gd name="connsiteX2" fmla="*/ 18503 w 20606"/>
                  <a:gd name="connsiteY2" fmla="*/ 2557 h 19511"/>
                  <a:gd name="connsiteX3" fmla="*/ 20218 w 20606"/>
                  <a:gd name="connsiteY3" fmla="*/ 7605 h 19511"/>
                  <a:gd name="connsiteX4" fmla="*/ 17646 w 20606"/>
                  <a:gd name="connsiteY4" fmla="*/ 9129 h 19511"/>
                  <a:gd name="connsiteX5" fmla="*/ 8597 w 20606"/>
                  <a:gd name="connsiteY5" fmla="*/ 8367 h 19511"/>
                  <a:gd name="connsiteX6" fmla="*/ 5835 w 20606"/>
                  <a:gd name="connsiteY6" fmla="*/ 19511 h 1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06" h="19511">
                    <a:moveTo>
                      <a:pt x="25" y="12082"/>
                    </a:moveTo>
                    <a:cubicBezTo>
                      <a:pt x="-387" y="5833"/>
                      <a:pt x="4344" y="442"/>
                      <a:pt x="10590" y="23"/>
                    </a:cubicBezTo>
                    <a:cubicBezTo>
                      <a:pt x="13453" y="-158"/>
                      <a:pt x="16281" y="747"/>
                      <a:pt x="18503" y="2557"/>
                    </a:cubicBezTo>
                    <a:cubicBezTo>
                      <a:pt x="20027" y="3795"/>
                      <a:pt x="21266" y="5985"/>
                      <a:pt x="20218" y="7605"/>
                    </a:cubicBezTo>
                    <a:cubicBezTo>
                      <a:pt x="19577" y="8414"/>
                      <a:pt x="18662" y="8957"/>
                      <a:pt x="17646" y="9129"/>
                    </a:cubicBezTo>
                    <a:cubicBezTo>
                      <a:pt x="14629" y="9881"/>
                      <a:pt x="11447" y="9615"/>
                      <a:pt x="8597" y="8367"/>
                    </a:cubicBezTo>
                    <a:cubicBezTo>
                      <a:pt x="8014" y="12158"/>
                      <a:pt x="7091" y="15891"/>
                      <a:pt x="5835" y="19511"/>
                    </a:cubicBezTo>
                    <a:close/>
                  </a:path>
                </a:pathLst>
              </a:custGeom>
              <a:solidFill>
                <a:srgbClr val="99592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82" name="Freeform 861">
                <a:extLst>
                  <a:ext uri="{FF2B5EF4-FFF2-40B4-BE49-F238E27FC236}">
                    <a16:creationId xmlns:a16="http://schemas.microsoft.com/office/drawing/2014/main" id="{7F36E2CC-2B3B-49C5-927D-286706C6FAE4}"/>
                  </a:ext>
                </a:extLst>
              </p:cNvPr>
              <p:cNvSpPr/>
              <p:nvPr/>
            </p:nvSpPr>
            <p:spPr>
              <a:xfrm>
                <a:off x="236100" y="3049332"/>
                <a:ext cx="21123" cy="19908"/>
              </a:xfrm>
              <a:custGeom>
                <a:avLst/>
                <a:gdLst>
                  <a:gd name="connsiteX0" fmla="*/ 21074 w 21123"/>
                  <a:gd name="connsiteY0" fmla="*/ 12479 h 19908"/>
                  <a:gd name="connsiteX1" fmla="*/ 10742 w 21123"/>
                  <a:gd name="connsiteY1" fmla="*/ 49 h 19908"/>
                  <a:gd name="connsiteX2" fmla="*/ 2024 w 21123"/>
                  <a:gd name="connsiteY2" fmla="*/ 2954 h 19908"/>
                  <a:gd name="connsiteX3" fmla="*/ 405 w 21123"/>
                  <a:gd name="connsiteY3" fmla="*/ 8002 h 19908"/>
                  <a:gd name="connsiteX4" fmla="*/ 2882 w 21123"/>
                  <a:gd name="connsiteY4" fmla="*/ 9526 h 19908"/>
                  <a:gd name="connsiteX5" fmla="*/ 11930 w 21123"/>
                  <a:gd name="connsiteY5" fmla="*/ 8764 h 19908"/>
                  <a:gd name="connsiteX6" fmla="*/ 14788 w 21123"/>
                  <a:gd name="connsiteY6" fmla="*/ 19908 h 1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23" h="19908">
                    <a:moveTo>
                      <a:pt x="21074" y="12479"/>
                    </a:moveTo>
                    <a:cubicBezTo>
                      <a:pt x="21654" y="6192"/>
                      <a:pt x="17027" y="630"/>
                      <a:pt x="10742" y="49"/>
                    </a:cubicBezTo>
                    <a:cubicBezTo>
                      <a:pt x="7558" y="-246"/>
                      <a:pt x="4396" y="811"/>
                      <a:pt x="2024" y="2954"/>
                    </a:cubicBezTo>
                    <a:cubicBezTo>
                      <a:pt x="500" y="4192"/>
                      <a:pt x="-643" y="6383"/>
                      <a:pt x="405" y="8002"/>
                    </a:cubicBezTo>
                    <a:cubicBezTo>
                      <a:pt x="1010" y="8802"/>
                      <a:pt x="1894" y="9345"/>
                      <a:pt x="2882" y="9526"/>
                    </a:cubicBezTo>
                    <a:cubicBezTo>
                      <a:pt x="5899" y="10279"/>
                      <a:pt x="9081" y="10012"/>
                      <a:pt x="11930" y="8764"/>
                    </a:cubicBezTo>
                    <a:cubicBezTo>
                      <a:pt x="12546" y="12555"/>
                      <a:pt x="13502" y="16289"/>
                      <a:pt x="14788" y="19908"/>
                    </a:cubicBezTo>
                    <a:close/>
                  </a:path>
                </a:pathLst>
              </a:custGeom>
              <a:solidFill>
                <a:srgbClr val="99592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83" name="Freeform 862">
                <a:extLst>
                  <a:ext uri="{FF2B5EF4-FFF2-40B4-BE49-F238E27FC236}">
                    <a16:creationId xmlns:a16="http://schemas.microsoft.com/office/drawing/2014/main" id="{551F61CC-50AF-4973-A4CB-5FEFBA70627E}"/>
                  </a:ext>
                </a:extLst>
              </p:cNvPr>
              <p:cNvSpPr/>
              <p:nvPr/>
            </p:nvSpPr>
            <p:spPr>
              <a:xfrm>
                <a:off x="161606" y="3079432"/>
                <a:ext cx="105950" cy="48936"/>
              </a:xfrm>
              <a:custGeom>
                <a:avLst/>
                <a:gdLst>
                  <a:gd name="connsiteX0" fmla="*/ 105951 w 105950"/>
                  <a:gd name="connsiteY0" fmla="*/ 19908 h 48936"/>
                  <a:gd name="connsiteX1" fmla="*/ 92616 w 105950"/>
                  <a:gd name="connsiteY1" fmla="*/ 41148 h 48936"/>
                  <a:gd name="connsiteX2" fmla="*/ 67279 w 105950"/>
                  <a:gd name="connsiteY2" fmla="*/ 47816 h 48936"/>
                  <a:gd name="connsiteX3" fmla="*/ 30132 w 105950"/>
                  <a:gd name="connsiteY3" fmla="*/ 48483 h 48936"/>
                  <a:gd name="connsiteX4" fmla="*/ 12130 w 105950"/>
                  <a:gd name="connsiteY4" fmla="*/ 43529 h 48936"/>
                  <a:gd name="connsiteX5" fmla="*/ 985 w 105950"/>
                  <a:gd name="connsiteY5" fmla="*/ 22003 h 48936"/>
                  <a:gd name="connsiteX6" fmla="*/ 4414 w 105950"/>
                  <a:gd name="connsiteY6" fmla="*/ 4477 h 48936"/>
                  <a:gd name="connsiteX7" fmla="*/ 22321 w 105950"/>
                  <a:gd name="connsiteY7" fmla="*/ 3810 h 48936"/>
                  <a:gd name="connsiteX8" fmla="*/ 92044 w 105950"/>
                  <a:gd name="connsiteY8" fmla="*/ 0 h 48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0" h="48936">
                    <a:moveTo>
                      <a:pt x="105951" y="19908"/>
                    </a:moveTo>
                    <a:cubicBezTo>
                      <a:pt x="105645" y="28870"/>
                      <a:pt x="100554" y="36976"/>
                      <a:pt x="92616" y="41148"/>
                    </a:cubicBezTo>
                    <a:cubicBezTo>
                      <a:pt x="84736" y="45130"/>
                      <a:pt x="76100" y="47406"/>
                      <a:pt x="67279" y="47816"/>
                    </a:cubicBezTo>
                    <a:cubicBezTo>
                      <a:pt x="54935" y="49035"/>
                      <a:pt x="42512" y="49263"/>
                      <a:pt x="30132" y="48483"/>
                    </a:cubicBezTo>
                    <a:cubicBezTo>
                      <a:pt x="23796" y="48473"/>
                      <a:pt x="17580" y="46758"/>
                      <a:pt x="12130" y="43529"/>
                    </a:cubicBezTo>
                    <a:cubicBezTo>
                      <a:pt x="5823" y="38024"/>
                      <a:pt x="1840" y="30328"/>
                      <a:pt x="985" y="22003"/>
                    </a:cubicBezTo>
                    <a:cubicBezTo>
                      <a:pt x="-1115" y="15973"/>
                      <a:pt x="195" y="9277"/>
                      <a:pt x="4414" y="4477"/>
                    </a:cubicBezTo>
                    <a:cubicBezTo>
                      <a:pt x="9968" y="1534"/>
                      <a:pt x="16564" y="1286"/>
                      <a:pt x="22321" y="3810"/>
                    </a:cubicBezTo>
                    <a:cubicBezTo>
                      <a:pt x="45431" y="9430"/>
                      <a:pt x="69684" y="8106"/>
                      <a:pt x="92044" y="0"/>
                    </a:cubicBezTo>
                    <a:close/>
                  </a:path>
                </a:pathLst>
              </a:custGeom>
              <a:solidFill>
                <a:srgbClr val="99592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84" name="Freeform 863">
                <a:extLst>
                  <a:ext uri="{FF2B5EF4-FFF2-40B4-BE49-F238E27FC236}">
                    <a16:creationId xmlns:a16="http://schemas.microsoft.com/office/drawing/2014/main" id="{F05713AB-1B0D-478C-A045-10C21DA0BF7B}"/>
                  </a:ext>
                </a:extLst>
              </p:cNvPr>
              <p:cNvSpPr/>
              <p:nvPr/>
            </p:nvSpPr>
            <p:spPr>
              <a:xfrm>
                <a:off x="156159" y="3053238"/>
                <a:ext cx="29672" cy="38103"/>
              </a:xfrm>
              <a:custGeom>
                <a:avLst/>
                <a:gdLst>
                  <a:gd name="connsiteX0" fmla="*/ 15862 w 29672"/>
                  <a:gd name="connsiteY0" fmla="*/ 30004 h 38103"/>
                  <a:gd name="connsiteX1" fmla="*/ 16433 w 29672"/>
                  <a:gd name="connsiteY1" fmla="*/ 13336 h 38103"/>
                  <a:gd name="connsiteX2" fmla="*/ 29673 w 29672"/>
                  <a:gd name="connsiteY2" fmla="*/ 3239 h 38103"/>
                  <a:gd name="connsiteX3" fmla="*/ 3237 w 29672"/>
                  <a:gd name="connsiteY3" fmla="*/ 8430 h 38103"/>
                  <a:gd name="connsiteX4" fmla="*/ 8431 w 29672"/>
                  <a:gd name="connsiteY4" fmla="*/ 34872 h 38103"/>
                  <a:gd name="connsiteX5" fmla="*/ 19386 w 29672"/>
                  <a:gd name="connsiteY5" fmla="*/ 38100 h 3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72" h="38103">
                    <a:moveTo>
                      <a:pt x="15862" y="30004"/>
                    </a:moveTo>
                    <a:cubicBezTo>
                      <a:pt x="13563" y="24642"/>
                      <a:pt x="13773" y="18527"/>
                      <a:pt x="16433" y="13336"/>
                    </a:cubicBezTo>
                    <a:cubicBezTo>
                      <a:pt x="19064" y="8116"/>
                      <a:pt x="23945" y="4391"/>
                      <a:pt x="29673" y="3239"/>
                    </a:cubicBezTo>
                    <a:cubicBezTo>
                      <a:pt x="20939" y="-2628"/>
                      <a:pt x="9104" y="-304"/>
                      <a:pt x="3237" y="8430"/>
                    </a:cubicBezTo>
                    <a:cubicBezTo>
                      <a:pt x="-2628" y="17164"/>
                      <a:pt x="-303" y="29004"/>
                      <a:pt x="8431" y="34872"/>
                    </a:cubicBezTo>
                    <a:cubicBezTo>
                      <a:pt x="11666" y="37043"/>
                      <a:pt x="15489" y="38167"/>
                      <a:pt x="19386" y="38100"/>
                    </a:cubicBezTo>
                    <a:close/>
                  </a:path>
                </a:pathLst>
              </a:custGeom>
              <a:solidFill>
                <a:srgbClr val="99592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85" name="Freeform 864">
                <a:extLst>
                  <a:ext uri="{FF2B5EF4-FFF2-40B4-BE49-F238E27FC236}">
                    <a16:creationId xmlns:a16="http://schemas.microsoft.com/office/drawing/2014/main" id="{F255E501-DEFE-4773-99CC-A49E8A0511AE}"/>
                  </a:ext>
                </a:extLst>
              </p:cNvPr>
              <p:cNvSpPr/>
              <p:nvPr/>
            </p:nvSpPr>
            <p:spPr>
              <a:xfrm>
                <a:off x="152207" y="3091129"/>
                <a:ext cx="44365" cy="67685"/>
              </a:xfrm>
              <a:custGeom>
                <a:avLst/>
                <a:gdLst>
                  <a:gd name="connsiteX0" fmla="*/ 41912 w 44365"/>
                  <a:gd name="connsiteY0" fmla="*/ 24879 h 67685"/>
                  <a:gd name="connsiteX1" fmla="*/ 41912 w 44365"/>
                  <a:gd name="connsiteY1" fmla="*/ 38214 h 67685"/>
                  <a:gd name="connsiteX2" fmla="*/ 35054 w 44365"/>
                  <a:gd name="connsiteY2" fmla="*/ 43262 h 67685"/>
                  <a:gd name="connsiteX3" fmla="*/ 31149 w 44365"/>
                  <a:gd name="connsiteY3" fmla="*/ 48311 h 67685"/>
                  <a:gd name="connsiteX4" fmla="*/ 37816 w 44365"/>
                  <a:gd name="connsiteY4" fmla="*/ 61550 h 67685"/>
                  <a:gd name="connsiteX5" fmla="*/ 40293 w 44365"/>
                  <a:gd name="connsiteY5" fmla="*/ 64313 h 67685"/>
                  <a:gd name="connsiteX6" fmla="*/ 37245 w 44365"/>
                  <a:gd name="connsiteY6" fmla="*/ 67456 h 67685"/>
                  <a:gd name="connsiteX7" fmla="*/ 20385 w 44365"/>
                  <a:gd name="connsiteY7" fmla="*/ 50597 h 67685"/>
                  <a:gd name="connsiteX8" fmla="*/ 22481 w 44365"/>
                  <a:gd name="connsiteY8" fmla="*/ 24593 h 67685"/>
                  <a:gd name="connsiteX9" fmla="*/ 17623 w 44365"/>
                  <a:gd name="connsiteY9" fmla="*/ 34118 h 67685"/>
                  <a:gd name="connsiteX10" fmla="*/ 10384 w 44365"/>
                  <a:gd name="connsiteY10" fmla="*/ 42786 h 67685"/>
                  <a:gd name="connsiteX11" fmla="*/ 10384 w 44365"/>
                  <a:gd name="connsiteY11" fmla="*/ 49358 h 67685"/>
                  <a:gd name="connsiteX12" fmla="*/ 14099 w 44365"/>
                  <a:gd name="connsiteY12" fmla="*/ 55073 h 67685"/>
                  <a:gd name="connsiteX13" fmla="*/ 15909 w 44365"/>
                  <a:gd name="connsiteY13" fmla="*/ 57836 h 67685"/>
                  <a:gd name="connsiteX14" fmla="*/ 12384 w 44365"/>
                  <a:gd name="connsiteY14" fmla="*/ 61741 h 67685"/>
                  <a:gd name="connsiteX15" fmla="*/ 7050 w 44365"/>
                  <a:gd name="connsiteY15" fmla="*/ 59645 h 67685"/>
                  <a:gd name="connsiteX16" fmla="*/ 2 w 44365"/>
                  <a:gd name="connsiteY16" fmla="*/ 46024 h 67685"/>
                  <a:gd name="connsiteX17" fmla="*/ 4764 w 44365"/>
                  <a:gd name="connsiteY17" fmla="*/ 30404 h 67685"/>
                  <a:gd name="connsiteX18" fmla="*/ 10098 w 44365"/>
                  <a:gd name="connsiteY18" fmla="*/ 5639 h 67685"/>
                  <a:gd name="connsiteX19" fmla="*/ 11432 w 44365"/>
                  <a:gd name="connsiteY19" fmla="*/ 590 h 67685"/>
                  <a:gd name="connsiteX20" fmla="*/ 17052 w 44365"/>
                  <a:gd name="connsiteY20" fmla="*/ 590 h 67685"/>
                  <a:gd name="connsiteX21" fmla="*/ 43626 w 44365"/>
                  <a:gd name="connsiteY21" fmla="*/ 26308 h 6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365" h="67685">
                    <a:moveTo>
                      <a:pt x="41912" y="24879"/>
                    </a:moveTo>
                    <a:cubicBezTo>
                      <a:pt x="45183" y="28718"/>
                      <a:pt x="45183" y="34375"/>
                      <a:pt x="41912" y="38214"/>
                    </a:cubicBezTo>
                    <a:cubicBezTo>
                      <a:pt x="39747" y="40052"/>
                      <a:pt x="37455" y="41738"/>
                      <a:pt x="35054" y="43262"/>
                    </a:cubicBezTo>
                    <a:cubicBezTo>
                      <a:pt x="32958" y="44786"/>
                      <a:pt x="31244" y="45358"/>
                      <a:pt x="31149" y="48311"/>
                    </a:cubicBezTo>
                    <a:cubicBezTo>
                      <a:pt x="30911" y="53587"/>
                      <a:pt x="33438" y="58597"/>
                      <a:pt x="37816" y="61550"/>
                    </a:cubicBezTo>
                    <a:cubicBezTo>
                      <a:pt x="38864" y="62312"/>
                      <a:pt x="40102" y="63074"/>
                      <a:pt x="40293" y="64313"/>
                    </a:cubicBezTo>
                    <a:cubicBezTo>
                      <a:pt x="40483" y="65551"/>
                      <a:pt x="38769" y="67075"/>
                      <a:pt x="37245" y="67456"/>
                    </a:cubicBezTo>
                    <a:cubicBezTo>
                      <a:pt x="28672" y="69456"/>
                      <a:pt x="20576" y="57931"/>
                      <a:pt x="20385" y="50597"/>
                    </a:cubicBezTo>
                    <a:cubicBezTo>
                      <a:pt x="20195" y="43262"/>
                      <a:pt x="26196" y="33071"/>
                      <a:pt x="22481" y="24593"/>
                    </a:cubicBezTo>
                    <a:cubicBezTo>
                      <a:pt x="23624" y="27260"/>
                      <a:pt x="19052" y="32118"/>
                      <a:pt x="17623" y="34118"/>
                    </a:cubicBezTo>
                    <a:cubicBezTo>
                      <a:pt x="16194" y="36119"/>
                      <a:pt x="12099" y="39738"/>
                      <a:pt x="10384" y="42786"/>
                    </a:cubicBezTo>
                    <a:cubicBezTo>
                      <a:pt x="9532" y="44891"/>
                      <a:pt x="9532" y="47253"/>
                      <a:pt x="10384" y="49358"/>
                    </a:cubicBezTo>
                    <a:cubicBezTo>
                      <a:pt x="11234" y="51492"/>
                      <a:pt x="12497" y="53435"/>
                      <a:pt x="14099" y="55073"/>
                    </a:cubicBezTo>
                    <a:cubicBezTo>
                      <a:pt x="14974" y="55788"/>
                      <a:pt x="15607" y="56750"/>
                      <a:pt x="15909" y="57836"/>
                    </a:cubicBezTo>
                    <a:cubicBezTo>
                      <a:pt x="15909" y="59740"/>
                      <a:pt x="14385" y="61550"/>
                      <a:pt x="12384" y="61741"/>
                    </a:cubicBezTo>
                    <a:cubicBezTo>
                      <a:pt x="10412" y="61712"/>
                      <a:pt x="8518" y="60960"/>
                      <a:pt x="7050" y="59645"/>
                    </a:cubicBezTo>
                    <a:cubicBezTo>
                      <a:pt x="2977" y="56226"/>
                      <a:pt x="438" y="51320"/>
                      <a:pt x="2" y="46024"/>
                    </a:cubicBezTo>
                    <a:cubicBezTo>
                      <a:pt x="-64" y="40452"/>
                      <a:pt x="1600" y="34995"/>
                      <a:pt x="4764" y="30404"/>
                    </a:cubicBezTo>
                    <a:cubicBezTo>
                      <a:pt x="8651" y="22745"/>
                      <a:pt x="10489" y="14211"/>
                      <a:pt x="10098" y="5639"/>
                    </a:cubicBezTo>
                    <a:cubicBezTo>
                      <a:pt x="10098" y="3829"/>
                      <a:pt x="10098" y="1638"/>
                      <a:pt x="11432" y="590"/>
                    </a:cubicBezTo>
                    <a:cubicBezTo>
                      <a:pt x="12765" y="-457"/>
                      <a:pt x="15242" y="114"/>
                      <a:pt x="17052" y="590"/>
                    </a:cubicBezTo>
                    <a:cubicBezTo>
                      <a:pt x="28227" y="6391"/>
                      <a:pt x="37465" y="15325"/>
                      <a:pt x="43626" y="26308"/>
                    </a:cubicBezTo>
                    <a:close/>
                  </a:path>
                </a:pathLst>
              </a:custGeom>
              <a:solidFill>
                <a:srgbClr val="99592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86" name="Freeform 865">
                <a:extLst>
                  <a:ext uri="{FF2B5EF4-FFF2-40B4-BE49-F238E27FC236}">
                    <a16:creationId xmlns:a16="http://schemas.microsoft.com/office/drawing/2014/main" id="{35AA4388-30EE-4D4D-BF52-A347A1D2A413}"/>
                  </a:ext>
                </a:extLst>
              </p:cNvPr>
              <p:cNvSpPr/>
              <p:nvPr/>
            </p:nvSpPr>
            <p:spPr>
              <a:xfrm>
                <a:off x="230487" y="3110769"/>
                <a:ext cx="24686" cy="40546"/>
              </a:xfrm>
              <a:custGeom>
                <a:avLst/>
                <a:gdLst>
                  <a:gd name="connsiteX0" fmla="*/ 6399 w 24686"/>
                  <a:gd name="connsiteY0" fmla="*/ 7525 h 40546"/>
                  <a:gd name="connsiteX1" fmla="*/ 24687 w 24686"/>
                  <a:gd name="connsiteY1" fmla="*/ 0 h 40546"/>
                  <a:gd name="connsiteX2" fmla="*/ 23925 w 24686"/>
                  <a:gd name="connsiteY2" fmla="*/ 6572 h 40546"/>
                  <a:gd name="connsiteX3" fmla="*/ 18686 w 24686"/>
                  <a:gd name="connsiteY3" fmla="*/ 10192 h 40546"/>
                  <a:gd name="connsiteX4" fmla="*/ 13543 w 24686"/>
                  <a:gd name="connsiteY4" fmla="*/ 17907 h 40546"/>
                  <a:gd name="connsiteX5" fmla="*/ 12495 w 24686"/>
                  <a:gd name="connsiteY5" fmla="*/ 35814 h 40546"/>
                  <a:gd name="connsiteX6" fmla="*/ 11352 w 24686"/>
                  <a:gd name="connsiteY6" fmla="*/ 39910 h 40546"/>
                  <a:gd name="connsiteX7" fmla="*/ 7828 w 24686"/>
                  <a:gd name="connsiteY7" fmla="*/ 40386 h 40546"/>
                  <a:gd name="connsiteX8" fmla="*/ 17 w 24686"/>
                  <a:gd name="connsiteY8" fmla="*/ 22098 h 40546"/>
                  <a:gd name="connsiteX9" fmla="*/ 6399 w 24686"/>
                  <a:gd name="connsiteY9" fmla="*/ 7525 h 40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86" h="40546">
                    <a:moveTo>
                      <a:pt x="6399" y="7525"/>
                    </a:moveTo>
                    <a:cubicBezTo>
                      <a:pt x="11901" y="3762"/>
                      <a:pt x="18132" y="1200"/>
                      <a:pt x="24687" y="0"/>
                    </a:cubicBezTo>
                    <a:lnTo>
                      <a:pt x="23925" y="6572"/>
                    </a:lnTo>
                    <a:cubicBezTo>
                      <a:pt x="22109" y="7677"/>
                      <a:pt x="20360" y="8887"/>
                      <a:pt x="18686" y="10192"/>
                    </a:cubicBezTo>
                    <a:cubicBezTo>
                      <a:pt x="16503" y="12421"/>
                      <a:pt x="14758" y="15040"/>
                      <a:pt x="13543" y="17907"/>
                    </a:cubicBezTo>
                    <a:cubicBezTo>
                      <a:pt x="11239" y="23603"/>
                      <a:pt x="10871" y="29889"/>
                      <a:pt x="12495" y="35814"/>
                    </a:cubicBezTo>
                    <a:cubicBezTo>
                      <a:pt x="12810" y="37281"/>
                      <a:pt x="12383" y="38814"/>
                      <a:pt x="11352" y="39910"/>
                    </a:cubicBezTo>
                    <a:cubicBezTo>
                      <a:pt x="10290" y="40539"/>
                      <a:pt x="9018" y="40710"/>
                      <a:pt x="7828" y="40386"/>
                    </a:cubicBezTo>
                    <a:cubicBezTo>
                      <a:pt x="1160" y="38957"/>
                      <a:pt x="-173" y="27622"/>
                      <a:pt x="17" y="22098"/>
                    </a:cubicBezTo>
                    <a:cubicBezTo>
                      <a:pt x="83" y="16573"/>
                      <a:pt x="2385" y="11316"/>
                      <a:pt x="6399" y="7525"/>
                    </a:cubicBezTo>
                  </a:path>
                </a:pathLst>
              </a:custGeom>
              <a:solidFill>
                <a:srgbClr val="99592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87" name="Freeform 866">
                <a:extLst>
                  <a:ext uri="{FF2B5EF4-FFF2-40B4-BE49-F238E27FC236}">
                    <a16:creationId xmlns:a16="http://schemas.microsoft.com/office/drawing/2014/main" id="{ED45806B-B338-402D-9352-AB9D4ABDEDCD}"/>
                  </a:ext>
                </a:extLst>
              </p:cNvPr>
              <p:cNvSpPr/>
              <p:nvPr/>
            </p:nvSpPr>
            <p:spPr>
              <a:xfrm>
                <a:off x="249201" y="3105721"/>
                <a:ext cx="23395" cy="45452"/>
              </a:xfrm>
              <a:custGeom>
                <a:avLst/>
                <a:gdLst>
                  <a:gd name="connsiteX0" fmla="*/ 68 w 23395"/>
                  <a:gd name="connsiteY0" fmla="*/ 17431 h 45452"/>
                  <a:gd name="connsiteX1" fmla="*/ 5116 w 23395"/>
                  <a:gd name="connsiteY1" fmla="*/ 0 h 45452"/>
                  <a:gd name="connsiteX2" fmla="*/ 16165 w 23395"/>
                  <a:gd name="connsiteY2" fmla="*/ 3143 h 45452"/>
                  <a:gd name="connsiteX3" fmla="*/ 13307 w 23395"/>
                  <a:gd name="connsiteY3" fmla="*/ 13526 h 45452"/>
                  <a:gd name="connsiteX4" fmla="*/ 13307 w 23395"/>
                  <a:gd name="connsiteY4" fmla="*/ 23051 h 45452"/>
                  <a:gd name="connsiteX5" fmla="*/ 21975 w 23395"/>
                  <a:gd name="connsiteY5" fmla="*/ 38767 h 45452"/>
                  <a:gd name="connsiteX6" fmla="*/ 22699 w 23395"/>
                  <a:gd name="connsiteY6" fmla="*/ 43701 h 45452"/>
                  <a:gd name="connsiteX7" fmla="*/ 20546 w 23395"/>
                  <a:gd name="connsiteY7" fmla="*/ 45053 h 45452"/>
                  <a:gd name="connsiteX8" fmla="*/ 4163 w 23395"/>
                  <a:gd name="connsiteY8" fmla="*/ 33814 h 45452"/>
                  <a:gd name="connsiteX9" fmla="*/ 258 w 23395"/>
                  <a:gd name="connsiteY9" fmla="*/ 17621 h 45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95" h="45452">
                    <a:moveTo>
                      <a:pt x="68" y="17431"/>
                    </a:moveTo>
                    <a:cubicBezTo>
                      <a:pt x="-380" y="11201"/>
                      <a:pt x="1410" y="5020"/>
                      <a:pt x="5116" y="0"/>
                    </a:cubicBezTo>
                    <a:lnTo>
                      <a:pt x="16165" y="3143"/>
                    </a:lnTo>
                    <a:cubicBezTo>
                      <a:pt x="15212" y="5334"/>
                      <a:pt x="13498" y="12668"/>
                      <a:pt x="13307" y="13526"/>
                    </a:cubicBezTo>
                    <a:cubicBezTo>
                      <a:pt x="12712" y="16669"/>
                      <a:pt x="12712" y="19907"/>
                      <a:pt x="13307" y="23051"/>
                    </a:cubicBezTo>
                    <a:cubicBezTo>
                      <a:pt x="14507" y="29061"/>
                      <a:pt x="17535" y="34547"/>
                      <a:pt x="21975" y="38767"/>
                    </a:cubicBezTo>
                    <a:cubicBezTo>
                      <a:pt x="23536" y="39929"/>
                      <a:pt x="23861" y="42139"/>
                      <a:pt x="22699" y="43701"/>
                    </a:cubicBezTo>
                    <a:cubicBezTo>
                      <a:pt x="22175" y="44405"/>
                      <a:pt x="21407" y="44882"/>
                      <a:pt x="20546" y="45053"/>
                    </a:cubicBezTo>
                    <a:cubicBezTo>
                      <a:pt x="14165" y="47435"/>
                      <a:pt x="6926" y="38576"/>
                      <a:pt x="4163" y="33814"/>
                    </a:cubicBezTo>
                    <a:cubicBezTo>
                      <a:pt x="1753" y="28747"/>
                      <a:pt x="423" y="23231"/>
                      <a:pt x="258" y="17621"/>
                    </a:cubicBezTo>
                  </a:path>
                </a:pathLst>
              </a:custGeom>
              <a:solidFill>
                <a:srgbClr val="99592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sp>
            <p:nvSpPr>
              <p:cNvPr id="88" name="Freeform 867">
                <a:extLst>
                  <a:ext uri="{FF2B5EF4-FFF2-40B4-BE49-F238E27FC236}">
                    <a16:creationId xmlns:a16="http://schemas.microsoft.com/office/drawing/2014/main" id="{5B976940-903B-4B24-9961-61D6D8CC7B54}"/>
                  </a:ext>
                </a:extLst>
              </p:cNvPr>
              <p:cNvSpPr/>
              <p:nvPr/>
            </p:nvSpPr>
            <p:spPr>
              <a:xfrm>
                <a:off x="243078" y="3083337"/>
                <a:ext cx="25622" cy="18954"/>
              </a:xfrm>
              <a:custGeom>
                <a:avLst/>
                <a:gdLst>
                  <a:gd name="connsiteX0" fmla="*/ 25622 w 25622"/>
                  <a:gd name="connsiteY0" fmla="*/ 18955 h 18954"/>
                  <a:gd name="connsiteX1" fmla="*/ 25622 w 25622"/>
                  <a:gd name="connsiteY1" fmla="*/ 15907 h 18954"/>
                  <a:gd name="connsiteX2" fmla="*/ 2762 w 25622"/>
                  <a:gd name="connsiteY2" fmla="*/ 0 h 18954"/>
                  <a:gd name="connsiteX3" fmla="*/ 0 w 25622"/>
                  <a:gd name="connsiteY3" fmla="*/ 1238 h 18954"/>
                  <a:gd name="connsiteX4" fmla="*/ 25432 w 25622"/>
                  <a:gd name="connsiteY4" fmla="*/ 18955 h 18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22" h="18954">
                    <a:moveTo>
                      <a:pt x="25622" y="18955"/>
                    </a:moveTo>
                    <a:lnTo>
                      <a:pt x="25622" y="15907"/>
                    </a:lnTo>
                    <a:cubicBezTo>
                      <a:pt x="15759" y="14926"/>
                      <a:pt x="7108" y="8906"/>
                      <a:pt x="2762" y="0"/>
                    </a:cubicBezTo>
                    <a:lnTo>
                      <a:pt x="0" y="1238"/>
                    </a:lnTo>
                    <a:cubicBezTo>
                      <a:pt x="4728" y="11240"/>
                      <a:pt x="14409" y="17983"/>
                      <a:pt x="25432" y="18955"/>
                    </a:cubicBezTo>
                  </a:path>
                </a:pathLst>
              </a:custGeom>
              <a:solidFill>
                <a:srgbClr val="527D7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Gotham Medium"/>
                  <a:ea typeface="+mn-ea"/>
                  <a:cs typeface="+mn-cs"/>
                </a:endParaRPr>
              </a:p>
            </p:txBody>
          </p:sp>
        </p:grpSp>
        <p:pic>
          <p:nvPicPr>
            <p:cNvPr id="64" name="Graphic 63">
              <a:extLst>
                <a:ext uri="{FF2B5EF4-FFF2-40B4-BE49-F238E27FC236}">
                  <a16:creationId xmlns:a16="http://schemas.microsoft.com/office/drawing/2014/main" id="{242680D2-DBD1-4197-BCB5-D846CDC87E5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2754847" y="3900869"/>
              <a:ext cx="746873" cy="1120310"/>
            </a:xfrm>
            <a:prstGeom prst="rect">
              <a:avLst/>
            </a:prstGeom>
          </p:spPr>
        </p:pic>
      </p:grpSp>
      <p:pic>
        <p:nvPicPr>
          <p:cNvPr id="222" name="Picture 221">
            <a:extLst>
              <a:ext uri="{FF2B5EF4-FFF2-40B4-BE49-F238E27FC236}">
                <a16:creationId xmlns:a16="http://schemas.microsoft.com/office/drawing/2014/main" id="{70FC7637-608E-4EA6-8063-34866D1A7F4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073763" y="0"/>
            <a:ext cx="2581547" cy="1073923"/>
          </a:xfrm>
          <a:prstGeom prst="rect">
            <a:avLst/>
          </a:prstGeom>
        </p:spPr>
      </p:pic>
    </p:spTree>
    <p:extLst>
      <p:ext uri="{BB962C8B-B14F-4D97-AF65-F5344CB8AC3E}">
        <p14:creationId xmlns:p14="http://schemas.microsoft.com/office/powerpoint/2010/main" val="1720306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698D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D42F90-8F2B-4241-A1F0-EB8CB607EE8C}"/>
              </a:ext>
            </a:extLst>
          </p:cNvPr>
          <p:cNvSpPr txBox="1"/>
          <p:nvPr/>
        </p:nvSpPr>
        <p:spPr>
          <a:xfrm>
            <a:off x="6199226" y="2034198"/>
            <a:ext cx="5316158" cy="3477875"/>
          </a:xfrm>
          <a:prstGeom prst="rect">
            <a:avLst/>
          </a:prstGeom>
          <a:noFill/>
        </p:spPr>
        <p:txBody>
          <a:bodyPr wrap="square" rtlCol="0">
            <a:spAutoFit/>
          </a:bodyPr>
          <a:lstStyle/>
          <a:p>
            <a:r>
              <a:rPr lang="en-US" sz="2000" dirty="0">
                <a:solidFill>
                  <a:schemeClr val="bg1"/>
                </a:solidFill>
                <a:latin typeface="Gotham Book" pitchFamily="50" charset="0"/>
                <a:cs typeface="Gotham Book" pitchFamily="50" charset="0"/>
              </a:rPr>
              <a:t>MOVE 1.5 measures the audience of digital campaigns. It also includes The Neuro Impact Factor, the new value-based currency which goes beyond attention to measure impact. </a:t>
            </a:r>
          </a:p>
          <a:p>
            <a:endParaRPr lang="en-US" sz="2000" dirty="0">
              <a:solidFill>
                <a:schemeClr val="bg1"/>
              </a:solidFill>
              <a:latin typeface="Gotham Book" pitchFamily="50" charset="0"/>
              <a:cs typeface="Gotham Book" pitchFamily="50" charset="0"/>
            </a:endParaRPr>
          </a:p>
          <a:p>
            <a:r>
              <a:rPr lang="en-US" sz="2000" dirty="0">
                <a:solidFill>
                  <a:schemeClr val="bg1"/>
                </a:solidFill>
                <a:latin typeface="Gotham Book" pitchFamily="50" charset="0"/>
                <a:cs typeface="Gotham Book" pitchFamily="50" charset="0"/>
              </a:rPr>
              <a:t>Now you can choose what you buy from across the network of classic and digital signs, based on the formats that deliver the right audience and impact that delivers on your campaign strategy. </a:t>
            </a:r>
          </a:p>
        </p:txBody>
      </p:sp>
      <p:pic>
        <p:nvPicPr>
          <p:cNvPr id="16" name="Picture 15">
            <a:extLst>
              <a:ext uri="{FF2B5EF4-FFF2-40B4-BE49-F238E27FC236}">
                <a16:creationId xmlns:a16="http://schemas.microsoft.com/office/drawing/2014/main" id="{2C2A406E-3F68-4836-A538-B4A6C3BF4E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73763" y="0"/>
            <a:ext cx="2581547" cy="1073923"/>
          </a:xfrm>
          <a:prstGeom prst="rect">
            <a:avLst/>
          </a:prstGeom>
        </p:spPr>
      </p:pic>
      <p:grpSp>
        <p:nvGrpSpPr>
          <p:cNvPr id="14" name="Group 13">
            <a:extLst>
              <a:ext uri="{FF2B5EF4-FFF2-40B4-BE49-F238E27FC236}">
                <a16:creationId xmlns:a16="http://schemas.microsoft.com/office/drawing/2014/main" id="{330B9BA5-344D-438F-B76D-7048DB34401E}"/>
              </a:ext>
            </a:extLst>
          </p:cNvPr>
          <p:cNvGrpSpPr/>
          <p:nvPr/>
        </p:nvGrpSpPr>
        <p:grpSpPr>
          <a:xfrm>
            <a:off x="-365608" y="1800569"/>
            <a:ext cx="6412326" cy="5214035"/>
            <a:chOff x="-346372" y="130575"/>
            <a:chExt cx="6604000" cy="5144545"/>
          </a:xfrm>
        </p:grpSpPr>
        <p:grpSp>
          <p:nvGrpSpPr>
            <p:cNvPr id="15" name="Group 14">
              <a:extLst>
                <a:ext uri="{FF2B5EF4-FFF2-40B4-BE49-F238E27FC236}">
                  <a16:creationId xmlns:a16="http://schemas.microsoft.com/office/drawing/2014/main" id="{A7CCDABE-BA0C-4092-971C-B8C6FECB7468}"/>
                </a:ext>
              </a:extLst>
            </p:cNvPr>
            <p:cNvGrpSpPr/>
            <p:nvPr/>
          </p:nvGrpSpPr>
          <p:grpSpPr>
            <a:xfrm>
              <a:off x="3767613" y="1156049"/>
              <a:ext cx="517302" cy="2250757"/>
              <a:chOff x="3767613" y="1158049"/>
              <a:chExt cx="517302" cy="2250757"/>
            </a:xfrm>
          </p:grpSpPr>
          <p:sp>
            <p:nvSpPr>
              <p:cNvPr id="367" name="Freeform 531">
                <a:extLst>
                  <a:ext uri="{FF2B5EF4-FFF2-40B4-BE49-F238E27FC236}">
                    <a16:creationId xmlns:a16="http://schemas.microsoft.com/office/drawing/2014/main" id="{C895D7B0-D3CA-454F-B775-7B139C96824C}"/>
                  </a:ext>
                </a:extLst>
              </p:cNvPr>
              <p:cNvSpPr/>
              <p:nvPr/>
            </p:nvSpPr>
            <p:spPr>
              <a:xfrm>
                <a:off x="4015454" y="1706308"/>
                <a:ext cx="56864" cy="56864"/>
              </a:xfrm>
              <a:custGeom>
                <a:avLst/>
                <a:gdLst>
                  <a:gd name="connsiteX0" fmla="*/ 0 w 56864"/>
                  <a:gd name="connsiteY0" fmla="*/ 0 h 56864"/>
                  <a:gd name="connsiteX1" fmla="*/ 56864 w 56864"/>
                  <a:gd name="connsiteY1" fmla="*/ 0 h 56864"/>
                  <a:gd name="connsiteX2" fmla="*/ 56864 w 56864"/>
                  <a:gd name="connsiteY2" fmla="*/ 56864 h 56864"/>
                  <a:gd name="connsiteX3" fmla="*/ 0 w 56864"/>
                  <a:gd name="connsiteY3" fmla="*/ 56864 h 56864"/>
                </a:gdLst>
                <a:ahLst/>
                <a:cxnLst>
                  <a:cxn ang="0">
                    <a:pos x="connsiteX0" y="connsiteY0"/>
                  </a:cxn>
                  <a:cxn ang="0">
                    <a:pos x="connsiteX1" y="connsiteY1"/>
                  </a:cxn>
                  <a:cxn ang="0">
                    <a:pos x="connsiteX2" y="connsiteY2"/>
                  </a:cxn>
                  <a:cxn ang="0">
                    <a:pos x="connsiteX3" y="connsiteY3"/>
                  </a:cxn>
                </a:cxnLst>
                <a:rect l="l" t="t" r="r" b="b"/>
                <a:pathLst>
                  <a:path w="56864" h="56864">
                    <a:moveTo>
                      <a:pt x="0" y="0"/>
                    </a:moveTo>
                    <a:lnTo>
                      <a:pt x="56864" y="0"/>
                    </a:lnTo>
                    <a:lnTo>
                      <a:pt x="56864" y="56864"/>
                    </a:lnTo>
                    <a:lnTo>
                      <a:pt x="0" y="56864"/>
                    </a:lnTo>
                    <a:close/>
                  </a:path>
                </a:pathLst>
              </a:custGeom>
              <a:solidFill>
                <a:srgbClr val="FFFFFF"/>
              </a:solidFill>
              <a:ln w="9525" cap="flat">
                <a:noFill/>
                <a:prstDash val="solid"/>
                <a:miter/>
              </a:ln>
            </p:spPr>
            <p:txBody>
              <a:bodyPr rtlCol="0" anchor="ctr"/>
              <a:lstStyle/>
              <a:p>
                <a:endParaRPr lang="en-AU"/>
              </a:p>
            </p:txBody>
          </p:sp>
          <p:sp>
            <p:nvSpPr>
              <p:cNvPr id="368" name="Freeform 537">
                <a:extLst>
                  <a:ext uri="{FF2B5EF4-FFF2-40B4-BE49-F238E27FC236}">
                    <a16:creationId xmlns:a16="http://schemas.microsoft.com/office/drawing/2014/main" id="{6D032090-917B-4BA7-9289-862AAA1A0A80}"/>
                  </a:ext>
                </a:extLst>
              </p:cNvPr>
              <p:cNvSpPr/>
              <p:nvPr/>
            </p:nvSpPr>
            <p:spPr>
              <a:xfrm>
                <a:off x="3767613" y="1158049"/>
                <a:ext cx="517302" cy="2250757"/>
              </a:xfrm>
              <a:custGeom>
                <a:avLst/>
                <a:gdLst>
                  <a:gd name="connsiteX0" fmla="*/ 455676 w 517302"/>
                  <a:gd name="connsiteY0" fmla="*/ 0 h 2250757"/>
                  <a:gd name="connsiteX1" fmla="*/ 517303 w 517302"/>
                  <a:gd name="connsiteY1" fmla="*/ 0 h 2250757"/>
                  <a:gd name="connsiteX2" fmla="*/ 517303 w 517302"/>
                  <a:gd name="connsiteY2" fmla="*/ 2250758 h 2250757"/>
                  <a:gd name="connsiteX3" fmla="*/ 455676 w 517302"/>
                  <a:gd name="connsiteY3" fmla="*/ 2250758 h 2250757"/>
                  <a:gd name="connsiteX4" fmla="*/ 61627 w 517302"/>
                  <a:gd name="connsiteY4" fmla="*/ 2250758 h 2250757"/>
                  <a:gd name="connsiteX5" fmla="*/ 0 w 517302"/>
                  <a:gd name="connsiteY5" fmla="*/ 2250758 h 2250757"/>
                  <a:gd name="connsiteX6" fmla="*/ 0 w 517302"/>
                  <a:gd name="connsiteY6" fmla="*/ 0 h 2250757"/>
                  <a:gd name="connsiteX7" fmla="*/ 61627 w 517302"/>
                  <a:gd name="connsiteY7" fmla="*/ 0 h 225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302" h="2250757">
                    <a:moveTo>
                      <a:pt x="455676" y="0"/>
                    </a:moveTo>
                    <a:cubicBezTo>
                      <a:pt x="489712" y="0"/>
                      <a:pt x="517303" y="0"/>
                      <a:pt x="517303" y="0"/>
                    </a:cubicBezTo>
                    <a:lnTo>
                      <a:pt x="517303" y="2250758"/>
                    </a:lnTo>
                    <a:cubicBezTo>
                      <a:pt x="517303" y="2250758"/>
                      <a:pt x="489712" y="2250758"/>
                      <a:pt x="455676" y="2250758"/>
                    </a:cubicBezTo>
                    <a:lnTo>
                      <a:pt x="61627" y="2250758"/>
                    </a:lnTo>
                    <a:cubicBezTo>
                      <a:pt x="27592" y="2250758"/>
                      <a:pt x="0" y="2250758"/>
                      <a:pt x="0" y="2250758"/>
                    </a:cubicBezTo>
                    <a:lnTo>
                      <a:pt x="0" y="0"/>
                    </a:lnTo>
                    <a:cubicBezTo>
                      <a:pt x="0" y="0"/>
                      <a:pt x="27592" y="0"/>
                      <a:pt x="61627" y="0"/>
                    </a:cubicBezTo>
                    <a:close/>
                  </a:path>
                </a:pathLst>
              </a:custGeom>
              <a:solidFill>
                <a:srgbClr val="3A3159"/>
              </a:solidFill>
              <a:ln w="9525" cap="flat">
                <a:noFill/>
                <a:prstDash val="solid"/>
                <a:miter/>
              </a:ln>
            </p:spPr>
            <p:txBody>
              <a:bodyPr rtlCol="0" anchor="ctr"/>
              <a:lstStyle/>
              <a:p>
                <a:endParaRPr lang="en-AU"/>
              </a:p>
            </p:txBody>
          </p:sp>
          <p:sp>
            <p:nvSpPr>
              <p:cNvPr id="369" name="Freeform 570">
                <a:extLst>
                  <a:ext uri="{FF2B5EF4-FFF2-40B4-BE49-F238E27FC236}">
                    <a16:creationId xmlns:a16="http://schemas.microsoft.com/office/drawing/2014/main" id="{C668D88C-794A-4191-ABF8-8645E9B29B6C}"/>
                  </a:ext>
                </a:extLst>
              </p:cNvPr>
              <p:cNvSpPr/>
              <p:nvPr/>
            </p:nvSpPr>
            <p:spPr>
              <a:xfrm>
                <a:off x="3881818" y="1389030"/>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70" name="Freeform 571">
                <a:extLst>
                  <a:ext uri="{FF2B5EF4-FFF2-40B4-BE49-F238E27FC236}">
                    <a16:creationId xmlns:a16="http://schemas.microsoft.com/office/drawing/2014/main" id="{F4DA57DE-7D08-442B-9713-C98BC950853E}"/>
                  </a:ext>
                </a:extLst>
              </p:cNvPr>
              <p:cNvSpPr/>
              <p:nvPr/>
            </p:nvSpPr>
            <p:spPr>
              <a:xfrm>
                <a:off x="3881818" y="1279207"/>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C6D92D"/>
              </a:solidFill>
              <a:ln w="9525" cap="flat">
                <a:noFill/>
                <a:prstDash val="solid"/>
                <a:miter/>
              </a:ln>
            </p:spPr>
            <p:txBody>
              <a:bodyPr rtlCol="0" anchor="ctr"/>
              <a:lstStyle/>
              <a:p>
                <a:endParaRPr lang="en-AU"/>
              </a:p>
            </p:txBody>
          </p:sp>
          <p:sp>
            <p:nvSpPr>
              <p:cNvPr id="371" name="Freeform 572">
                <a:extLst>
                  <a:ext uri="{FF2B5EF4-FFF2-40B4-BE49-F238E27FC236}">
                    <a16:creationId xmlns:a16="http://schemas.microsoft.com/office/drawing/2014/main" id="{0BEEE017-4C03-4A46-AE8B-3059399BCF50}"/>
                  </a:ext>
                </a:extLst>
              </p:cNvPr>
              <p:cNvSpPr/>
              <p:nvPr/>
            </p:nvSpPr>
            <p:spPr>
              <a:xfrm>
                <a:off x="3881818" y="1498949"/>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D37F9C"/>
              </a:solidFill>
              <a:ln w="9525" cap="flat">
                <a:noFill/>
                <a:prstDash val="solid"/>
                <a:miter/>
              </a:ln>
            </p:spPr>
            <p:txBody>
              <a:bodyPr rtlCol="0" anchor="ctr"/>
              <a:lstStyle/>
              <a:p>
                <a:endParaRPr lang="en-AU"/>
              </a:p>
            </p:txBody>
          </p:sp>
          <p:sp>
            <p:nvSpPr>
              <p:cNvPr id="372" name="Freeform 573">
                <a:extLst>
                  <a:ext uri="{FF2B5EF4-FFF2-40B4-BE49-F238E27FC236}">
                    <a16:creationId xmlns:a16="http://schemas.microsoft.com/office/drawing/2014/main" id="{EC2E4775-E00B-4844-9794-61EF503305CF}"/>
                  </a:ext>
                </a:extLst>
              </p:cNvPr>
              <p:cNvSpPr/>
              <p:nvPr/>
            </p:nvSpPr>
            <p:spPr>
              <a:xfrm>
                <a:off x="3881818" y="160877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73" name="Freeform 575">
                <a:extLst>
                  <a:ext uri="{FF2B5EF4-FFF2-40B4-BE49-F238E27FC236}">
                    <a16:creationId xmlns:a16="http://schemas.microsoft.com/office/drawing/2014/main" id="{765C23F7-A38E-475B-9557-DCBAFBDF6ED7}"/>
                  </a:ext>
                </a:extLst>
              </p:cNvPr>
              <p:cNvSpPr/>
              <p:nvPr/>
            </p:nvSpPr>
            <p:spPr>
              <a:xfrm>
                <a:off x="3881818" y="2390727"/>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C6D92D"/>
              </a:solidFill>
              <a:ln w="9525" cap="flat">
                <a:noFill/>
                <a:prstDash val="solid"/>
                <a:miter/>
              </a:ln>
            </p:spPr>
            <p:txBody>
              <a:bodyPr rtlCol="0" anchor="ctr"/>
              <a:lstStyle/>
              <a:p>
                <a:endParaRPr lang="en-AU"/>
              </a:p>
            </p:txBody>
          </p:sp>
          <p:sp>
            <p:nvSpPr>
              <p:cNvPr id="374" name="Freeform 576">
                <a:extLst>
                  <a:ext uri="{FF2B5EF4-FFF2-40B4-BE49-F238E27FC236}">
                    <a16:creationId xmlns:a16="http://schemas.microsoft.com/office/drawing/2014/main" id="{F86A3BBF-5E6A-4798-98BA-63D7EA57C311}"/>
                  </a:ext>
                </a:extLst>
              </p:cNvPr>
              <p:cNvSpPr/>
              <p:nvPr/>
            </p:nvSpPr>
            <p:spPr>
              <a:xfrm>
                <a:off x="3881818" y="1828514"/>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75" name="Freeform 577">
                <a:extLst>
                  <a:ext uri="{FF2B5EF4-FFF2-40B4-BE49-F238E27FC236}">
                    <a16:creationId xmlns:a16="http://schemas.microsoft.com/office/drawing/2014/main" id="{42539E90-E868-41EC-8429-30A8876DD884}"/>
                  </a:ext>
                </a:extLst>
              </p:cNvPr>
              <p:cNvSpPr/>
              <p:nvPr/>
            </p:nvSpPr>
            <p:spPr>
              <a:xfrm>
                <a:off x="3881818" y="193843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76" name="Freeform 578">
                <a:extLst>
                  <a:ext uri="{FF2B5EF4-FFF2-40B4-BE49-F238E27FC236}">
                    <a16:creationId xmlns:a16="http://schemas.microsoft.com/office/drawing/2014/main" id="{E6B1A9FF-36FE-490C-A06F-65BA7F28AE4A}"/>
                  </a:ext>
                </a:extLst>
              </p:cNvPr>
              <p:cNvSpPr/>
              <p:nvPr/>
            </p:nvSpPr>
            <p:spPr>
              <a:xfrm>
                <a:off x="3881818" y="2048256"/>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D37F9C"/>
              </a:solidFill>
              <a:ln w="9525" cap="flat">
                <a:noFill/>
                <a:prstDash val="solid"/>
                <a:miter/>
              </a:ln>
            </p:spPr>
            <p:txBody>
              <a:bodyPr rtlCol="0" anchor="ctr"/>
              <a:lstStyle/>
              <a:p>
                <a:endParaRPr lang="en-AU"/>
              </a:p>
            </p:txBody>
          </p:sp>
          <p:sp>
            <p:nvSpPr>
              <p:cNvPr id="377" name="Freeform 579">
                <a:extLst>
                  <a:ext uri="{FF2B5EF4-FFF2-40B4-BE49-F238E27FC236}">
                    <a16:creationId xmlns:a16="http://schemas.microsoft.com/office/drawing/2014/main" id="{15D3B664-30E3-4BF6-8A33-8477B386AC04}"/>
                  </a:ext>
                </a:extLst>
              </p:cNvPr>
              <p:cNvSpPr/>
              <p:nvPr/>
            </p:nvSpPr>
            <p:spPr>
              <a:xfrm>
                <a:off x="4102703" y="1389030"/>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200"/>
              </a:solidFill>
              <a:ln w="9525" cap="flat">
                <a:noFill/>
                <a:prstDash val="solid"/>
                <a:miter/>
              </a:ln>
            </p:spPr>
            <p:txBody>
              <a:bodyPr rtlCol="0" anchor="ctr"/>
              <a:lstStyle/>
              <a:p>
                <a:endParaRPr lang="en-AU"/>
              </a:p>
            </p:txBody>
          </p:sp>
          <p:sp>
            <p:nvSpPr>
              <p:cNvPr id="378" name="Freeform 580">
                <a:extLst>
                  <a:ext uri="{FF2B5EF4-FFF2-40B4-BE49-F238E27FC236}">
                    <a16:creationId xmlns:a16="http://schemas.microsoft.com/office/drawing/2014/main" id="{92DC8804-F4B4-455F-811F-37412643B1E3}"/>
                  </a:ext>
                </a:extLst>
              </p:cNvPr>
              <p:cNvSpPr/>
              <p:nvPr/>
            </p:nvSpPr>
            <p:spPr>
              <a:xfrm>
                <a:off x="3992308" y="1279207"/>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79" name="Freeform 581">
                <a:extLst>
                  <a:ext uri="{FF2B5EF4-FFF2-40B4-BE49-F238E27FC236}">
                    <a16:creationId xmlns:a16="http://schemas.microsoft.com/office/drawing/2014/main" id="{888527B3-9C21-47C0-BCA4-419A57EA56AF}"/>
                  </a:ext>
                </a:extLst>
              </p:cNvPr>
              <p:cNvSpPr/>
              <p:nvPr/>
            </p:nvSpPr>
            <p:spPr>
              <a:xfrm>
                <a:off x="4102703" y="1279207"/>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80" name="Freeform 582">
                <a:extLst>
                  <a:ext uri="{FF2B5EF4-FFF2-40B4-BE49-F238E27FC236}">
                    <a16:creationId xmlns:a16="http://schemas.microsoft.com/office/drawing/2014/main" id="{FCA82891-60CE-4B8D-887A-DBD30A0634FA}"/>
                  </a:ext>
                </a:extLst>
              </p:cNvPr>
              <p:cNvSpPr/>
              <p:nvPr/>
            </p:nvSpPr>
            <p:spPr>
              <a:xfrm>
                <a:off x="3992308" y="1498949"/>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C6D92D"/>
              </a:solidFill>
              <a:ln w="9525" cap="flat">
                <a:noFill/>
                <a:prstDash val="solid"/>
                <a:miter/>
              </a:ln>
            </p:spPr>
            <p:txBody>
              <a:bodyPr rtlCol="0" anchor="ctr"/>
              <a:lstStyle/>
              <a:p>
                <a:endParaRPr lang="en-AU"/>
              </a:p>
            </p:txBody>
          </p:sp>
          <p:sp>
            <p:nvSpPr>
              <p:cNvPr id="381" name="Freeform 583">
                <a:extLst>
                  <a:ext uri="{FF2B5EF4-FFF2-40B4-BE49-F238E27FC236}">
                    <a16:creationId xmlns:a16="http://schemas.microsoft.com/office/drawing/2014/main" id="{1EE27ABD-F337-4E0B-8FB1-C85E48369F33}"/>
                  </a:ext>
                </a:extLst>
              </p:cNvPr>
              <p:cNvSpPr/>
              <p:nvPr/>
            </p:nvSpPr>
            <p:spPr>
              <a:xfrm>
                <a:off x="3992308" y="216122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82" name="Freeform 584">
                <a:extLst>
                  <a:ext uri="{FF2B5EF4-FFF2-40B4-BE49-F238E27FC236}">
                    <a16:creationId xmlns:a16="http://schemas.microsoft.com/office/drawing/2014/main" id="{8EEA88D3-3D43-4FA3-9757-EE6AAD941CC1}"/>
                  </a:ext>
                </a:extLst>
              </p:cNvPr>
              <p:cNvSpPr/>
              <p:nvPr/>
            </p:nvSpPr>
            <p:spPr>
              <a:xfrm>
                <a:off x="4102703" y="1498949"/>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83" name="Freeform 585">
                <a:extLst>
                  <a:ext uri="{FF2B5EF4-FFF2-40B4-BE49-F238E27FC236}">
                    <a16:creationId xmlns:a16="http://schemas.microsoft.com/office/drawing/2014/main" id="{DDF5FA3D-E008-41F7-9D2B-9DD7DAC85518}"/>
                  </a:ext>
                </a:extLst>
              </p:cNvPr>
              <p:cNvSpPr/>
              <p:nvPr/>
            </p:nvSpPr>
            <p:spPr>
              <a:xfrm>
                <a:off x="4102703" y="216122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D37F9C"/>
              </a:solidFill>
              <a:ln w="9525" cap="flat">
                <a:noFill/>
                <a:prstDash val="solid"/>
                <a:miter/>
              </a:ln>
            </p:spPr>
            <p:txBody>
              <a:bodyPr rtlCol="0" anchor="ctr"/>
              <a:lstStyle/>
              <a:p>
                <a:endParaRPr lang="en-AU"/>
              </a:p>
            </p:txBody>
          </p:sp>
          <p:sp>
            <p:nvSpPr>
              <p:cNvPr id="384" name="Freeform 586">
                <a:extLst>
                  <a:ext uri="{FF2B5EF4-FFF2-40B4-BE49-F238E27FC236}">
                    <a16:creationId xmlns:a16="http://schemas.microsoft.com/office/drawing/2014/main" id="{475BBF28-2967-4416-88B7-600684155163}"/>
                  </a:ext>
                </a:extLst>
              </p:cNvPr>
              <p:cNvSpPr/>
              <p:nvPr/>
            </p:nvSpPr>
            <p:spPr>
              <a:xfrm>
                <a:off x="3992308" y="160877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85" name="Freeform 587">
                <a:extLst>
                  <a:ext uri="{FF2B5EF4-FFF2-40B4-BE49-F238E27FC236}">
                    <a16:creationId xmlns:a16="http://schemas.microsoft.com/office/drawing/2014/main" id="{6173D3E2-4096-4A96-8D69-D89A3B8E9EB5}"/>
                  </a:ext>
                </a:extLst>
              </p:cNvPr>
              <p:cNvSpPr/>
              <p:nvPr/>
            </p:nvSpPr>
            <p:spPr>
              <a:xfrm>
                <a:off x="4102703" y="160877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D37F9C"/>
              </a:solidFill>
              <a:ln w="9525" cap="flat">
                <a:noFill/>
                <a:prstDash val="solid"/>
                <a:miter/>
              </a:ln>
            </p:spPr>
            <p:txBody>
              <a:bodyPr rtlCol="0" anchor="ctr"/>
              <a:lstStyle/>
              <a:p>
                <a:endParaRPr lang="en-AU"/>
              </a:p>
            </p:txBody>
          </p:sp>
          <p:sp>
            <p:nvSpPr>
              <p:cNvPr id="386" name="Freeform 589">
                <a:extLst>
                  <a:ext uri="{FF2B5EF4-FFF2-40B4-BE49-F238E27FC236}">
                    <a16:creationId xmlns:a16="http://schemas.microsoft.com/office/drawing/2014/main" id="{67446095-71ED-4532-9B48-2DB0A0D5ED66}"/>
                  </a:ext>
                </a:extLst>
              </p:cNvPr>
              <p:cNvSpPr/>
              <p:nvPr/>
            </p:nvSpPr>
            <p:spPr>
              <a:xfrm>
                <a:off x="3992308" y="1718691"/>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87" name="Freeform 590">
                <a:extLst>
                  <a:ext uri="{FF2B5EF4-FFF2-40B4-BE49-F238E27FC236}">
                    <a16:creationId xmlns:a16="http://schemas.microsoft.com/office/drawing/2014/main" id="{72CE32DA-84B4-444A-A75E-D9AE0646794B}"/>
                  </a:ext>
                </a:extLst>
              </p:cNvPr>
              <p:cNvSpPr/>
              <p:nvPr/>
            </p:nvSpPr>
            <p:spPr>
              <a:xfrm>
                <a:off x="3992308" y="2380964"/>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88" name="Freeform 591">
                <a:extLst>
                  <a:ext uri="{FF2B5EF4-FFF2-40B4-BE49-F238E27FC236}">
                    <a16:creationId xmlns:a16="http://schemas.microsoft.com/office/drawing/2014/main" id="{5F2C52CC-C923-4561-B00D-C5D9F45C3F42}"/>
                  </a:ext>
                </a:extLst>
              </p:cNvPr>
              <p:cNvSpPr/>
              <p:nvPr/>
            </p:nvSpPr>
            <p:spPr>
              <a:xfrm>
                <a:off x="4102703" y="1718691"/>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C6D92D"/>
              </a:solidFill>
              <a:ln w="9525" cap="flat">
                <a:noFill/>
                <a:prstDash val="solid"/>
                <a:miter/>
              </a:ln>
            </p:spPr>
            <p:txBody>
              <a:bodyPr rtlCol="0" anchor="ctr"/>
              <a:lstStyle/>
              <a:p>
                <a:endParaRPr lang="en-AU"/>
              </a:p>
            </p:txBody>
          </p:sp>
          <p:sp>
            <p:nvSpPr>
              <p:cNvPr id="389" name="Freeform 592">
                <a:extLst>
                  <a:ext uri="{FF2B5EF4-FFF2-40B4-BE49-F238E27FC236}">
                    <a16:creationId xmlns:a16="http://schemas.microsoft.com/office/drawing/2014/main" id="{DF6330E6-3172-4E43-BC46-920736FB6187}"/>
                  </a:ext>
                </a:extLst>
              </p:cNvPr>
              <p:cNvSpPr/>
              <p:nvPr/>
            </p:nvSpPr>
            <p:spPr>
              <a:xfrm>
                <a:off x="4102703" y="2390758"/>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90" name="Freeform 593">
                <a:extLst>
                  <a:ext uri="{FF2B5EF4-FFF2-40B4-BE49-F238E27FC236}">
                    <a16:creationId xmlns:a16="http://schemas.microsoft.com/office/drawing/2014/main" id="{2E5A5B3B-CA06-45E8-8E1B-20CE08577CB7}"/>
                  </a:ext>
                </a:extLst>
              </p:cNvPr>
              <p:cNvSpPr/>
              <p:nvPr/>
            </p:nvSpPr>
            <p:spPr>
              <a:xfrm>
                <a:off x="3992308" y="1828514"/>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C6D92D"/>
              </a:solidFill>
              <a:ln w="9525" cap="flat">
                <a:noFill/>
                <a:prstDash val="solid"/>
                <a:miter/>
              </a:ln>
            </p:spPr>
            <p:txBody>
              <a:bodyPr rtlCol="0" anchor="ctr"/>
              <a:lstStyle/>
              <a:p>
                <a:endParaRPr lang="en-AU"/>
              </a:p>
            </p:txBody>
          </p:sp>
          <p:sp>
            <p:nvSpPr>
              <p:cNvPr id="391" name="Freeform 594">
                <a:extLst>
                  <a:ext uri="{FF2B5EF4-FFF2-40B4-BE49-F238E27FC236}">
                    <a16:creationId xmlns:a16="http://schemas.microsoft.com/office/drawing/2014/main" id="{96E95D2D-70C6-49F6-8F79-A4FC4BEA8C44}"/>
                  </a:ext>
                </a:extLst>
              </p:cNvPr>
              <p:cNvSpPr/>
              <p:nvPr/>
            </p:nvSpPr>
            <p:spPr>
              <a:xfrm>
                <a:off x="4102703" y="1828514"/>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92" name="Freeform 595">
                <a:extLst>
                  <a:ext uri="{FF2B5EF4-FFF2-40B4-BE49-F238E27FC236}">
                    <a16:creationId xmlns:a16="http://schemas.microsoft.com/office/drawing/2014/main" id="{3A052AA0-87CE-47EB-99B5-E2CDF6767C35}"/>
                  </a:ext>
                </a:extLst>
              </p:cNvPr>
              <p:cNvSpPr/>
              <p:nvPr/>
            </p:nvSpPr>
            <p:spPr>
              <a:xfrm>
                <a:off x="3992308" y="193843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200"/>
              </a:solidFill>
              <a:ln w="9525" cap="flat">
                <a:noFill/>
                <a:prstDash val="solid"/>
                <a:miter/>
              </a:ln>
            </p:spPr>
            <p:txBody>
              <a:bodyPr rtlCol="0" anchor="ctr"/>
              <a:lstStyle/>
              <a:p>
                <a:endParaRPr lang="en-AU"/>
              </a:p>
            </p:txBody>
          </p:sp>
          <p:sp>
            <p:nvSpPr>
              <p:cNvPr id="393" name="Freeform 596">
                <a:extLst>
                  <a:ext uri="{FF2B5EF4-FFF2-40B4-BE49-F238E27FC236}">
                    <a16:creationId xmlns:a16="http://schemas.microsoft.com/office/drawing/2014/main" id="{23D3F186-D2C2-46BC-A9CA-460071064D49}"/>
                  </a:ext>
                </a:extLst>
              </p:cNvPr>
              <p:cNvSpPr/>
              <p:nvPr/>
            </p:nvSpPr>
            <p:spPr>
              <a:xfrm>
                <a:off x="4102703" y="193843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94" name="Freeform 597">
                <a:extLst>
                  <a:ext uri="{FF2B5EF4-FFF2-40B4-BE49-F238E27FC236}">
                    <a16:creationId xmlns:a16="http://schemas.microsoft.com/office/drawing/2014/main" id="{D8DF53E9-7661-4747-9B22-50974B177CF6}"/>
                  </a:ext>
                </a:extLst>
              </p:cNvPr>
              <p:cNvSpPr/>
              <p:nvPr/>
            </p:nvSpPr>
            <p:spPr>
              <a:xfrm>
                <a:off x="3992308" y="2048256"/>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95" name="Freeform 599">
                <a:extLst>
                  <a:ext uri="{FF2B5EF4-FFF2-40B4-BE49-F238E27FC236}">
                    <a16:creationId xmlns:a16="http://schemas.microsoft.com/office/drawing/2014/main" id="{39E4303B-4A34-4411-89AD-D6E393414653}"/>
                  </a:ext>
                </a:extLst>
              </p:cNvPr>
              <p:cNvSpPr/>
              <p:nvPr/>
            </p:nvSpPr>
            <p:spPr>
              <a:xfrm>
                <a:off x="4102703" y="2505598"/>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D37F9C"/>
              </a:solidFill>
              <a:ln w="9525" cap="flat">
                <a:noFill/>
                <a:prstDash val="solid"/>
                <a:miter/>
              </a:ln>
            </p:spPr>
            <p:txBody>
              <a:bodyPr rtlCol="0" anchor="ctr"/>
              <a:lstStyle/>
              <a:p>
                <a:endParaRPr lang="en-AU"/>
              </a:p>
            </p:txBody>
          </p:sp>
          <p:sp>
            <p:nvSpPr>
              <p:cNvPr id="396" name="Freeform 660">
                <a:extLst>
                  <a:ext uri="{FF2B5EF4-FFF2-40B4-BE49-F238E27FC236}">
                    <a16:creationId xmlns:a16="http://schemas.microsoft.com/office/drawing/2014/main" id="{903CA95D-E33B-44BD-A72B-F1DA2AB036F4}"/>
                  </a:ext>
                </a:extLst>
              </p:cNvPr>
              <p:cNvSpPr/>
              <p:nvPr/>
            </p:nvSpPr>
            <p:spPr>
              <a:xfrm>
                <a:off x="3881818" y="2393346"/>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97" name="Freeform 661">
                <a:extLst>
                  <a:ext uri="{FF2B5EF4-FFF2-40B4-BE49-F238E27FC236}">
                    <a16:creationId xmlns:a16="http://schemas.microsoft.com/office/drawing/2014/main" id="{48278E6B-545D-4481-A340-324F94706AC1}"/>
                  </a:ext>
                </a:extLst>
              </p:cNvPr>
              <p:cNvSpPr/>
              <p:nvPr/>
            </p:nvSpPr>
            <p:spPr>
              <a:xfrm>
                <a:off x="3881818" y="2283600"/>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C6D92D"/>
              </a:solidFill>
              <a:ln w="9525" cap="flat">
                <a:noFill/>
                <a:prstDash val="solid"/>
                <a:miter/>
              </a:ln>
            </p:spPr>
            <p:txBody>
              <a:bodyPr rtlCol="0" anchor="ctr"/>
              <a:lstStyle/>
              <a:p>
                <a:endParaRPr lang="en-AU"/>
              </a:p>
            </p:txBody>
          </p:sp>
          <p:sp>
            <p:nvSpPr>
              <p:cNvPr id="398" name="Freeform 662">
                <a:extLst>
                  <a:ext uri="{FF2B5EF4-FFF2-40B4-BE49-F238E27FC236}">
                    <a16:creationId xmlns:a16="http://schemas.microsoft.com/office/drawing/2014/main" id="{96739CFF-1BFD-4B20-BCE7-B165952BD169}"/>
                  </a:ext>
                </a:extLst>
              </p:cNvPr>
              <p:cNvSpPr/>
              <p:nvPr/>
            </p:nvSpPr>
            <p:spPr>
              <a:xfrm>
                <a:off x="3881818" y="2509009"/>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D37F9C"/>
              </a:solidFill>
              <a:ln w="9525" cap="flat">
                <a:noFill/>
                <a:prstDash val="solid"/>
                <a:miter/>
              </a:ln>
            </p:spPr>
            <p:txBody>
              <a:bodyPr rtlCol="0" anchor="ctr"/>
              <a:lstStyle/>
              <a:p>
                <a:endParaRPr lang="en-AU"/>
              </a:p>
            </p:txBody>
          </p:sp>
          <p:sp>
            <p:nvSpPr>
              <p:cNvPr id="399" name="Freeform 663">
                <a:extLst>
                  <a:ext uri="{FF2B5EF4-FFF2-40B4-BE49-F238E27FC236}">
                    <a16:creationId xmlns:a16="http://schemas.microsoft.com/office/drawing/2014/main" id="{AFC8787F-9573-491A-926E-5EEB4AF529F5}"/>
                  </a:ext>
                </a:extLst>
              </p:cNvPr>
              <p:cNvSpPr/>
              <p:nvPr/>
            </p:nvSpPr>
            <p:spPr>
              <a:xfrm>
                <a:off x="3881818" y="2613088"/>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400" name="Freeform 664">
                <a:extLst>
                  <a:ext uri="{FF2B5EF4-FFF2-40B4-BE49-F238E27FC236}">
                    <a16:creationId xmlns:a16="http://schemas.microsoft.com/office/drawing/2014/main" id="{9D0FECB0-BF13-4801-8107-F101DC9C9A02}"/>
                  </a:ext>
                </a:extLst>
              </p:cNvPr>
              <p:cNvSpPr/>
              <p:nvPr/>
            </p:nvSpPr>
            <p:spPr>
              <a:xfrm>
                <a:off x="3881818" y="3275361"/>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401" name="Freeform 666">
                <a:extLst>
                  <a:ext uri="{FF2B5EF4-FFF2-40B4-BE49-F238E27FC236}">
                    <a16:creationId xmlns:a16="http://schemas.microsoft.com/office/drawing/2014/main" id="{F9663CFF-C6F0-49DD-BA1D-3EF04F377762}"/>
                  </a:ext>
                </a:extLst>
              </p:cNvPr>
              <p:cNvSpPr/>
              <p:nvPr/>
            </p:nvSpPr>
            <p:spPr>
              <a:xfrm>
                <a:off x="3881818" y="2832830"/>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402" name="Freeform 667">
                <a:extLst>
                  <a:ext uri="{FF2B5EF4-FFF2-40B4-BE49-F238E27FC236}">
                    <a16:creationId xmlns:a16="http://schemas.microsoft.com/office/drawing/2014/main" id="{9EEB7D06-CFE1-4B7B-B001-A752C16A33FD}"/>
                  </a:ext>
                </a:extLst>
              </p:cNvPr>
              <p:cNvSpPr/>
              <p:nvPr/>
            </p:nvSpPr>
            <p:spPr>
              <a:xfrm>
                <a:off x="3881818" y="2942653"/>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403" name="Freeform 668">
                <a:extLst>
                  <a:ext uri="{FF2B5EF4-FFF2-40B4-BE49-F238E27FC236}">
                    <a16:creationId xmlns:a16="http://schemas.microsoft.com/office/drawing/2014/main" id="{F44896D8-EAB1-4C41-A8EF-6F880AC30735}"/>
                  </a:ext>
                </a:extLst>
              </p:cNvPr>
              <p:cNvSpPr/>
              <p:nvPr/>
            </p:nvSpPr>
            <p:spPr>
              <a:xfrm>
                <a:off x="3881818" y="305257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D37F9C"/>
              </a:solidFill>
              <a:ln w="9525" cap="flat">
                <a:noFill/>
                <a:prstDash val="solid"/>
                <a:miter/>
              </a:ln>
            </p:spPr>
            <p:txBody>
              <a:bodyPr rtlCol="0" anchor="ctr"/>
              <a:lstStyle/>
              <a:p>
                <a:endParaRPr lang="en-AU"/>
              </a:p>
            </p:txBody>
          </p:sp>
          <p:sp>
            <p:nvSpPr>
              <p:cNvPr id="404" name="Freeform 669">
                <a:extLst>
                  <a:ext uri="{FF2B5EF4-FFF2-40B4-BE49-F238E27FC236}">
                    <a16:creationId xmlns:a16="http://schemas.microsoft.com/office/drawing/2014/main" id="{3376234A-DB6A-42F5-B235-2B949FFB6E50}"/>
                  </a:ext>
                </a:extLst>
              </p:cNvPr>
              <p:cNvSpPr/>
              <p:nvPr/>
            </p:nvSpPr>
            <p:spPr>
              <a:xfrm>
                <a:off x="4102703" y="2393346"/>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200"/>
              </a:solidFill>
              <a:ln w="9525" cap="flat">
                <a:noFill/>
                <a:prstDash val="solid"/>
                <a:miter/>
              </a:ln>
            </p:spPr>
            <p:txBody>
              <a:bodyPr rtlCol="0" anchor="ctr"/>
              <a:lstStyle/>
              <a:p>
                <a:endParaRPr lang="en-AU"/>
              </a:p>
            </p:txBody>
          </p:sp>
          <p:sp>
            <p:nvSpPr>
              <p:cNvPr id="405" name="Freeform 670">
                <a:extLst>
                  <a:ext uri="{FF2B5EF4-FFF2-40B4-BE49-F238E27FC236}">
                    <a16:creationId xmlns:a16="http://schemas.microsoft.com/office/drawing/2014/main" id="{FD338CEC-64AC-4516-B936-2C7B60D1C39F}"/>
                  </a:ext>
                </a:extLst>
              </p:cNvPr>
              <p:cNvSpPr/>
              <p:nvPr/>
            </p:nvSpPr>
            <p:spPr>
              <a:xfrm>
                <a:off x="3992308" y="2283428"/>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406" name="Freeform 671">
                <a:extLst>
                  <a:ext uri="{FF2B5EF4-FFF2-40B4-BE49-F238E27FC236}">
                    <a16:creationId xmlns:a16="http://schemas.microsoft.com/office/drawing/2014/main" id="{5FB39B86-72D3-4E8D-9907-885987A0586B}"/>
                  </a:ext>
                </a:extLst>
              </p:cNvPr>
              <p:cNvSpPr/>
              <p:nvPr/>
            </p:nvSpPr>
            <p:spPr>
              <a:xfrm>
                <a:off x="4102703" y="2283428"/>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407" name="Freeform 672">
                <a:extLst>
                  <a:ext uri="{FF2B5EF4-FFF2-40B4-BE49-F238E27FC236}">
                    <a16:creationId xmlns:a16="http://schemas.microsoft.com/office/drawing/2014/main" id="{BDA22633-9FF9-4954-84E0-08464C2AC999}"/>
                  </a:ext>
                </a:extLst>
              </p:cNvPr>
              <p:cNvSpPr/>
              <p:nvPr/>
            </p:nvSpPr>
            <p:spPr>
              <a:xfrm>
                <a:off x="3992308" y="2503170"/>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C6D92D"/>
              </a:solidFill>
              <a:ln w="9525" cap="flat">
                <a:noFill/>
                <a:prstDash val="solid"/>
                <a:miter/>
              </a:ln>
            </p:spPr>
            <p:txBody>
              <a:bodyPr rtlCol="0" anchor="ctr"/>
              <a:lstStyle/>
              <a:p>
                <a:endParaRPr lang="en-AU"/>
              </a:p>
            </p:txBody>
          </p:sp>
          <p:sp>
            <p:nvSpPr>
              <p:cNvPr id="408" name="Freeform 674">
                <a:extLst>
                  <a:ext uri="{FF2B5EF4-FFF2-40B4-BE49-F238E27FC236}">
                    <a16:creationId xmlns:a16="http://schemas.microsoft.com/office/drawing/2014/main" id="{CF2EC54D-8C82-484C-B7B6-D09FBE10C440}"/>
                  </a:ext>
                </a:extLst>
              </p:cNvPr>
              <p:cNvSpPr/>
              <p:nvPr/>
            </p:nvSpPr>
            <p:spPr>
              <a:xfrm>
                <a:off x="4102703" y="2503170"/>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409" name="Freeform 676">
                <a:extLst>
                  <a:ext uri="{FF2B5EF4-FFF2-40B4-BE49-F238E27FC236}">
                    <a16:creationId xmlns:a16="http://schemas.microsoft.com/office/drawing/2014/main" id="{210DE910-98BD-4024-ABF8-3F436F4AA279}"/>
                  </a:ext>
                </a:extLst>
              </p:cNvPr>
              <p:cNvSpPr/>
              <p:nvPr/>
            </p:nvSpPr>
            <p:spPr>
              <a:xfrm>
                <a:off x="3992308" y="2613088"/>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410" name="Freeform 677">
                <a:extLst>
                  <a:ext uri="{FF2B5EF4-FFF2-40B4-BE49-F238E27FC236}">
                    <a16:creationId xmlns:a16="http://schemas.microsoft.com/office/drawing/2014/main" id="{1AD873FA-FFF9-48D3-B8CB-F57FFAA3BB93}"/>
                  </a:ext>
                </a:extLst>
              </p:cNvPr>
              <p:cNvSpPr/>
              <p:nvPr/>
            </p:nvSpPr>
            <p:spPr>
              <a:xfrm>
                <a:off x="4102703" y="2613088"/>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D37F9C"/>
              </a:solidFill>
              <a:ln w="9525" cap="flat">
                <a:noFill/>
                <a:prstDash val="solid"/>
                <a:miter/>
              </a:ln>
            </p:spPr>
            <p:txBody>
              <a:bodyPr rtlCol="0" anchor="ctr"/>
              <a:lstStyle/>
              <a:p>
                <a:endParaRPr lang="en-AU"/>
              </a:p>
            </p:txBody>
          </p:sp>
          <p:sp>
            <p:nvSpPr>
              <p:cNvPr id="411" name="Freeform 679">
                <a:extLst>
                  <a:ext uri="{FF2B5EF4-FFF2-40B4-BE49-F238E27FC236}">
                    <a16:creationId xmlns:a16="http://schemas.microsoft.com/office/drawing/2014/main" id="{670A836A-0C01-45A7-8543-38BDD931040A}"/>
                  </a:ext>
                </a:extLst>
              </p:cNvPr>
              <p:cNvSpPr/>
              <p:nvPr/>
            </p:nvSpPr>
            <p:spPr>
              <a:xfrm>
                <a:off x="3992308" y="2722911"/>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412" name="Freeform 681">
                <a:extLst>
                  <a:ext uri="{FF2B5EF4-FFF2-40B4-BE49-F238E27FC236}">
                    <a16:creationId xmlns:a16="http://schemas.microsoft.com/office/drawing/2014/main" id="{612A7A97-023B-46E8-81E3-2567B1160793}"/>
                  </a:ext>
                </a:extLst>
              </p:cNvPr>
              <p:cNvSpPr/>
              <p:nvPr/>
            </p:nvSpPr>
            <p:spPr>
              <a:xfrm>
                <a:off x="4102703" y="2722911"/>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C6D92D"/>
              </a:solidFill>
              <a:ln w="9525" cap="flat">
                <a:noFill/>
                <a:prstDash val="solid"/>
                <a:miter/>
              </a:ln>
            </p:spPr>
            <p:txBody>
              <a:bodyPr rtlCol="0" anchor="ctr"/>
              <a:lstStyle/>
              <a:p>
                <a:endParaRPr lang="en-AU"/>
              </a:p>
            </p:txBody>
          </p:sp>
          <p:sp>
            <p:nvSpPr>
              <p:cNvPr id="413" name="Freeform 683">
                <a:extLst>
                  <a:ext uri="{FF2B5EF4-FFF2-40B4-BE49-F238E27FC236}">
                    <a16:creationId xmlns:a16="http://schemas.microsoft.com/office/drawing/2014/main" id="{DEDF51E5-9C5E-41FC-BB6E-B70442B81429}"/>
                  </a:ext>
                </a:extLst>
              </p:cNvPr>
              <p:cNvSpPr/>
              <p:nvPr/>
            </p:nvSpPr>
            <p:spPr>
              <a:xfrm>
                <a:off x="3992308" y="2832830"/>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C6D92D"/>
              </a:solidFill>
              <a:ln w="9525" cap="flat">
                <a:noFill/>
                <a:prstDash val="solid"/>
                <a:miter/>
              </a:ln>
            </p:spPr>
            <p:txBody>
              <a:bodyPr rtlCol="0" anchor="ctr"/>
              <a:lstStyle/>
              <a:p>
                <a:endParaRPr lang="en-AU"/>
              </a:p>
            </p:txBody>
          </p:sp>
          <p:sp>
            <p:nvSpPr>
              <p:cNvPr id="414" name="Freeform 684">
                <a:extLst>
                  <a:ext uri="{FF2B5EF4-FFF2-40B4-BE49-F238E27FC236}">
                    <a16:creationId xmlns:a16="http://schemas.microsoft.com/office/drawing/2014/main" id="{BB771892-C3D4-4ABD-8DDF-ADB318C07057}"/>
                  </a:ext>
                </a:extLst>
              </p:cNvPr>
              <p:cNvSpPr/>
              <p:nvPr/>
            </p:nvSpPr>
            <p:spPr>
              <a:xfrm>
                <a:off x="4102703" y="2832830"/>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415" name="Freeform 685">
                <a:extLst>
                  <a:ext uri="{FF2B5EF4-FFF2-40B4-BE49-F238E27FC236}">
                    <a16:creationId xmlns:a16="http://schemas.microsoft.com/office/drawing/2014/main" id="{2FE4C7A9-731A-4EB3-828D-BB7CE8525C3E}"/>
                  </a:ext>
                </a:extLst>
              </p:cNvPr>
              <p:cNvSpPr/>
              <p:nvPr/>
            </p:nvSpPr>
            <p:spPr>
              <a:xfrm>
                <a:off x="3992308" y="2942653"/>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200"/>
              </a:solidFill>
              <a:ln w="9525" cap="flat">
                <a:noFill/>
                <a:prstDash val="solid"/>
                <a:miter/>
              </a:ln>
            </p:spPr>
            <p:txBody>
              <a:bodyPr rtlCol="0" anchor="ctr"/>
              <a:lstStyle/>
              <a:p>
                <a:endParaRPr lang="en-AU"/>
              </a:p>
            </p:txBody>
          </p:sp>
          <p:sp>
            <p:nvSpPr>
              <p:cNvPr id="416" name="Freeform 686">
                <a:extLst>
                  <a:ext uri="{FF2B5EF4-FFF2-40B4-BE49-F238E27FC236}">
                    <a16:creationId xmlns:a16="http://schemas.microsoft.com/office/drawing/2014/main" id="{C8D0E741-02F6-4BAE-8E75-53730D1E7E99}"/>
                  </a:ext>
                </a:extLst>
              </p:cNvPr>
              <p:cNvSpPr/>
              <p:nvPr/>
            </p:nvSpPr>
            <p:spPr>
              <a:xfrm>
                <a:off x="4102703" y="2942653"/>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417" name="Freeform 687">
                <a:extLst>
                  <a:ext uri="{FF2B5EF4-FFF2-40B4-BE49-F238E27FC236}">
                    <a16:creationId xmlns:a16="http://schemas.microsoft.com/office/drawing/2014/main" id="{DFE1BDA5-6A07-42C0-8E59-5E8BDB1E3E00}"/>
                  </a:ext>
                </a:extLst>
              </p:cNvPr>
              <p:cNvSpPr/>
              <p:nvPr/>
            </p:nvSpPr>
            <p:spPr>
              <a:xfrm>
                <a:off x="3992308" y="305257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grpSp>
        <p:grpSp>
          <p:nvGrpSpPr>
            <p:cNvPr id="17" name="Group 16">
              <a:extLst>
                <a:ext uri="{FF2B5EF4-FFF2-40B4-BE49-F238E27FC236}">
                  <a16:creationId xmlns:a16="http://schemas.microsoft.com/office/drawing/2014/main" id="{6E58D555-9799-4C8D-AB0F-956CF9EA7522}"/>
                </a:ext>
              </a:extLst>
            </p:cNvPr>
            <p:cNvGrpSpPr/>
            <p:nvPr/>
          </p:nvGrpSpPr>
          <p:grpSpPr>
            <a:xfrm>
              <a:off x="1229677" y="1454723"/>
              <a:ext cx="517302" cy="2250757"/>
              <a:chOff x="1229677" y="1424273"/>
              <a:chExt cx="517302" cy="2250757"/>
            </a:xfrm>
          </p:grpSpPr>
          <p:grpSp>
            <p:nvGrpSpPr>
              <p:cNvPr id="320" name="Group 319">
                <a:extLst>
                  <a:ext uri="{FF2B5EF4-FFF2-40B4-BE49-F238E27FC236}">
                    <a16:creationId xmlns:a16="http://schemas.microsoft.com/office/drawing/2014/main" id="{069DAED1-4CC3-471E-BB41-DBC2BA90810C}"/>
                  </a:ext>
                </a:extLst>
              </p:cNvPr>
              <p:cNvGrpSpPr/>
              <p:nvPr/>
            </p:nvGrpSpPr>
            <p:grpSpPr>
              <a:xfrm>
                <a:off x="1229677" y="1424273"/>
                <a:ext cx="517302" cy="2250757"/>
                <a:chOff x="1229677" y="1424273"/>
                <a:chExt cx="517302" cy="2250757"/>
              </a:xfrm>
            </p:grpSpPr>
            <p:sp>
              <p:nvSpPr>
                <p:cNvPr id="358" name="Freeform 538">
                  <a:extLst>
                    <a:ext uri="{FF2B5EF4-FFF2-40B4-BE49-F238E27FC236}">
                      <a16:creationId xmlns:a16="http://schemas.microsoft.com/office/drawing/2014/main" id="{0DE0A897-5BDF-48A5-8743-184D320FDBE2}"/>
                    </a:ext>
                  </a:extLst>
                </p:cNvPr>
                <p:cNvSpPr/>
                <p:nvPr/>
              </p:nvSpPr>
              <p:spPr>
                <a:xfrm>
                  <a:off x="1229677" y="1424273"/>
                  <a:ext cx="517302" cy="2250757"/>
                </a:xfrm>
                <a:custGeom>
                  <a:avLst/>
                  <a:gdLst>
                    <a:gd name="connsiteX0" fmla="*/ 455676 w 517302"/>
                    <a:gd name="connsiteY0" fmla="*/ 0 h 2250757"/>
                    <a:gd name="connsiteX1" fmla="*/ 517303 w 517302"/>
                    <a:gd name="connsiteY1" fmla="*/ 0 h 2250757"/>
                    <a:gd name="connsiteX2" fmla="*/ 517303 w 517302"/>
                    <a:gd name="connsiteY2" fmla="*/ 2250757 h 2250757"/>
                    <a:gd name="connsiteX3" fmla="*/ 455676 w 517302"/>
                    <a:gd name="connsiteY3" fmla="*/ 2250757 h 2250757"/>
                    <a:gd name="connsiteX4" fmla="*/ 61627 w 517302"/>
                    <a:gd name="connsiteY4" fmla="*/ 2250757 h 2250757"/>
                    <a:gd name="connsiteX5" fmla="*/ 0 w 517302"/>
                    <a:gd name="connsiteY5" fmla="*/ 2250757 h 2250757"/>
                    <a:gd name="connsiteX6" fmla="*/ 0 w 517302"/>
                    <a:gd name="connsiteY6" fmla="*/ 0 h 2250757"/>
                    <a:gd name="connsiteX7" fmla="*/ 61627 w 517302"/>
                    <a:gd name="connsiteY7" fmla="*/ 0 h 225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302" h="2250757">
                      <a:moveTo>
                        <a:pt x="455676" y="0"/>
                      </a:moveTo>
                      <a:cubicBezTo>
                        <a:pt x="489712" y="0"/>
                        <a:pt x="517303" y="0"/>
                        <a:pt x="517303" y="0"/>
                      </a:cubicBezTo>
                      <a:lnTo>
                        <a:pt x="517303" y="2250757"/>
                      </a:lnTo>
                      <a:cubicBezTo>
                        <a:pt x="517303" y="2250757"/>
                        <a:pt x="489712" y="2250757"/>
                        <a:pt x="455676" y="2250757"/>
                      </a:cubicBezTo>
                      <a:lnTo>
                        <a:pt x="61627" y="2250757"/>
                      </a:lnTo>
                      <a:cubicBezTo>
                        <a:pt x="27591" y="2250757"/>
                        <a:pt x="0" y="2250757"/>
                        <a:pt x="0" y="2250757"/>
                      </a:cubicBezTo>
                      <a:lnTo>
                        <a:pt x="0" y="0"/>
                      </a:lnTo>
                      <a:cubicBezTo>
                        <a:pt x="0" y="0"/>
                        <a:pt x="27591" y="0"/>
                        <a:pt x="61627" y="0"/>
                      </a:cubicBezTo>
                      <a:close/>
                    </a:path>
                  </a:pathLst>
                </a:custGeom>
                <a:solidFill>
                  <a:srgbClr val="3A3159"/>
                </a:solidFill>
                <a:ln w="9525" cap="flat">
                  <a:noFill/>
                  <a:prstDash val="solid"/>
                  <a:miter/>
                </a:ln>
              </p:spPr>
              <p:txBody>
                <a:bodyPr rtlCol="0" anchor="ctr"/>
                <a:lstStyle/>
                <a:p>
                  <a:endParaRPr lang="en-AU"/>
                </a:p>
              </p:txBody>
            </p:sp>
            <p:sp>
              <p:nvSpPr>
                <p:cNvPr id="359" name="Freeform 696">
                  <a:extLst>
                    <a:ext uri="{FF2B5EF4-FFF2-40B4-BE49-F238E27FC236}">
                      <a16:creationId xmlns:a16="http://schemas.microsoft.com/office/drawing/2014/main" id="{82D2657C-1DA7-48E2-80D0-D166FD662CFD}"/>
                    </a:ext>
                  </a:extLst>
                </p:cNvPr>
                <p:cNvSpPr/>
                <p:nvPr/>
              </p:nvSpPr>
              <p:spPr>
                <a:xfrm>
                  <a:off x="1343882" y="3098958"/>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60" name="Freeform 697">
                  <a:extLst>
                    <a:ext uri="{FF2B5EF4-FFF2-40B4-BE49-F238E27FC236}">
                      <a16:creationId xmlns:a16="http://schemas.microsoft.com/office/drawing/2014/main" id="{12392E47-AD31-46D2-A02C-F64FBF06F040}"/>
                    </a:ext>
                  </a:extLst>
                </p:cNvPr>
                <p:cNvSpPr/>
                <p:nvPr/>
              </p:nvSpPr>
              <p:spPr>
                <a:xfrm>
                  <a:off x="1343882" y="3208782"/>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61" name="Freeform 698">
                  <a:extLst>
                    <a:ext uri="{FF2B5EF4-FFF2-40B4-BE49-F238E27FC236}">
                      <a16:creationId xmlns:a16="http://schemas.microsoft.com/office/drawing/2014/main" id="{69BDA651-E4BE-4E55-8DFD-EE298E6C0F36}"/>
                    </a:ext>
                  </a:extLst>
                </p:cNvPr>
                <p:cNvSpPr/>
                <p:nvPr/>
              </p:nvSpPr>
              <p:spPr>
                <a:xfrm>
                  <a:off x="1343882" y="3318700"/>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D37F9C"/>
                </a:solidFill>
                <a:ln w="9525" cap="flat">
                  <a:noFill/>
                  <a:prstDash val="solid"/>
                  <a:miter/>
                </a:ln>
              </p:spPr>
              <p:txBody>
                <a:bodyPr rtlCol="0" anchor="ctr"/>
                <a:lstStyle/>
                <a:p>
                  <a:endParaRPr lang="en-AU"/>
                </a:p>
              </p:txBody>
            </p:sp>
            <p:sp>
              <p:nvSpPr>
                <p:cNvPr id="362" name="Freeform 703">
                  <a:extLst>
                    <a:ext uri="{FF2B5EF4-FFF2-40B4-BE49-F238E27FC236}">
                      <a16:creationId xmlns:a16="http://schemas.microsoft.com/office/drawing/2014/main" id="{E0D4E3B3-0EBD-4A72-8CA9-B9A518ADFC68}"/>
                    </a:ext>
                  </a:extLst>
                </p:cNvPr>
                <p:cNvSpPr/>
                <p:nvPr/>
              </p:nvSpPr>
              <p:spPr>
                <a:xfrm>
                  <a:off x="1454372" y="3431571"/>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63" name="Freeform 705">
                  <a:extLst>
                    <a:ext uri="{FF2B5EF4-FFF2-40B4-BE49-F238E27FC236}">
                      <a16:creationId xmlns:a16="http://schemas.microsoft.com/office/drawing/2014/main" id="{3E4D4F8F-A66C-435C-8BDB-A9BAB12C0AFB}"/>
                    </a:ext>
                  </a:extLst>
                </p:cNvPr>
                <p:cNvSpPr/>
                <p:nvPr/>
              </p:nvSpPr>
              <p:spPr>
                <a:xfrm>
                  <a:off x="1564767" y="3431571"/>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D37F9C"/>
                </a:solidFill>
                <a:ln w="9525" cap="flat">
                  <a:noFill/>
                  <a:prstDash val="solid"/>
                  <a:miter/>
                </a:ln>
              </p:spPr>
              <p:txBody>
                <a:bodyPr rtlCol="0" anchor="ctr"/>
                <a:lstStyle/>
                <a:p>
                  <a:endParaRPr lang="en-AU"/>
                </a:p>
              </p:txBody>
            </p:sp>
            <p:sp>
              <p:nvSpPr>
                <p:cNvPr id="364" name="Freeform 713">
                  <a:extLst>
                    <a:ext uri="{FF2B5EF4-FFF2-40B4-BE49-F238E27FC236}">
                      <a16:creationId xmlns:a16="http://schemas.microsoft.com/office/drawing/2014/main" id="{CEB9FE42-4D09-4548-80D0-EFD7E33B9FA4}"/>
                    </a:ext>
                  </a:extLst>
                </p:cNvPr>
                <p:cNvSpPr/>
                <p:nvPr/>
              </p:nvSpPr>
              <p:spPr>
                <a:xfrm>
                  <a:off x="1454372" y="3098958"/>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C6D92D"/>
                </a:solidFill>
                <a:ln w="9525" cap="flat">
                  <a:noFill/>
                  <a:prstDash val="solid"/>
                  <a:miter/>
                </a:ln>
              </p:spPr>
              <p:txBody>
                <a:bodyPr rtlCol="0" anchor="ctr"/>
                <a:lstStyle/>
                <a:p>
                  <a:endParaRPr lang="en-AU"/>
                </a:p>
              </p:txBody>
            </p:sp>
            <p:sp>
              <p:nvSpPr>
                <p:cNvPr id="365" name="Freeform 715">
                  <a:extLst>
                    <a:ext uri="{FF2B5EF4-FFF2-40B4-BE49-F238E27FC236}">
                      <a16:creationId xmlns:a16="http://schemas.microsoft.com/office/drawing/2014/main" id="{45CAB090-91EF-4F0A-88D0-D0426634F82C}"/>
                    </a:ext>
                  </a:extLst>
                </p:cNvPr>
                <p:cNvSpPr/>
                <p:nvPr/>
              </p:nvSpPr>
              <p:spPr>
                <a:xfrm>
                  <a:off x="1454372" y="3208782"/>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200"/>
                </a:solidFill>
                <a:ln w="9525" cap="flat">
                  <a:noFill/>
                  <a:prstDash val="solid"/>
                  <a:miter/>
                </a:ln>
              </p:spPr>
              <p:txBody>
                <a:bodyPr rtlCol="0" anchor="ctr"/>
                <a:lstStyle/>
                <a:p>
                  <a:endParaRPr lang="en-AU"/>
                </a:p>
              </p:txBody>
            </p:sp>
            <p:sp>
              <p:nvSpPr>
                <p:cNvPr id="366" name="Freeform 717">
                  <a:extLst>
                    <a:ext uri="{FF2B5EF4-FFF2-40B4-BE49-F238E27FC236}">
                      <a16:creationId xmlns:a16="http://schemas.microsoft.com/office/drawing/2014/main" id="{3DAF8879-0E3A-4E19-B5B8-B7508E606EE9}"/>
                    </a:ext>
                  </a:extLst>
                </p:cNvPr>
                <p:cNvSpPr/>
                <p:nvPr/>
              </p:nvSpPr>
              <p:spPr>
                <a:xfrm>
                  <a:off x="1454372" y="3318700"/>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grpSp>
          <p:sp>
            <p:nvSpPr>
              <p:cNvPr id="321" name="Freeform 600">
                <a:extLst>
                  <a:ext uri="{FF2B5EF4-FFF2-40B4-BE49-F238E27FC236}">
                    <a16:creationId xmlns:a16="http://schemas.microsoft.com/office/drawing/2014/main" id="{103D8264-27A6-44AD-B303-744DB5A5C125}"/>
                  </a:ext>
                </a:extLst>
              </p:cNvPr>
              <p:cNvSpPr/>
              <p:nvPr/>
            </p:nvSpPr>
            <p:spPr>
              <a:xfrm>
                <a:off x="1343882" y="1655254"/>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22" name="Freeform 601">
                <a:extLst>
                  <a:ext uri="{FF2B5EF4-FFF2-40B4-BE49-F238E27FC236}">
                    <a16:creationId xmlns:a16="http://schemas.microsoft.com/office/drawing/2014/main" id="{2871AE6E-05AA-4C57-B6A7-A00353922078}"/>
                  </a:ext>
                </a:extLst>
              </p:cNvPr>
              <p:cNvSpPr/>
              <p:nvPr/>
            </p:nvSpPr>
            <p:spPr>
              <a:xfrm>
                <a:off x="1343882" y="1545336"/>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C6D92D"/>
              </a:solidFill>
              <a:ln w="9525" cap="flat">
                <a:noFill/>
                <a:prstDash val="solid"/>
                <a:miter/>
              </a:ln>
            </p:spPr>
            <p:txBody>
              <a:bodyPr rtlCol="0" anchor="ctr"/>
              <a:lstStyle/>
              <a:p>
                <a:endParaRPr lang="en-AU"/>
              </a:p>
            </p:txBody>
          </p:sp>
          <p:sp>
            <p:nvSpPr>
              <p:cNvPr id="323" name="Freeform 602">
                <a:extLst>
                  <a:ext uri="{FF2B5EF4-FFF2-40B4-BE49-F238E27FC236}">
                    <a16:creationId xmlns:a16="http://schemas.microsoft.com/office/drawing/2014/main" id="{43E3FD8A-53DC-44A4-8252-3864A1FFC79F}"/>
                  </a:ext>
                </a:extLst>
              </p:cNvPr>
              <p:cNvSpPr/>
              <p:nvPr/>
            </p:nvSpPr>
            <p:spPr>
              <a:xfrm>
                <a:off x="1343882" y="1765077"/>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D37F9C"/>
              </a:solidFill>
              <a:ln w="9525" cap="flat">
                <a:noFill/>
                <a:prstDash val="solid"/>
                <a:miter/>
              </a:ln>
            </p:spPr>
            <p:txBody>
              <a:bodyPr rtlCol="0" anchor="ctr"/>
              <a:lstStyle/>
              <a:p>
                <a:endParaRPr lang="en-AU"/>
              </a:p>
            </p:txBody>
          </p:sp>
          <p:sp>
            <p:nvSpPr>
              <p:cNvPr id="324" name="Freeform 603">
                <a:extLst>
                  <a:ext uri="{FF2B5EF4-FFF2-40B4-BE49-F238E27FC236}">
                    <a16:creationId xmlns:a16="http://schemas.microsoft.com/office/drawing/2014/main" id="{9594A640-EADD-4A6A-AD03-09AB24AF60A7}"/>
                  </a:ext>
                </a:extLst>
              </p:cNvPr>
              <p:cNvSpPr/>
              <p:nvPr/>
            </p:nvSpPr>
            <p:spPr>
              <a:xfrm>
                <a:off x="1343882" y="1874996"/>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25" name="Freeform 606">
                <a:extLst>
                  <a:ext uri="{FF2B5EF4-FFF2-40B4-BE49-F238E27FC236}">
                    <a16:creationId xmlns:a16="http://schemas.microsoft.com/office/drawing/2014/main" id="{BC69089E-A981-49B3-A0DD-ABEFEE670BBB}"/>
                  </a:ext>
                </a:extLst>
              </p:cNvPr>
              <p:cNvSpPr/>
              <p:nvPr/>
            </p:nvSpPr>
            <p:spPr>
              <a:xfrm>
                <a:off x="1343882" y="2094737"/>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26" name="Freeform 607">
                <a:extLst>
                  <a:ext uri="{FF2B5EF4-FFF2-40B4-BE49-F238E27FC236}">
                    <a16:creationId xmlns:a16="http://schemas.microsoft.com/office/drawing/2014/main" id="{E33839BB-2B4E-4CF5-A03D-8515B46B1DD2}"/>
                  </a:ext>
                </a:extLst>
              </p:cNvPr>
              <p:cNvSpPr/>
              <p:nvPr/>
            </p:nvSpPr>
            <p:spPr>
              <a:xfrm>
                <a:off x="1343882" y="2204561"/>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27" name="Freeform 608">
                <a:extLst>
                  <a:ext uri="{FF2B5EF4-FFF2-40B4-BE49-F238E27FC236}">
                    <a16:creationId xmlns:a16="http://schemas.microsoft.com/office/drawing/2014/main" id="{B274F399-0D58-4A87-BE96-028A02F1A8CD}"/>
                  </a:ext>
                </a:extLst>
              </p:cNvPr>
              <p:cNvSpPr/>
              <p:nvPr/>
            </p:nvSpPr>
            <p:spPr>
              <a:xfrm>
                <a:off x="1343882" y="2314384"/>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D37F9C"/>
              </a:solidFill>
              <a:ln w="9525" cap="flat">
                <a:noFill/>
                <a:prstDash val="solid"/>
                <a:miter/>
              </a:ln>
            </p:spPr>
            <p:txBody>
              <a:bodyPr rtlCol="0" anchor="ctr"/>
              <a:lstStyle/>
              <a:p>
                <a:endParaRPr lang="en-AU"/>
              </a:p>
            </p:txBody>
          </p:sp>
          <p:sp>
            <p:nvSpPr>
              <p:cNvPr id="328" name="Freeform 609">
                <a:extLst>
                  <a:ext uri="{FF2B5EF4-FFF2-40B4-BE49-F238E27FC236}">
                    <a16:creationId xmlns:a16="http://schemas.microsoft.com/office/drawing/2014/main" id="{76B3C26B-61E6-4C02-9B23-ACD25ED80F0B}"/>
                  </a:ext>
                </a:extLst>
              </p:cNvPr>
              <p:cNvSpPr/>
              <p:nvPr/>
            </p:nvSpPr>
            <p:spPr>
              <a:xfrm>
                <a:off x="1564767" y="1655254"/>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200"/>
              </a:solidFill>
              <a:ln w="9525" cap="flat">
                <a:noFill/>
                <a:prstDash val="solid"/>
                <a:miter/>
              </a:ln>
            </p:spPr>
            <p:txBody>
              <a:bodyPr rtlCol="0" anchor="ctr"/>
              <a:lstStyle/>
              <a:p>
                <a:endParaRPr lang="en-AU"/>
              </a:p>
            </p:txBody>
          </p:sp>
          <p:sp>
            <p:nvSpPr>
              <p:cNvPr id="329" name="Freeform 610">
                <a:extLst>
                  <a:ext uri="{FF2B5EF4-FFF2-40B4-BE49-F238E27FC236}">
                    <a16:creationId xmlns:a16="http://schemas.microsoft.com/office/drawing/2014/main" id="{0CDC7AF6-EA9F-4A1C-9681-E91199290801}"/>
                  </a:ext>
                </a:extLst>
              </p:cNvPr>
              <p:cNvSpPr/>
              <p:nvPr/>
            </p:nvSpPr>
            <p:spPr>
              <a:xfrm>
                <a:off x="1454372" y="1545336"/>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30" name="Freeform 611">
                <a:extLst>
                  <a:ext uri="{FF2B5EF4-FFF2-40B4-BE49-F238E27FC236}">
                    <a16:creationId xmlns:a16="http://schemas.microsoft.com/office/drawing/2014/main" id="{B68643E3-5FAB-419F-8DA7-E84057F6026D}"/>
                  </a:ext>
                </a:extLst>
              </p:cNvPr>
              <p:cNvSpPr/>
              <p:nvPr/>
            </p:nvSpPr>
            <p:spPr>
              <a:xfrm>
                <a:off x="1564767" y="1545336"/>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31" name="Freeform 612">
                <a:extLst>
                  <a:ext uri="{FF2B5EF4-FFF2-40B4-BE49-F238E27FC236}">
                    <a16:creationId xmlns:a16="http://schemas.microsoft.com/office/drawing/2014/main" id="{1411326C-34CD-4059-9AF0-874DEF5CADD5}"/>
                  </a:ext>
                </a:extLst>
              </p:cNvPr>
              <p:cNvSpPr/>
              <p:nvPr/>
            </p:nvSpPr>
            <p:spPr>
              <a:xfrm>
                <a:off x="1454372" y="1765077"/>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C6D92D"/>
              </a:solidFill>
              <a:ln w="9525" cap="flat">
                <a:noFill/>
                <a:prstDash val="solid"/>
                <a:miter/>
              </a:ln>
            </p:spPr>
            <p:txBody>
              <a:bodyPr rtlCol="0" anchor="ctr"/>
              <a:lstStyle/>
              <a:p>
                <a:endParaRPr lang="en-AU"/>
              </a:p>
            </p:txBody>
          </p:sp>
          <p:sp>
            <p:nvSpPr>
              <p:cNvPr id="332" name="Freeform 613">
                <a:extLst>
                  <a:ext uri="{FF2B5EF4-FFF2-40B4-BE49-F238E27FC236}">
                    <a16:creationId xmlns:a16="http://schemas.microsoft.com/office/drawing/2014/main" id="{F3D1A831-DB92-463C-B64B-45C32F458199}"/>
                  </a:ext>
                </a:extLst>
              </p:cNvPr>
              <p:cNvSpPr/>
              <p:nvPr/>
            </p:nvSpPr>
            <p:spPr>
              <a:xfrm>
                <a:off x="1454372" y="2427351"/>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33" name="Freeform 614">
                <a:extLst>
                  <a:ext uri="{FF2B5EF4-FFF2-40B4-BE49-F238E27FC236}">
                    <a16:creationId xmlns:a16="http://schemas.microsoft.com/office/drawing/2014/main" id="{BC087626-49D5-4880-B5FD-CC2DF386072F}"/>
                  </a:ext>
                </a:extLst>
              </p:cNvPr>
              <p:cNvSpPr/>
              <p:nvPr/>
            </p:nvSpPr>
            <p:spPr>
              <a:xfrm>
                <a:off x="1564767" y="1765077"/>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34" name="Freeform 615">
                <a:extLst>
                  <a:ext uri="{FF2B5EF4-FFF2-40B4-BE49-F238E27FC236}">
                    <a16:creationId xmlns:a16="http://schemas.microsoft.com/office/drawing/2014/main" id="{24A791B5-17B4-475D-9252-984084099666}"/>
                  </a:ext>
                </a:extLst>
              </p:cNvPr>
              <p:cNvSpPr/>
              <p:nvPr/>
            </p:nvSpPr>
            <p:spPr>
              <a:xfrm>
                <a:off x="1564767" y="2427351"/>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D37F9C"/>
              </a:solidFill>
              <a:ln w="9525" cap="flat">
                <a:noFill/>
                <a:prstDash val="solid"/>
                <a:miter/>
              </a:ln>
            </p:spPr>
            <p:txBody>
              <a:bodyPr rtlCol="0" anchor="ctr"/>
              <a:lstStyle/>
              <a:p>
                <a:endParaRPr lang="en-AU"/>
              </a:p>
            </p:txBody>
          </p:sp>
          <p:sp>
            <p:nvSpPr>
              <p:cNvPr id="335" name="Freeform 616">
                <a:extLst>
                  <a:ext uri="{FF2B5EF4-FFF2-40B4-BE49-F238E27FC236}">
                    <a16:creationId xmlns:a16="http://schemas.microsoft.com/office/drawing/2014/main" id="{BD48B543-6575-487E-8639-5B1BC146BCF0}"/>
                  </a:ext>
                </a:extLst>
              </p:cNvPr>
              <p:cNvSpPr/>
              <p:nvPr/>
            </p:nvSpPr>
            <p:spPr>
              <a:xfrm>
                <a:off x="1454372" y="1874996"/>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36" name="Freeform 617">
                <a:extLst>
                  <a:ext uri="{FF2B5EF4-FFF2-40B4-BE49-F238E27FC236}">
                    <a16:creationId xmlns:a16="http://schemas.microsoft.com/office/drawing/2014/main" id="{42AC9D66-DFA5-404C-BC6B-959A2C16E5F4}"/>
                  </a:ext>
                </a:extLst>
              </p:cNvPr>
              <p:cNvSpPr/>
              <p:nvPr/>
            </p:nvSpPr>
            <p:spPr>
              <a:xfrm>
                <a:off x="1564767" y="1874996"/>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D37F9C"/>
              </a:solidFill>
              <a:ln w="9525" cap="flat">
                <a:noFill/>
                <a:prstDash val="solid"/>
                <a:miter/>
              </a:ln>
            </p:spPr>
            <p:txBody>
              <a:bodyPr rtlCol="0" anchor="ctr"/>
              <a:lstStyle/>
              <a:p>
                <a:endParaRPr lang="en-AU"/>
              </a:p>
            </p:txBody>
          </p:sp>
          <p:sp>
            <p:nvSpPr>
              <p:cNvPr id="337" name="Freeform 619">
                <a:extLst>
                  <a:ext uri="{FF2B5EF4-FFF2-40B4-BE49-F238E27FC236}">
                    <a16:creationId xmlns:a16="http://schemas.microsoft.com/office/drawing/2014/main" id="{9CB0CDC2-6B2D-4371-A85F-DD3A06592A3A}"/>
                  </a:ext>
                </a:extLst>
              </p:cNvPr>
              <p:cNvSpPr/>
              <p:nvPr/>
            </p:nvSpPr>
            <p:spPr>
              <a:xfrm>
                <a:off x="1454372" y="1984819"/>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38" name="Freeform 620">
                <a:extLst>
                  <a:ext uri="{FF2B5EF4-FFF2-40B4-BE49-F238E27FC236}">
                    <a16:creationId xmlns:a16="http://schemas.microsoft.com/office/drawing/2014/main" id="{30BC3386-E7CE-4EB0-BE65-E058D5EE5A0F}"/>
                  </a:ext>
                </a:extLst>
              </p:cNvPr>
              <p:cNvSpPr/>
              <p:nvPr/>
            </p:nvSpPr>
            <p:spPr>
              <a:xfrm>
                <a:off x="1454372" y="2647092"/>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39" name="Freeform 621">
                <a:extLst>
                  <a:ext uri="{FF2B5EF4-FFF2-40B4-BE49-F238E27FC236}">
                    <a16:creationId xmlns:a16="http://schemas.microsoft.com/office/drawing/2014/main" id="{6DD64622-1AF8-450D-BC5C-EC1AC5615845}"/>
                  </a:ext>
                </a:extLst>
              </p:cNvPr>
              <p:cNvSpPr/>
              <p:nvPr/>
            </p:nvSpPr>
            <p:spPr>
              <a:xfrm>
                <a:off x="1564767" y="1984819"/>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C6D92D"/>
              </a:solidFill>
              <a:ln w="9525" cap="flat">
                <a:noFill/>
                <a:prstDash val="solid"/>
                <a:miter/>
              </a:ln>
            </p:spPr>
            <p:txBody>
              <a:bodyPr rtlCol="0" anchor="ctr"/>
              <a:lstStyle/>
              <a:p>
                <a:endParaRPr lang="en-AU"/>
              </a:p>
            </p:txBody>
          </p:sp>
          <p:sp>
            <p:nvSpPr>
              <p:cNvPr id="340" name="Freeform 623">
                <a:extLst>
                  <a:ext uri="{FF2B5EF4-FFF2-40B4-BE49-F238E27FC236}">
                    <a16:creationId xmlns:a16="http://schemas.microsoft.com/office/drawing/2014/main" id="{32F3005B-36BD-4DE6-B7B0-07D86DC3A42A}"/>
                  </a:ext>
                </a:extLst>
              </p:cNvPr>
              <p:cNvSpPr/>
              <p:nvPr/>
            </p:nvSpPr>
            <p:spPr>
              <a:xfrm>
                <a:off x="1454372" y="2094737"/>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C6D92D"/>
              </a:solidFill>
              <a:ln w="9525" cap="flat">
                <a:noFill/>
                <a:prstDash val="solid"/>
                <a:miter/>
              </a:ln>
            </p:spPr>
            <p:txBody>
              <a:bodyPr rtlCol="0" anchor="ctr"/>
              <a:lstStyle/>
              <a:p>
                <a:endParaRPr lang="en-AU"/>
              </a:p>
            </p:txBody>
          </p:sp>
          <p:sp>
            <p:nvSpPr>
              <p:cNvPr id="341" name="Freeform 624">
                <a:extLst>
                  <a:ext uri="{FF2B5EF4-FFF2-40B4-BE49-F238E27FC236}">
                    <a16:creationId xmlns:a16="http://schemas.microsoft.com/office/drawing/2014/main" id="{C9ECA8BB-F1CB-4228-A714-C80F0261D547}"/>
                  </a:ext>
                </a:extLst>
              </p:cNvPr>
              <p:cNvSpPr/>
              <p:nvPr/>
            </p:nvSpPr>
            <p:spPr>
              <a:xfrm>
                <a:off x="1564767" y="2094737"/>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42" name="Freeform 625">
                <a:extLst>
                  <a:ext uri="{FF2B5EF4-FFF2-40B4-BE49-F238E27FC236}">
                    <a16:creationId xmlns:a16="http://schemas.microsoft.com/office/drawing/2014/main" id="{B7A3E685-4932-4A7A-9D8C-C5C60605FE51}"/>
                  </a:ext>
                </a:extLst>
              </p:cNvPr>
              <p:cNvSpPr/>
              <p:nvPr/>
            </p:nvSpPr>
            <p:spPr>
              <a:xfrm>
                <a:off x="1454372" y="2204561"/>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200"/>
              </a:solidFill>
              <a:ln w="9525" cap="flat">
                <a:noFill/>
                <a:prstDash val="solid"/>
                <a:miter/>
              </a:ln>
            </p:spPr>
            <p:txBody>
              <a:bodyPr rtlCol="0" anchor="ctr"/>
              <a:lstStyle/>
              <a:p>
                <a:endParaRPr lang="en-AU"/>
              </a:p>
            </p:txBody>
          </p:sp>
          <p:sp>
            <p:nvSpPr>
              <p:cNvPr id="343" name="Freeform 626">
                <a:extLst>
                  <a:ext uri="{FF2B5EF4-FFF2-40B4-BE49-F238E27FC236}">
                    <a16:creationId xmlns:a16="http://schemas.microsoft.com/office/drawing/2014/main" id="{CD788767-77C8-4770-A1E0-0987053F0098}"/>
                  </a:ext>
                </a:extLst>
              </p:cNvPr>
              <p:cNvSpPr/>
              <p:nvPr/>
            </p:nvSpPr>
            <p:spPr>
              <a:xfrm>
                <a:off x="1564767" y="2204561"/>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44" name="Freeform 627">
                <a:extLst>
                  <a:ext uri="{FF2B5EF4-FFF2-40B4-BE49-F238E27FC236}">
                    <a16:creationId xmlns:a16="http://schemas.microsoft.com/office/drawing/2014/main" id="{20D98D9A-F887-4356-B751-0E8B07F2B4B0}"/>
                  </a:ext>
                </a:extLst>
              </p:cNvPr>
              <p:cNvSpPr/>
              <p:nvPr/>
            </p:nvSpPr>
            <p:spPr>
              <a:xfrm>
                <a:off x="1454372" y="2314384"/>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45" name="Freeform 690">
                <a:extLst>
                  <a:ext uri="{FF2B5EF4-FFF2-40B4-BE49-F238E27FC236}">
                    <a16:creationId xmlns:a16="http://schemas.microsoft.com/office/drawing/2014/main" id="{6F160A82-883D-4E7C-B4E0-9E560F0B7D27}"/>
                  </a:ext>
                </a:extLst>
              </p:cNvPr>
              <p:cNvSpPr/>
              <p:nvPr/>
            </p:nvSpPr>
            <p:spPr>
              <a:xfrm>
                <a:off x="1343882" y="2659475"/>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46" name="Freeform 691">
                <a:extLst>
                  <a:ext uri="{FF2B5EF4-FFF2-40B4-BE49-F238E27FC236}">
                    <a16:creationId xmlns:a16="http://schemas.microsoft.com/office/drawing/2014/main" id="{E8C55463-0893-49B7-B914-30B1AB556EB2}"/>
                  </a:ext>
                </a:extLst>
              </p:cNvPr>
              <p:cNvSpPr/>
              <p:nvPr/>
            </p:nvSpPr>
            <p:spPr>
              <a:xfrm>
                <a:off x="1343882" y="2549652"/>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C6D92D"/>
              </a:solidFill>
              <a:ln w="9525" cap="flat">
                <a:noFill/>
                <a:prstDash val="solid"/>
                <a:miter/>
              </a:ln>
            </p:spPr>
            <p:txBody>
              <a:bodyPr rtlCol="0" anchor="ctr"/>
              <a:lstStyle/>
              <a:p>
                <a:endParaRPr lang="en-AU"/>
              </a:p>
            </p:txBody>
          </p:sp>
          <p:sp>
            <p:nvSpPr>
              <p:cNvPr id="347" name="Freeform 692">
                <a:extLst>
                  <a:ext uri="{FF2B5EF4-FFF2-40B4-BE49-F238E27FC236}">
                    <a16:creationId xmlns:a16="http://schemas.microsoft.com/office/drawing/2014/main" id="{A29DE789-99AF-45BB-ABF1-76B3A17F4B11}"/>
                  </a:ext>
                </a:extLst>
              </p:cNvPr>
              <p:cNvSpPr/>
              <p:nvPr/>
            </p:nvSpPr>
            <p:spPr>
              <a:xfrm>
                <a:off x="1343882" y="2769393"/>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D37F9C"/>
              </a:solidFill>
              <a:ln w="9525" cap="flat">
                <a:noFill/>
                <a:prstDash val="solid"/>
                <a:miter/>
              </a:ln>
            </p:spPr>
            <p:txBody>
              <a:bodyPr rtlCol="0" anchor="ctr"/>
              <a:lstStyle/>
              <a:p>
                <a:endParaRPr lang="en-AU"/>
              </a:p>
            </p:txBody>
          </p:sp>
          <p:sp>
            <p:nvSpPr>
              <p:cNvPr id="348" name="Freeform 693">
                <a:extLst>
                  <a:ext uri="{FF2B5EF4-FFF2-40B4-BE49-F238E27FC236}">
                    <a16:creationId xmlns:a16="http://schemas.microsoft.com/office/drawing/2014/main" id="{8EF81C4F-BD60-43AC-A5BC-CDC53307AB69}"/>
                  </a:ext>
                </a:extLst>
              </p:cNvPr>
              <p:cNvSpPr/>
              <p:nvPr/>
            </p:nvSpPr>
            <p:spPr>
              <a:xfrm>
                <a:off x="1343882" y="2879216"/>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49" name="Freeform 699">
                <a:extLst>
                  <a:ext uri="{FF2B5EF4-FFF2-40B4-BE49-F238E27FC236}">
                    <a16:creationId xmlns:a16="http://schemas.microsoft.com/office/drawing/2014/main" id="{D6B97F42-5AC0-4171-8A7C-CC2260C80D6E}"/>
                  </a:ext>
                </a:extLst>
              </p:cNvPr>
              <p:cNvSpPr/>
              <p:nvPr/>
            </p:nvSpPr>
            <p:spPr>
              <a:xfrm>
                <a:off x="1564767" y="2659475"/>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200"/>
              </a:solidFill>
              <a:ln w="9525" cap="flat">
                <a:noFill/>
                <a:prstDash val="solid"/>
                <a:miter/>
              </a:ln>
            </p:spPr>
            <p:txBody>
              <a:bodyPr rtlCol="0" anchor="ctr"/>
              <a:lstStyle/>
              <a:p>
                <a:endParaRPr lang="en-AU"/>
              </a:p>
            </p:txBody>
          </p:sp>
          <p:sp>
            <p:nvSpPr>
              <p:cNvPr id="350" name="Freeform 700">
                <a:extLst>
                  <a:ext uri="{FF2B5EF4-FFF2-40B4-BE49-F238E27FC236}">
                    <a16:creationId xmlns:a16="http://schemas.microsoft.com/office/drawing/2014/main" id="{B68D7F2D-5038-4ADC-847D-65083E1C26EE}"/>
                  </a:ext>
                </a:extLst>
              </p:cNvPr>
              <p:cNvSpPr/>
              <p:nvPr/>
            </p:nvSpPr>
            <p:spPr>
              <a:xfrm>
                <a:off x="1454372" y="2549652"/>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51" name="Freeform 701">
                <a:extLst>
                  <a:ext uri="{FF2B5EF4-FFF2-40B4-BE49-F238E27FC236}">
                    <a16:creationId xmlns:a16="http://schemas.microsoft.com/office/drawing/2014/main" id="{21271E71-34A6-4408-BBDC-24FDF19EBB90}"/>
                  </a:ext>
                </a:extLst>
              </p:cNvPr>
              <p:cNvSpPr/>
              <p:nvPr/>
            </p:nvSpPr>
            <p:spPr>
              <a:xfrm>
                <a:off x="1564767" y="2549652"/>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52" name="Freeform 702">
                <a:extLst>
                  <a:ext uri="{FF2B5EF4-FFF2-40B4-BE49-F238E27FC236}">
                    <a16:creationId xmlns:a16="http://schemas.microsoft.com/office/drawing/2014/main" id="{4E832E98-BE3A-4ABE-AFDF-36A5A5BAD6E5}"/>
                  </a:ext>
                </a:extLst>
              </p:cNvPr>
              <p:cNvSpPr/>
              <p:nvPr/>
            </p:nvSpPr>
            <p:spPr>
              <a:xfrm>
                <a:off x="1454372" y="2769393"/>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C6D92D"/>
              </a:solidFill>
              <a:ln w="9525" cap="flat">
                <a:noFill/>
                <a:prstDash val="solid"/>
                <a:miter/>
              </a:ln>
            </p:spPr>
            <p:txBody>
              <a:bodyPr rtlCol="0" anchor="ctr"/>
              <a:lstStyle/>
              <a:p>
                <a:endParaRPr lang="en-AU"/>
              </a:p>
            </p:txBody>
          </p:sp>
          <p:sp>
            <p:nvSpPr>
              <p:cNvPr id="353" name="Freeform 704">
                <a:extLst>
                  <a:ext uri="{FF2B5EF4-FFF2-40B4-BE49-F238E27FC236}">
                    <a16:creationId xmlns:a16="http://schemas.microsoft.com/office/drawing/2014/main" id="{5F8B8ACD-A4D1-4BB5-8740-5CDE3711A334}"/>
                  </a:ext>
                </a:extLst>
              </p:cNvPr>
              <p:cNvSpPr/>
              <p:nvPr/>
            </p:nvSpPr>
            <p:spPr>
              <a:xfrm>
                <a:off x="1564767" y="2769393"/>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54" name="Freeform 706">
                <a:extLst>
                  <a:ext uri="{FF2B5EF4-FFF2-40B4-BE49-F238E27FC236}">
                    <a16:creationId xmlns:a16="http://schemas.microsoft.com/office/drawing/2014/main" id="{6D0DA313-1B92-4B7B-B1DD-681A3482D7F7}"/>
                  </a:ext>
                </a:extLst>
              </p:cNvPr>
              <p:cNvSpPr/>
              <p:nvPr/>
            </p:nvSpPr>
            <p:spPr>
              <a:xfrm>
                <a:off x="1454372" y="2879216"/>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55" name="Freeform 707">
                <a:extLst>
                  <a:ext uri="{FF2B5EF4-FFF2-40B4-BE49-F238E27FC236}">
                    <a16:creationId xmlns:a16="http://schemas.microsoft.com/office/drawing/2014/main" id="{A3662CE3-2F38-4BE3-A273-8F21B6EE3FBB}"/>
                  </a:ext>
                </a:extLst>
              </p:cNvPr>
              <p:cNvSpPr/>
              <p:nvPr/>
            </p:nvSpPr>
            <p:spPr>
              <a:xfrm>
                <a:off x="1564767" y="2879216"/>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D37F9C"/>
              </a:solidFill>
              <a:ln w="9525" cap="flat">
                <a:noFill/>
                <a:prstDash val="solid"/>
                <a:miter/>
              </a:ln>
            </p:spPr>
            <p:txBody>
              <a:bodyPr rtlCol="0" anchor="ctr"/>
              <a:lstStyle/>
              <a:p>
                <a:endParaRPr lang="en-AU"/>
              </a:p>
            </p:txBody>
          </p:sp>
          <p:sp>
            <p:nvSpPr>
              <p:cNvPr id="356" name="Freeform 709">
                <a:extLst>
                  <a:ext uri="{FF2B5EF4-FFF2-40B4-BE49-F238E27FC236}">
                    <a16:creationId xmlns:a16="http://schemas.microsoft.com/office/drawing/2014/main" id="{5B20F76C-C6D2-4B3F-861C-E1BBD7BB1931}"/>
                  </a:ext>
                </a:extLst>
              </p:cNvPr>
              <p:cNvSpPr/>
              <p:nvPr/>
            </p:nvSpPr>
            <p:spPr>
              <a:xfrm>
                <a:off x="1454372" y="2989135"/>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57" name="Freeform 711">
                <a:extLst>
                  <a:ext uri="{FF2B5EF4-FFF2-40B4-BE49-F238E27FC236}">
                    <a16:creationId xmlns:a16="http://schemas.microsoft.com/office/drawing/2014/main" id="{A493C548-1D70-487B-A01E-479F35EE57A8}"/>
                  </a:ext>
                </a:extLst>
              </p:cNvPr>
              <p:cNvSpPr/>
              <p:nvPr/>
            </p:nvSpPr>
            <p:spPr>
              <a:xfrm>
                <a:off x="1564767" y="2989135"/>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C6D92D"/>
              </a:solidFill>
              <a:ln w="9525" cap="flat">
                <a:noFill/>
                <a:prstDash val="solid"/>
                <a:miter/>
              </a:ln>
            </p:spPr>
            <p:txBody>
              <a:bodyPr rtlCol="0" anchor="ctr"/>
              <a:lstStyle/>
              <a:p>
                <a:endParaRPr lang="en-AU"/>
              </a:p>
            </p:txBody>
          </p:sp>
        </p:grpSp>
        <p:grpSp>
          <p:nvGrpSpPr>
            <p:cNvPr id="19" name="Group 18">
              <a:extLst>
                <a:ext uri="{FF2B5EF4-FFF2-40B4-BE49-F238E27FC236}">
                  <a16:creationId xmlns:a16="http://schemas.microsoft.com/office/drawing/2014/main" id="{D0B0394D-079A-4EDF-A06D-8C2937E1833B}"/>
                </a:ext>
              </a:extLst>
            </p:cNvPr>
            <p:cNvGrpSpPr/>
            <p:nvPr/>
          </p:nvGrpSpPr>
          <p:grpSpPr>
            <a:xfrm>
              <a:off x="2895790" y="819340"/>
              <a:ext cx="693801" cy="2589561"/>
              <a:chOff x="2895790" y="819340"/>
              <a:chExt cx="693801" cy="2589561"/>
            </a:xfrm>
          </p:grpSpPr>
          <p:sp>
            <p:nvSpPr>
              <p:cNvPr id="245" name="Freeform 539">
                <a:extLst>
                  <a:ext uri="{FF2B5EF4-FFF2-40B4-BE49-F238E27FC236}">
                    <a16:creationId xmlns:a16="http://schemas.microsoft.com/office/drawing/2014/main" id="{8981CC58-6DF8-4ABF-83ED-67C229993406}"/>
                  </a:ext>
                </a:extLst>
              </p:cNvPr>
              <p:cNvSpPr/>
              <p:nvPr/>
            </p:nvSpPr>
            <p:spPr>
              <a:xfrm>
                <a:off x="2895790" y="819340"/>
                <a:ext cx="693801" cy="2589561"/>
              </a:xfrm>
              <a:custGeom>
                <a:avLst/>
                <a:gdLst>
                  <a:gd name="connsiteX0" fmla="*/ 632174 w 693801"/>
                  <a:gd name="connsiteY0" fmla="*/ 0 h 2589561"/>
                  <a:gd name="connsiteX1" fmla="*/ 693801 w 693801"/>
                  <a:gd name="connsiteY1" fmla="*/ 0 h 2589561"/>
                  <a:gd name="connsiteX2" fmla="*/ 693801 w 693801"/>
                  <a:gd name="connsiteY2" fmla="*/ 2589562 h 2589561"/>
                  <a:gd name="connsiteX3" fmla="*/ 632174 w 693801"/>
                  <a:gd name="connsiteY3" fmla="*/ 2589562 h 2589561"/>
                  <a:gd name="connsiteX4" fmla="*/ 61627 w 693801"/>
                  <a:gd name="connsiteY4" fmla="*/ 2589562 h 2589561"/>
                  <a:gd name="connsiteX5" fmla="*/ 0 w 693801"/>
                  <a:gd name="connsiteY5" fmla="*/ 2589562 h 2589561"/>
                  <a:gd name="connsiteX6" fmla="*/ 0 w 693801"/>
                  <a:gd name="connsiteY6" fmla="*/ 0 h 2589561"/>
                  <a:gd name="connsiteX7" fmla="*/ 61627 w 693801"/>
                  <a:gd name="connsiteY7" fmla="*/ 0 h 258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801" h="2589561">
                    <a:moveTo>
                      <a:pt x="632174" y="0"/>
                    </a:moveTo>
                    <a:cubicBezTo>
                      <a:pt x="666210" y="0"/>
                      <a:pt x="693801" y="0"/>
                      <a:pt x="693801" y="0"/>
                    </a:cubicBezTo>
                    <a:lnTo>
                      <a:pt x="693801" y="2589562"/>
                    </a:lnTo>
                    <a:cubicBezTo>
                      <a:pt x="693801" y="2589562"/>
                      <a:pt x="666210" y="2589562"/>
                      <a:pt x="632174" y="2589562"/>
                    </a:cubicBezTo>
                    <a:lnTo>
                      <a:pt x="61627" y="2589562"/>
                    </a:lnTo>
                    <a:cubicBezTo>
                      <a:pt x="27592" y="2589562"/>
                      <a:pt x="0" y="2589562"/>
                      <a:pt x="0" y="2589562"/>
                    </a:cubicBezTo>
                    <a:lnTo>
                      <a:pt x="0" y="0"/>
                    </a:lnTo>
                    <a:cubicBezTo>
                      <a:pt x="0" y="0"/>
                      <a:pt x="27592" y="0"/>
                      <a:pt x="61627" y="0"/>
                    </a:cubicBezTo>
                    <a:close/>
                  </a:path>
                </a:pathLst>
              </a:custGeom>
              <a:solidFill>
                <a:srgbClr val="3A3159"/>
              </a:solidFill>
              <a:ln w="9525" cap="flat">
                <a:noFill/>
                <a:prstDash val="solid"/>
                <a:miter/>
              </a:ln>
            </p:spPr>
            <p:txBody>
              <a:bodyPr rtlCol="0" anchor="ctr"/>
              <a:lstStyle/>
              <a:p>
                <a:endParaRPr lang="en-AU"/>
              </a:p>
            </p:txBody>
          </p:sp>
          <p:sp>
            <p:nvSpPr>
              <p:cNvPr id="246" name="Freeform 720">
                <a:extLst>
                  <a:ext uri="{FF2B5EF4-FFF2-40B4-BE49-F238E27FC236}">
                    <a16:creationId xmlns:a16="http://schemas.microsoft.com/office/drawing/2014/main" id="{C6A51B1B-E287-401F-B651-CED7973D8992}"/>
                  </a:ext>
                </a:extLst>
              </p:cNvPr>
              <p:cNvSpPr/>
              <p:nvPr/>
            </p:nvSpPr>
            <p:spPr>
              <a:xfrm>
                <a:off x="3215449" y="1046226"/>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47" name="Freeform 721">
                <a:extLst>
                  <a:ext uri="{FF2B5EF4-FFF2-40B4-BE49-F238E27FC236}">
                    <a16:creationId xmlns:a16="http://schemas.microsoft.com/office/drawing/2014/main" id="{A70EF397-9DED-4BE4-A0F7-D121E7FFD777}"/>
                  </a:ext>
                </a:extLst>
              </p:cNvPr>
              <p:cNvSpPr/>
              <p:nvPr/>
            </p:nvSpPr>
            <p:spPr>
              <a:xfrm>
                <a:off x="3215449" y="936307"/>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C6D92D"/>
              </a:solidFill>
              <a:ln w="9525" cap="flat">
                <a:noFill/>
                <a:prstDash val="solid"/>
                <a:miter/>
              </a:ln>
            </p:spPr>
            <p:txBody>
              <a:bodyPr rtlCol="0" anchor="ctr"/>
              <a:lstStyle/>
              <a:p>
                <a:endParaRPr lang="en-AU"/>
              </a:p>
            </p:txBody>
          </p:sp>
          <p:sp>
            <p:nvSpPr>
              <p:cNvPr id="248" name="Freeform 722">
                <a:extLst>
                  <a:ext uri="{FF2B5EF4-FFF2-40B4-BE49-F238E27FC236}">
                    <a16:creationId xmlns:a16="http://schemas.microsoft.com/office/drawing/2014/main" id="{E04F89D3-144A-4A51-9B09-F7B434A184FD}"/>
                  </a:ext>
                </a:extLst>
              </p:cNvPr>
              <p:cNvSpPr/>
              <p:nvPr/>
            </p:nvSpPr>
            <p:spPr>
              <a:xfrm>
                <a:off x="3215449" y="1156049"/>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D37F9C"/>
              </a:solidFill>
              <a:ln w="9525" cap="flat">
                <a:noFill/>
                <a:prstDash val="solid"/>
                <a:miter/>
              </a:ln>
            </p:spPr>
            <p:txBody>
              <a:bodyPr rtlCol="0" anchor="ctr"/>
              <a:lstStyle/>
              <a:p>
                <a:endParaRPr lang="en-AU"/>
              </a:p>
            </p:txBody>
          </p:sp>
          <p:sp>
            <p:nvSpPr>
              <p:cNvPr id="249" name="Freeform 723">
                <a:extLst>
                  <a:ext uri="{FF2B5EF4-FFF2-40B4-BE49-F238E27FC236}">
                    <a16:creationId xmlns:a16="http://schemas.microsoft.com/office/drawing/2014/main" id="{762DEB85-41DA-4B47-A9BF-6B8835D6139E}"/>
                  </a:ext>
                </a:extLst>
              </p:cNvPr>
              <p:cNvSpPr/>
              <p:nvPr/>
            </p:nvSpPr>
            <p:spPr>
              <a:xfrm>
                <a:off x="3215449" y="1265967"/>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50" name="Freeform 724">
                <a:extLst>
                  <a:ext uri="{FF2B5EF4-FFF2-40B4-BE49-F238E27FC236}">
                    <a16:creationId xmlns:a16="http://schemas.microsoft.com/office/drawing/2014/main" id="{87D8CB88-CCEE-436A-BDE3-DD8169FA5C60}"/>
                  </a:ext>
                </a:extLst>
              </p:cNvPr>
              <p:cNvSpPr/>
              <p:nvPr/>
            </p:nvSpPr>
            <p:spPr>
              <a:xfrm>
                <a:off x="3215449" y="1928145"/>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51" name="Freeform 725">
                <a:extLst>
                  <a:ext uri="{FF2B5EF4-FFF2-40B4-BE49-F238E27FC236}">
                    <a16:creationId xmlns:a16="http://schemas.microsoft.com/office/drawing/2014/main" id="{5BD91290-3FD4-4BAA-B61C-2E380A9C77CC}"/>
                  </a:ext>
                </a:extLst>
              </p:cNvPr>
              <p:cNvSpPr/>
              <p:nvPr/>
            </p:nvSpPr>
            <p:spPr>
              <a:xfrm>
                <a:off x="3215449" y="2038064"/>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C6D92D"/>
              </a:solidFill>
              <a:ln w="9525" cap="flat">
                <a:noFill/>
                <a:prstDash val="solid"/>
                <a:miter/>
              </a:ln>
            </p:spPr>
            <p:txBody>
              <a:bodyPr rtlCol="0" anchor="ctr"/>
              <a:lstStyle/>
              <a:p>
                <a:endParaRPr lang="en-AU"/>
              </a:p>
            </p:txBody>
          </p:sp>
          <p:sp>
            <p:nvSpPr>
              <p:cNvPr id="252" name="Freeform 726">
                <a:extLst>
                  <a:ext uri="{FF2B5EF4-FFF2-40B4-BE49-F238E27FC236}">
                    <a16:creationId xmlns:a16="http://schemas.microsoft.com/office/drawing/2014/main" id="{1B0A79DE-D5EE-4D8C-BF1C-9C86C67567B4}"/>
                  </a:ext>
                </a:extLst>
              </p:cNvPr>
              <p:cNvSpPr/>
              <p:nvPr/>
            </p:nvSpPr>
            <p:spPr>
              <a:xfrm>
                <a:off x="3215449" y="1485709"/>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53" name="Freeform 727">
                <a:extLst>
                  <a:ext uri="{FF2B5EF4-FFF2-40B4-BE49-F238E27FC236}">
                    <a16:creationId xmlns:a16="http://schemas.microsoft.com/office/drawing/2014/main" id="{E2324105-EA01-4127-B341-BE68312486A5}"/>
                  </a:ext>
                </a:extLst>
              </p:cNvPr>
              <p:cNvSpPr/>
              <p:nvPr/>
            </p:nvSpPr>
            <p:spPr>
              <a:xfrm>
                <a:off x="3215449" y="159553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54" name="Freeform 728">
                <a:extLst>
                  <a:ext uri="{FF2B5EF4-FFF2-40B4-BE49-F238E27FC236}">
                    <a16:creationId xmlns:a16="http://schemas.microsoft.com/office/drawing/2014/main" id="{D3D454B3-B111-4915-83CA-5401F05FB08F}"/>
                  </a:ext>
                </a:extLst>
              </p:cNvPr>
              <p:cNvSpPr/>
              <p:nvPr/>
            </p:nvSpPr>
            <p:spPr>
              <a:xfrm>
                <a:off x="3215449" y="1705356"/>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D37F9C"/>
              </a:solidFill>
              <a:ln w="9525" cap="flat">
                <a:noFill/>
                <a:prstDash val="solid"/>
                <a:miter/>
              </a:ln>
            </p:spPr>
            <p:txBody>
              <a:bodyPr rtlCol="0" anchor="ctr"/>
              <a:lstStyle/>
              <a:p>
                <a:endParaRPr lang="en-AU"/>
              </a:p>
            </p:txBody>
          </p:sp>
          <p:sp>
            <p:nvSpPr>
              <p:cNvPr id="255" name="Freeform 729">
                <a:extLst>
                  <a:ext uri="{FF2B5EF4-FFF2-40B4-BE49-F238E27FC236}">
                    <a16:creationId xmlns:a16="http://schemas.microsoft.com/office/drawing/2014/main" id="{AFFC5D2A-8C7E-46B5-BF08-C9518925DD9F}"/>
                  </a:ext>
                </a:extLst>
              </p:cNvPr>
              <p:cNvSpPr/>
              <p:nvPr/>
            </p:nvSpPr>
            <p:spPr>
              <a:xfrm>
                <a:off x="3436334" y="1046226"/>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200"/>
              </a:solidFill>
              <a:ln w="9525" cap="flat">
                <a:noFill/>
                <a:prstDash val="solid"/>
                <a:miter/>
              </a:ln>
            </p:spPr>
            <p:txBody>
              <a:bodyPr rtlCol="0" anchor="ctr"/>
              <a:lstStyle/>
              <a:p>
                <a:endParaRPr lang="en-AU"/>
              </a:p>
            </p:txBody>
          </p:sp>
          <p:sp>
            <p:nvSpPr>
              <p:cNvPr id="256" name="Freeform 730">
                <a:extLst>
                  <a:ext uri="{FF2B5EF4-FFF2-40B4-BE49-F238E27FC236}">
                    <a16:creationId xmlns:a16="http://schemas.microsoft.com/office/drawing/2014/main" id="{888B944D-94FF-4293-BDE1-F21BC79669C3}"/>
                  </a:ext>
                </a:extLst>
              </p:cNvPr>
              <p:cNvSpPr/>
              <p:nvPr/>
            </p:nvSpPr>
            <p:spPr>
              <a:xfrm>
                <a:off x="3325844" y="936307"/>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57" name="Freeform 731">
                <a:extLst>
                  <a:ext uri="{FF2B5EF4-FFF2-40B4-BE49-F238E27FC236}">
                    <a16:creationId xmlns:a16="http://schemas.microsoft.com/office/drawing/2014/main" id="{7C6793EF-2A17-4BDA-8C87-292C23113CB2}"/>
                  </a:ext>
                </a:extLst>
              </p:cNvPr>
              <p:cNvSpPr/>
              <p:nvPr/>
            </p:nvSpPr>
            <p:spPr>
              <a:xfrm>
                <a:off x="3436334" y="936307"/>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58" name="Freeform 732">
                <a:extLst>
                  <a:ext uri="{FF2B5EF4-FFF2-40B4-BE49-F238E27FC236}">
                    <a16:creationId xmlns:a16="http://schemas.microsoft.com/office/drawing/2014/main" id="{794A7AAC-2B7F-4A29-9583-48A919277197}"/>
                  </a:ext>
                </a:extLst>
              </p:cNvPr>
              <p:cNvSpPr/>
              <p:nvPr/>
            </p:nvSpPr>
            <p:spPr>
              <a:xfrm>
                <a:off x="3325844" y="1156049"/>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C6D92D"/>
              </a:solidFill>
              <a:ln w="9525" cap="flat">
                <a:noFill/>
                <a:prstDash val="solid"/>
                <a:miter/>
              </a:ln>
            </p:spPr>
            <p:txBody>
              <a:bodyPr rtlCol="0" anchor="ctr"/>
              <a:lstStyle/>
              <a:p>
                <a:endParaRPr lang="en-AU"/>
              </a:p>
            </p:txBody>
          </p:sp>
          <p:sp>
            <p:nvSpPr>
              <p:cNvPr id="259" name="Freeform 733">
                <a:extLst>
                  <a:ext uri="{FF2B5EF4-FFF2-40B4-BE49-F238E27FC236}">
                    <a16:creationId xmlns:a16="http://schemas.microsoft.com/office/drawing/2014/main" id="{DE9A59AA-5D82-4466-9444-E3D3DDFA5258}"/>
                  </a:ext>
                </a:extLst>
              </p:cNvPr>
              <p:cNvSpPr/>
              <p:nvPr/>
            </p:nvSpPr>
            <p:spPr>
              <a:xfrm>
                <a:off x="3325844" y="181832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60" name="Freeform 734">
                <a:extLst>
                  <a:ext uri="{FF2B5EF4-FFF2-40B4-BE49-F238E27FC236}">
                    <a16:creationId xmlns:a16="http://schemas.microsoft.com/office/drawing/2014/main" id="{6251DBD0-5EAB-4A28-9723-40D72C8F3901}"/>
                  </a:ext>
                </a:extLst>
              </p:cNvPr>
              <p:cNvSpPr/>
              <p:nvPr/>
            </p:nvSpPr>
            <p:spPr>
              <a:xfrm>
                <a:off x="3436334" y="1156049"/>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61" name="Freeform 735">
                <a:extLst>
                  <a:ext uri="{FF2B5EF4-FFF2-40B4-BE49-F238E27FC236}">
                    <a16:creationId xmlns:a16="http://schemas.microsoft.com/office/drawing/2014/main" id="{49F947C6-8D21-4D4D-8CF0-2FD4BD1A5770}"/>
                  </a:ext>
                </a:extLst>
              </p:cNvPr>
              <p:cNvSpPr/>
              <p:nvPr/>
            </p:nvSpPr>
            <p:spPr>
              <a:xfrm>
                <a:off x="3436334" y="181832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D37F9C"/>
              </a:solidFill>
              <a:ln w="9525" cap="flat">
                <a:noFill/>
                <a:prstDash val="solid"/>
                <a:miter/>
              </a:ln>
            </p:spPr>
            <p:txBody>
              <a:bodyPr rtlCol="0" anchor="ctr"/>
              <a:lstStyle/>
              <a:p>
                <a:endParaRPr lang="en-AU"/>
              </a:p>
            </p:txBody>
          </p:sp>
          <p:sp>
            <p:nvSpPr>
              <p:cNvPr id="262" name="Freeform 736">
                <a:extLst>
                  <a:ext uri="{FF2B5EF4-FFF2-40B4-BE49-F238E27FC236}">
                    <a16:creationId xmlns:a16="http://schemas.microsoft.com/office/drawing/2014/main" id="{B18A5A20-7E43-46D2-81F1-8D227BFCB1C1}"/>
                  </a:ext>
                </a:extLst>
              </p:cNvPr>
              <p:cNvSpPr/>
              <p:nvPr/>
            </p:nvSpPr>
            <p:spPr>
              <a:xfrm>
                <a:off x="3325844" y="1265967"/>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63" name="Freeform 737">
                <a:extLst>
                  <a:ext uri="{FF2B5EF4-FFF2-40B4-BE49-F238E27FC236}">
                    <a16:creationId xmlns:a16="http://schemas.microsoft.com/office/drawing/2014/main" id="{47E40EC0-0AB2-4AA3-B2F1-2A37E0991110}"/>
                  </a:ext>
                </a:extLst>
              </p:cNvPr>
              <p:cNvSpPr/>
              <p:nvPr/>
            </p:nvSpPr>
            <p:spPr>
              <a:xfrm>
                <a:off x="3436334" y="1265967"/>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D37F9C"/>
              </a:solidFill>
              <a:ln w="9525" cap="flat">
                <a:noFill/>
                <a:prstDash val="solid"/>
                <a:miter/>
              </a:ln>
            </p:spPr>
            <p:txBody>
              <a:bodyPr rtlCol="0" anchor="ctr"/>
              <a:lstStyle/>
              <a:p>
                <a:endParaRPr lang="en-AU"/>
              </a:p>
            </p:txBody>
          </p:sp>
          <p:sp>
            <p:nvSpPr>
              <p:cNvPr id="264" name="Freeform 738">
                <a:extLst>
                  <a:ext uri="{FF2B5EF4-FFF2-40B4-BE49-F238E27FC236}">
                    <a16:creationId xmlns:a16="http://schemas.microsoft.com/office/drawing/2014/main" id="{60155874-2A82-4037-AB36-2FD0C56FBF3A}"/>
                  </a:ext>
                </a:extLst>
              </p:cNvPr>
              <p:cNvSpPr/>
              <p:nvPr/>
            </p:nvSpPr>
            <p:spPr>
              <a:xfrm>
                <a:off x="3436334" y="1928145"/>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C8D8EF"/>
              </a:solidFill>
              <a:ln w="9525" cap="flat">
                <a:noFill/>
                <a:prstDash val="solid"/>
                <a:miter/>
              </a:ln>
            </p:spPr>
            <p:txBody>
              <a:bodyPr rtlCol="0" anchor="ctr"/>
              <a:lstStyle/>
              <a:p>
                <a:endParaRPr lang="en-AU"/>
              </a:p>
            </p:txBody>
          </p:sp>
          <p:sp>
            <p:nvSpPr>
              <p:cNvPr id="265" name="Freeform 739">
                <a:extLst>
                  <a:ext uri="{FF2B5EF4-FFF2-40B4-BE49-F238E27FC236}">
                    <a16:creationId xmlns:a16="http://schemas.microsoft.com/office/drawing/2014/main" id="{52319A8B-FC63-4B5C-A4B7-C986FA7C9649}"/>
                  </a:ext>
                </a:extLst>
              </p:cNvPr>
              <p:cNvSpPr/>
              <p:nvPr/>
            </p:nvSpPr>
            <p:spPr>
              <a:xfrm>
                <a:off x="3325844" y="1375791"/>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66" name="Freeform 740">
                <a:extLst>
                  <a:ext uri="{FF2B5EF4-FFF2-40B4-BE49-F238E27FC236}">
                    <a16:creationId xmlns:a16="http://schemas.microsoft.com/office/drawing/2014/main" id="{FB0AFE0B-6EF9-462B-AE6A-06FD6DCE54C1}"/>
                  </a:ext>
                </a:extLst>
              </p:cNvPr>
              <p:cNvSpPr/>
              <p:nvPr/>
            </p:nvSpPr>
            <p:spPr>
              <a:xfrm>
                <a:off x="3325844" y="2038064"/>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67" name="Freeform 741">
                <a:extLst>
                  <a:ext uri="{FF2B5EF4-FFF2-40B4-BE49-F238E27FC236}">
                    <a16:creationId xmlns:a16="http://schemas.microsoft.com/office/drawing/2014/main" id="{C6FD4394-21E7-48D4-B2D4-DE03128DD5A1}"/>
                  </a:ext>
                </a:extLst>
              </p:cNvPr>
              <p:cNvSpPr/>
              <p:nvPr/>
            </p:nvSpPr>
            <p:spPr>
              <a:xfrm>
                <a:off x="3436334" y="1375791"/>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C6D92D"/>
              </a:solidFill>
              <a:ln w="9525" cap="flat">
                <a:noFill/>
                <a:prstDash val="solid"/>
                <a:miter/>
              </a:ln>
            </p:spPr>
            <p:txBody>
              <a:bodyPr rtlCol="0" anchor="ctr"/>
              <a:lstStyle/>
              <a:p>
                <a:endParaRPr lang="en-AU"/>
              </a:p>
            </p:txBody>
          </p:sp>
          <p:sp>
            <p:nvSpPr>
              <p:cNvPr id="268" name="Freeform 742">
                <a:extLst>
                  <a:ext uri="{FF2B5EF4-FFF2-40B4-BE49-F238E27FC236}">
                    <a16:creationId xmlns:a16="http://schemas.microsoft.com/office/drawing/2014/main" id="{DE0CCFE0-8444-4ADA-8572-8CF8ED967431}"/>
                  </a:ext>
                </a:extLst>
              </p:cNvPr>
              <p:cNvSpPr/>
              <p:nvPr/>
            </p:nvSpPr>
            <p:spPr>
              <a:xfrm>
                <a:off x="3436334" y="2038064"/>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69" name="Freeform 743">
                <a:extLst>
                  <a:ext uri="{FF2B5EF4-FFF2-40B4-BE49-F238E27FC236}">
                    <a16:creationId xmlns:a16="http://schemas.microsoft.com/office/drawing/2014/main" id="{918D12BC-AC86-4A78-A946-10B50DC85EA7}"/>
                  </a:ext>
                </a:extLst>
              </p:cNvPr>
              <p:cNvSpPr/>
              <p:nvPr/>
            </p:nvSpPr>
            <p:spPr>
              <a:xfrm>
                <a:off x="3325844" y="1485709"/>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C6D92D"/>
              </a:solidFill>
              <a:ln w="9525" cap="flat">
                <a:noFill/>
                <a:prstDash val="solid"/>
                <a:miter/>
              </a:ln>
            </p:spPr>
            <p:txBody>
              <a:bodyPr rtlCol="0" anchor="ctr"/>
              <a:lstStyle/>
              <a:p>
                <a:endParaRPr lang="en-AU"/>
              </a:p>
            </p:txBody>
          </p:sp>
          <p:sp>
            <p:nvSpPr>
              <p:cNvPr id="270" name="Freeform 744">
                <a:extLst>
                  <a:ext uri="{FF2B5EF4-FFF2-40B4-BE49-F238E27FC236}">
                    <a16:creationId xmlns:a16="http://schemas.microsoft.com/office/drawing/2014/main" id="{B1846562-19BB-4558-9A04-C557A33B19B6}"/>
                  </a:ext>
                </a:extLst>
              </p:cNvPr>
              <p:cNvSpPr/>
              <p:nvPr/>
            </p:nvSpPr>
            <p:spPr>
              <a:xfrm>
                <a:off x="3436334" y="1485709"/>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71" name="Freeform 745">
                <a:extLst>
                  <a:ext uri="{FF2B5EF4-FFF2-40B4-BE49-F238E27FC236}">
                    <a16:creationId xmlns:a16="http://schemas.microsoft.com/office/drawing/2014/main" id="{23B3D058-B088-4B51-8A9C-7886B0A49CDA}"/>
                  </a:ext>
                </a:extLst>
              </p:cNvPr>
              <p:cNvSpPr/>
              <p:nvPr/>
            </p:nvSpPr>
            <p:spPr>
              <a:xfrm>
                <a:off x="3325844" y="159553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200"/>
              </a:solidFill>
              <a:ln w="9525" cap="flat">
                <a:noFill/>
                <a:prstDash val="solid"/>
                <a:miter/>
              </a:ln>
            </p:spPr>
            <p:txBody>
              <a:bodyPr rtlCol="0" anchor="ctr"/>
              <a:lstStyle/>
              <a:p>
                <a:endParaRPr lang="en-AU"/>
              </a:p>
            </p:txBody>
          </p:sp>
          <p:sp>
            <p:nvSpPr>
              <p:cNvPr id="272" name="Freeform 746">
                <a:extLst>
                  <a:ext uri="{FF2B5EF4-FFF2-40B4-BE49-F238E27FC236}">
                    <a16:creationId xmlns:a16="http://schemas.microsoft.com/office/drawing/2014/main" id="{EE05C9D2-B521-4626-803A-954D9E40B433}"/>
                  </a:ext>
                </a:extLst>
              </p:cNvPr>
              <p:cNvSpPr/>
              <p:nvPr/>
            </p:nvSpPr>
            <p:spPr>
              <a:xfrm>
                <a:off x="3436334" y="159553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73" name="Freeform 747">
                <a:extLst>
                  <a:ext uri="{FF2B5EF4-FFF2-40B4-BE49-F238E27FC236}">
                    <a16:creationId xmlns:a16="http://schemas.microsoft.com/office/drawing/2014/main" id="{17C9DAE2-EFF4-478A-A65F-3CC4B8E4457A}"/>
                  </a:ext>
                </a:extLst>
              </p:cNvPr>
              <p:cNvSpPr/>
              <p:nvPr/>
            </p:nvSpPr>
            <p:spPr>
              <a:xfrm>
                <a:off x="3325844" y="1705356"/>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74" name="Freeform 748">
                <a:extLst>
                  <a:ext uri="{FF2B5EF4-FFF2-40B4-BE49-F238E27FC236}">
                    <a16:creationId xmlns:a16="http://schemas.microsoft.com/office/drawing/2014/main" id="{8D8A9F67-21CC-45F1-909D-6AA153E51865}"/>
                  </a:ext>
                </a:extLst>
              </p:cNvPr>
              <p:cNvSpPr/>
              <p:nvPr/>
            </p:nvSpPr>
            <p:spPr>
              <a:xfrm>
                <a:off x="3215449" y="2149887"/>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75" name="Freeform 749">
                <a:extLst>
                  <a:ext uri="{FF2B5EF4-FFF2-40B4-BE49-F238E27FC236}">
                    <a16:creationId xmlns:a16="http://schemas.microsoft.com/office/drawing/2014/main" id="{E6D26EA1-5B2C-47C2-9B04-9A8D57111F74}"/>
                  </a:ext>
                </a:extLst>
              </p:cNvPr>
              <p:cNvSpPr/>
              <p:nvPr/>
            </p:nvSpPr>
            <p:spPr>
              <a:xfrm>
                <a:off x="3436334" y="2149887"/>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D37F9C"/>
              </a:solidFill>
              <a:ln w="9525" cap="flat">
                <a:noFill/>
                <a:prstDash val="solid"/>
                <a:miter/>
              </a:ln>
            </p:spPr>
            <p:txBody>
              <a:bodyPr rtlCol="0" anchor="ctr"/>
              <a:lstStyle/>
              <a:p>
                <a:endParaRPr lang="en-AU"/>
              </a:p>
            </p:txBody>
          </p:sp>
          <p:sp>
            <p:nvSpPr>
              <p:cNvPr id="276" name="Freeform 750">
                <a:extLst>
                  <a:ext uri="{FF2B5EF4-FFF2-40B4-BE49-F238E27FC236}">
                    <a16:creationId xmlns:a16="http://schemas.microsoft.com/office/drawing/2014/main" id="{D9535D26-28D3-4776-A8F9-864C03B9D244}"/>
                  </a:ext>
                </a:extLst>
              </p:cNvPr>
              <p:cNvSpPr/>
              <p:nvPr/>
            </p:nvSpPr>
            <p:spPr>
              <a:xfrm>
                <a:off x="3215449" y="2811494"/>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77" name="Freeform 751">
                <a:extLst>
                  <a:ext uri="{FF2B5EF4-FFF2-40B4-BE49-F238E27FC236}">
                    <a16:creationId xmlns:a16="http://schemas.microsoft.com/office/drawing/2014/main" id="{4F185A08-2A4F-4CF3-8BBA-ACA74A6727D8}"/>
                  </a:ext>
                </a:extLst>
              </p:cNvPr>
              <p:cNvSpPr/>
              <p:nvPr/>
            </p:nvSpPr>
            <p:spPr>
              <a:xfrm>
                <a:off x="3215449" y="2921317"/>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78" name="Freeform 752">
                <a:extLst>
                  <a:ext uri="{FF2B5EF4-FFF2-40B4-BE49-F238E27FC236}">
                    <a16:creationId xmlns:a16="http://schemas.microsoft.com/office/drawing/2014/main" id="{8878FCE4-8B56-4EC3-A2E6-D96E1E119276}"/>
                  </a:ext>
                </a:extLst>
              </p:cNvPr>
              <p:cNvSpPr/>
              <p:nvPr/>
            </p:nvSpPr>
            <p:spPr>
              <a:xfrm>
                <a:off x="3215449" y="3144107"/>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D37F9C"/>
              </a:solidFill>
              <a:ln w="9525" cap="flat">
                <a:noFill/>
                <a:prstDash val="solid"/>
                <a:miter/>
              </a:ln>
            </p:spPr>
            <p:txBody>
              <a:bodyPr rtlCol="0" anchor="ctr"/>
              <a:lstStyle/>
              <a:p>
                <a:endParaRPr lang="en-AU"/>
              </a:p>
            </p:txBody>
          </p:sp>
          <p:sp>
            <p:nvSpPr>
              <p:cNvPr id="279" name="Freeform 753">
                <a:extLst>
                  <a:ext uri="{FF2B5EF4-FFF2-40B4-BE49-F238E27FC236}">
                    <a16:creationId xmlns:a16="http://schemas.microsoft.com/office/drawing/2014/main" id="{16B8EB44-87C5-4B9F-961A-9D7A6A9E48A7}"/>
                  </a:ext>
                </a:extLst>
              </p:cNvPr>
              <p:cNvSpPr/>
              <p:nvPr/>
            </p:nvSpPr>
            <p:spPr>
              <a:xfrm>
                <a:off x="3215449" y="3034093"/>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D37F9C"/>
              </a:solidFill>
              <a:ln w="9525" cap="flat">
                <a:noFill/>
                <a:prstDash val="solid"/>
                <a:miter/>
              </a:ln>
            </p:spPr>
            <p:txBody>
              <a:bodyPr rtlCol="0" anchor="ctr"/>
              <a:lstStyle/>
              <a:p>
                <a:endParaRPr lang="en-AU"/>
              </a:p>
            </p:txBody>
          </p:sp>
          <p:sp>
            <p:nvSpPr>
              <p:cNvPr id="280" name="Freeform 754">
                <a:extLst>
                  <a:ext uri="{FF2B5EF4-FFF2-40B4-BE49-F238E27FC236}">
                    <a16:creationId xmlns:a16="http://schemas.microsoft.com/office/drawing/2014/main" id="{158B2484-744B-4DDD-B753-AF0155BB03A5}"/>
                  </a:ext>
                </a:extLst>
              </p:cNvPr>
              <p:cNvSpPr/>
              <p:nvPr/>
            </p:nvSpPr>
            <p:spPr>
              <a:xfrm>
                <a:off x="3436334" y="2372010"/>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200"/>
              </a:solidFill>
              <a:ln w="9525" cap="flat">
                <a:noFill/>
                <a:prstDash val="solid"/>
                <a:miter/>
              </a:ln>
            </p:spPr>
            <p:txBody>
              <a:bodyPr rtlCol="0" anchor="ctr"/>
              <a:lstStyle/>
              <a:p>
                <a:endParaRPr lang="en-AU"/>
              </a:p>
            </p:txBody>
          </p:sp>
          <p:sp>
            <p:nvSpPr>
              <p:cNvPr id="281" name="Freeform 755">
                <a:extLst>
                  <a:ext uri="{FF2B5EF4-FFF2-40B4-BE49-F238E27FC236}">
                    <a16:creationId xmlns:a16="http://schemas.microsoft.com/office/drawing/2014/main" id="{8D40C8C9-F748-4970-B920-E989CA7DA221}"/>
                  </a:ext>
                </a:extLst>
              </p:cNvPr>
              <p:cNvSpPr/>
              <p:nvPr/>
            </p:nvSpPr>
            <p:spPr>
              <a:xfrm>
                <a:off x="3325844" y="226209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82" name="Freeform 756">
                <a:extLst>
                  <a:ext uri="{FF2B5EF4-FFF2-40B4-BE49-F238E27FC236}">
                    <a16:creationId xmlns:a16="http://schemas.microsoft.com/office/drawing/2014/main" id="{EF08EF07-B433-4178-ACE0-F5E2312868F5}"/>
                  </a:ext>
                </a:extLst>
              </p:cNvPr>
              <p:cNvSpPr/>
              <p:nvPr/>
            </p:nvSpPr>
            <p:spPr>
              <a:xfrm>
                <a:off x="3436334" y="226209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83" name="Freeform 757">
                <a:extLst>
                  <a:ext uri="{FF2B5EF4-FFF2-40B4-BE49-F238E27FC236}">
                    <a16:creationId xmlns:a16="http://schemas.microsoft.com/office/drawing/2014/main" id="{C02B554D-A6DD-46DD-8FA4-29F6C2B7C4B9}"/>
                  </a:ext>
                </a:extLst>
              </p:cNvPr>
              <p:cNvSpPr/>
              <p:nvPr/>
            </p:nvSpPr>
            <p:spPr>
              <a:xfrm>
                <a:off x="3325844" y="2481834"/>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C6D92D"/>
              </a:solidFill>
              <a:ln w="9525" cap="flat">
                <a:noFill/>
                <a:prstDash val="solid"/>
                <a:miter/>
              </a:ln>
            </p:spPr>
            <p:txBody>
              <a:bodyPr rtlCol="0" anchor="ctr"/>
              <a:lstStyle/>
              <a:p>
                <a:endParaRPr lang="en-AU"/>
              </a:p>
            </p:txBody>
          </p:sp>
          <p:sp>
            <p:nvSpPr>
              <p:cNvPr id="284" name="Freeform 758">
                <a:extLst>
                  <a:ext uri="{FF2B5EF4-FFF2-40B4-BE49-F238E27FC236}">
                    <a16:creationId xmlns:a16="http://schemas.microsoft.com/office/drawing/2014/main" id="{1FC31AFA-9C7A-4C65-B39F-EA62B3E821E6}"/>
                  </a:ext>
                </a:extLst>
              </p:cNvPr>
              <p:cNvSpPr/>
              <p:nvPr/>
            </p:nvSpPr>
            <p:spPr>
              <a:xfrm>
                <a:off x="2984277" y="3144107"/>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85" name="Freeform 759">
                <a:extLst>
                  <a:ext uri="{FF2B5EF4-FFF2-40B4-BE49-F238E27FC236}">
                    <a16:creationId xmlns:a16="http://schemas.microsoft.com/office/drawing/2014/main" id="{A88D6FFA-3A52-4BFF-9C2D-940FF5E90EDA}"/>
                  </a:ext>
                </a:extLst>
              </p:cNvPr>
              <p:cNvSpPr/>
              <p:nvPr/>
            </p:nvSpPr>
            <p:spPr>
              <a:xfrm>
                <a:off x="3436334" y="2481834"/>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86" name="Freeform 760">
                <a:extLst>
                  <a:ext uri="{FF2B5EF4-FFF2-40B4-BE49-F238E27FC236}">
                    <a16:creationId xmlns:a16="http://schemas.microsoft.com/office/drawing/2014/main" id="{DC0BB280-5525-4E61-8009-E97BD32ED51F}"/>
                  </a:ext>
                </a:extLst>
              </p:cNvPr>
              <p:cNvSpPr/>
              <p:nvPr/>
            </p:nvSpPr>
            <p:spPr>
              <a:xfrm>
                <a:off x="3436334" y="3031236"/>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D37F9C"/>
              </a:solidFill>
              <a:ln w="9525" cap="flat">
                <a:noFill/>
                <a:prstDash val="solid"/>
                <a:miter/>
              </a:ln>
            </p:spPr>
            <p:txBody>
              <a:bodyPr rtlCol="0" anchor="ctr"/>
              <a:lstStyle/>
              <a:p>
                <a:endParaRPr lang="en-AU"/>
              </a:p>
            </p:txBody>
          </p:sp>
          <p:sp>
            <p:nvSpPr>
              <p:cNvPr id="287" name="Freeform 761">
                <a:extLst>
                  <a:ext uri="{FF2B5EF4-FFF2-40B4-BE49-F238E27FC236}">
                    <a16:creationId xmlns:a16="http://schemas.microsoft.com/office/drawing/2014/main" id="{0E9296E5-0EAD-4DD6-ABA5-C35AF6EA87EA}"/>
                  </a:ext>
                </a:extLst>
              </p:cNvPr>
              <p:cNvSpPr/>
              <p:nvPr/>
            </p:nvSpPr>
            <p:spPr>
              <a:xfrm>
                <a:off x="3325844" y="259175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88" name="Freeform 762">
                <a:extLst>
                  <a:ext uri="{FF2B5EF4-FFF2-40B4-BE49-F238E27FC236}">
                    <a16:creationId xmlns:a16="http://schemas.microsoft.com/office/drawing/2014/main" id="{FA98121E-9E91-4C23-AB17-0279B3B8C2AE}"/>
                  </a:ext>
                </a:extLst>
              </p:cNvPr>
              <p:cNvSpPr/>
              <p:nvPr/>
            </p:nvSpPr>
            <p:spPr>
              <a:xfrm>
                <a:off x="3436334" y="259175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D37F9C"/>
              </a:solidFill>
              <a:ln w="9525" cap="flat">
                <a:noFill/>
                <a:prstDash val="solid"/>
                <a:miter/>
              </a:ln>
            </p:spPr>
            <p:txBody>
              <a:bodyPr rtlCol="0" anchor="ctr"/>
              <a:lstStyle/>
              <a:p>
                <a:endParaRPr lang="en-AU"/>
              </a:p>
            </p:txBody>
          </p:sp>
          <p:sp>
            <p:nvSpPr>
              <p:cNvPr id="289" name="Freeform 763">
                <a:extLst>
                  <a:ext uri="{FF2B5EF4-FFF2-40B4-BE49-F238E27FC236}">
                    <a16:creationId xmlns:a16="http://schemas.microsoft.com/office/drawing/2014/main" id="{2F864581-5649-4940-897E-76D162774B19}"/>
                  </a:ext>
                </a:extLst>
              </p:cNvPr>
              <p:cNvSpPr/>
              <p:nvPr/>
            </p:nvSpPr>
            <p:spPr>
              <a:xfrm>
                <a:off x="3325844" y="2701575"/>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90" name="Freeform 764">
                <a:extLst>
                  <a:ext uri="{FF2B5EF4-FFF2-40B4-BE49-F238E27FC236}">
                    <a16:creationId xmlns:a16="http://schemas.microsoft.com/office/drawing/2014/main" id="{02A486DA-58D8-48D0-A904-D2179B7B85A6}"/>
                  </a:ext>
                </a:extLst>
              </p:cNvPr>
              <p:cNvSpPr/>
              <p:nvPr/>
            </p:nvSpPr>
            <p:spPr>
              <a:xfrm>
                <a:off x="3436334" y="2701575"/>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C6D92D"/>
              </a:solidFill>
              <a:ln w="9525" cap="flat">
                <a:noFill/>
                <a:prstDash val="solid"/>
                <a:miter/>
              </a:ln>
            </p:spPr>
            <p:txBody>
              <a:bodyPr rtlCol="0" anchor="ctr"/>
              <a:lstStyle/>
              <a:p>
                <a:endParaRPr lang="en-AU"/>
              </a:p>
            </p:txBody>
          </p:sp>
          <p:sp>
            <p:nvSpPr>
              <p:cNvPr id="291" name="Freeform 765">
                <a:extLst>
                  <a:ext uri="{FF2B5EF4-FFF2-40B4-BE49-F238E27FC236}">
                    <a16:creationId xmlns:a16="http://schemas.microsoft.com/office/drawing/2014/main" id="{46E652DA-CE66-41F6-823E-E0A43BE20DF5}"/>
                  </a:ext>
                </a:extLst>
              </p:cNvPr>
              <p:cNvSpPr/>
              <p:nvPr/>
            </p:nvSpPr>
            <p:spPr>
              <a:xfrm>
                <a:off x="3325844" y="2811494"/>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C6D92D"/>
              </a:solidFill>
              <a:ln w="9525" cap="flat">
                <a:noFill/>
                <a:prstDash val="solid"/>
                <a:miter/>
              </a:ln>
            </p:spPr>
            <p:txBody>
              <a:bodyPr rtlCol="0" anchor="ctr"/>
              <a:lstStyle/>
              <a:p>
                <a:endParaRPr lang="en-AU"/>
              </a:p>
            </p:txBody>
          </p:sp>
          <p:sp>
            <p:nvSpPr>
              <p:cNvPr id="292" name="Freeform 766">
                <a:extLst>
                  <a:ext uri="{FF2B5EF4-FFF2-40B4-BE49-F238E27FC236}">
                    <a16:creationId xmlns:a16="http://schemas.microsoft.com/office/drawing/2014/main" id="{92EF7177-AE7A-4156-B4CE-5AADA2229DEA}"/>
                  </a:ext>
                </a:extLst>
              </p:cNvPr>
              <p:cNvSpPr/>
              <p:nvPr/>
            </p:nvSpPr>
            <p:spPr>
              <a:xfrm>
                <a:off x="3436334" y="2811494"/>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93" name="Freeform 767">
                <a:extLst>
                  <a:ext uri="{FF2B5EF4-FFF2-40B4-BE49-F238E27FC236}">
                    <a16:creationId xmlns:a16="http://schemas.microsoft.com/office/drawing/2014/main" id="{735C84B2-63A1-4200-86E5-4A0F818B3421}"/>
                  </a:ext>
                </a:extLst>
              </p:cNvPr>
              <p:cNvSpPr/>
              <p:nvPr/>
            </p:nvSpPr>
            <p:spPr>
              <a:xfrm>
                <a:off x="3325844" y="2921317"/>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200"/>
              </a:solidFill>
              <a:ln w="9525" cap="flat">
                <a:noFill/>
                <a:prstDash val="solid"/>
                <a:miter/>
              </a:ln>
            </p:spPr>
            <p:txBody>
              <a:bodyPr rtlCol="0" anchor="ctr"/>
              <a:lstStyle/>
              <a:p>
                <a:endParaRPr lang="en-AU"/>
              </a:p>
            </p:txBody>
          </p:sp>
          <p:sp>
            <p:nvSpPr>
              <p:cNvPr id="294" name="Freeform 768">
                <a:extLst>
                  <a:ext uri="{FF2B5EF4-FFF2-40B4-BE49-F238E27FC236}">
                    <a16:creationId xmlns:a16="http://schemas.microsoft.com/office/drawing/2014/main" id="{E00D6CE3-7660-47AE-AEB4-CCBDB7CB8B46}"/>
                  </a:ext>
                </a:extLst>
              </p:cNvPr>
              <p:cNvSpPr/>
              <p:nvPr/>
            </p:nvSpPr>
            <p:spPr>
              <a:xfrm>
                <a:off x="3436334" y="2921317"/>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95" name="Freeform 769">
                <a:extLst>
                  <a:ext uri="{FF2B5EF4-FFF2-40B4-BE49-F238E27FC236}">
                    <a16:creationId xmlns:a16="http://schemas.microsoft.com/office/drawing/2014/main" id="{DAD1B074-B421-42D1-B868-F59BDE981B3C}"/>
                  </a:ext>
                </a:extLst>
              </p:cNvPr>
              <p:cNvSpPr/>
              <p:nvPr/>
            </p:nvSpPr>
            <p:spPr>
              <a:xfrm>
                <a:off x="3325844" y="3031236"/>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96" name="Freeform 770">
                <a:extLst>
                  <a:ext uri="{FF2B5EF4-FFF2-40B4-BE49-F238E27FC236}">
                    <a16:creationId xmlns:a16="http://schemas.microsoft.com/office/drawing/2014/main" id="{BA50969E-3B27-45CB-8566-2C56D8CF6AAE}"/>
                  </a:ext>
                </a:extLst>
              </p:cNvPr>
              <p:cNvSpPr/>
              <p:nvPr/>
            </p:nvSpPr>
            <p:spPr>
              <a:xfrm>
                <a:off x="2984277" y="1046226"/>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97" name="Freeform 771">
                <a:extLst>
                  <a:ext uri="{FF2B5EF4-FFF2-40B4-BE49-F238E27FC236}">
                    <a16:creationId xmlns:a16="http://schemas.microsoft.com/office/drawing/2014/main" id="{D9BAA961-C82F-4C74-B8E8-1B2C7E1EB396}"/>
                  </a:ext>
                </a:extLst>
              </p:cNvPr>
              <p:cNvSpPr/>
              <p:nvPr/>
            </p:nvSpPr>
            <p:spPr>
              <a:xfrm>
                <a:off x="2984277" y="936307"/>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C6D92D"/>
              </a:solidFill>
              <a:ln w="9525" cap="flat">
                <a:noFill/>
                <a:prstDash val="solid"/>
                <a:miter/>
              </a:ln>
            </p:spPr>
            <p:txBody>
              <a:bodyPr rtlCol="0" anchor="ctr"/>
              <a:lstStyle/>
              <a:p>
                <a:endParaRPr lang="en-AU"/>
              </a:p>
            </p:txBody>
          </p:sp>
          <p:sp>
            <p:nvSpPr>
              <p:cNvPr id="298" name="Freeform 772">
                <a:extLst>
                  <a:ext uri="{FF2B5EF4-FFF2-40B4-BE49-F238E27FC236}">
                    <a16:creationId xmlns:a16="http://schemas.microsoft.com/office/drawing/2014/main" id="{B2EC271C-F75E-4668-A2B1-25B5EA5F66B2}"/>
                  </a:ext>
                </a:extLst>
              </p:cNvPr>
              <p:cNvSpPr/>
              <p:nvPr/>
            </p:nvSpPr>
            <p:spPr>
              <a:xfrm>
                <a:off x="2984277" y="1156049"/>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D37F9C"/>
              </a:solidFill>
              <a:ln w="9525" cap="flat">
                <a:noFill/>
                <a:prstDash val="solid"/>
                <a:miter/>
              </a:ln>
            </p:spPr>
            <p:txBody>
              <a:bodyPr rtlCol="0" anchor="ctr"/>
              <a:lstStyle/>
              <a:p>
                <a:endParaRPr lang="en-AU"/>
              </a:p>
            </p:txBody>
          </p:sp>
          <p:sp>
            <p:nvSpPr>
              <p:cNvPr id="299" name="Freeform 773">
                <a:extLst>
                  <a:ext uri="{FF2B5EF4-FFF2-40B4-BE49-F238E27FC236}">
                    <a16:creationId xmlns:a16="http://schemas.microsoft.com/office/drawing/2014/main" id="{47FD7742-F5A1-4836-9D81-94C6C946DA7D}"/>
                  </a:ext>
                </a:extLst>
              </p:cNvPr>
              <p:cNvSpPr/>
              <p:nvPr/>
            </p:nvSpPr>
            <p:spPr>
              <a:xfrm>
                <a:off x="2984277" y="1265967"/>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00" name="Freeform 774">
                <a:extLst>
                  <a:ext uri="{FF2B5EF4-FFF2-40B4-BE49-F238E27FC236}">
                    <a16:creationId xmlns:a16="http://schemas.microsoft.com/office/drawing/2014/main" id="{76A02C7E-F930-4202-AD26-CCD5E26DBCD7}"/>
                  </a:ext>
                </a:extLst>
              </p:cNvPr>
              <p:cNvSpPr/>
              <p:nvPr/>
            </p:nvSpPr>
            <p:spPr>
              <a:xfrm>
                <a:off x="2984277" y="1928145"/>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01" name="Freeform 775">
                <a:extLst>
                  <a:ext uri="{FF2B5EF4-FFF2-40B4-BE49-F238E27FC236}">
                    <a16:creationId xmlns:a16="http://schemas.microsoft.com/office/drawing/2014/main" id="{E94F7175-A826-4DA0-83F7-803FD8C92DA3}"/>
                  </a:ext>
                </a:extLst>
              </p:cNvPr>
              <p:cNvSpPr/>
              <p:nvPr/>
            </p:nvSpPr>
            <p:spPr>
              <a:xfrm>
                <a:off x="2984277" y="1485709"/>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02" name="Freeform 776">
                <a:extLst>
                  <a:ext uri="{FF2B5EF4-FFF2-40B4-BE49-F238E27FC236}">
                    <a16:creationId xmlns:a16="http://schemas.microsoft.com/office/drawing/2014/main" id="{98C3A5CA-B116-4120-9650-5ABAB79E5FA1}"/>
                  </a:ext>
                </a:extLst>
              </p:cNvPr>
              <p:cNvSpPr/>
              <p:nvPr/>
            </p:nvSpPr>
            <p:spPr>
              <a:xfrm>
                <a:off x="2984277" y="159553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03" name="Freeform 777">
                <a:extLst>
                  <a:ext uri="{FF2B5EF4-FFF2-40B4-BE49-F238E27FC236}">
                    <a16:creationId xmlns:a16="http://schemas.microsoft.com/office/drawing/2014/main" id="{A59D8839-AB5C-4EC0-815A-041A214011A4}"/>
                  </a:ext>
                </a:extLst>
              </p:cNvPr>
              <p:cNvSpPr/>
              <p:nvPr/>
            </p:nvSpPr>
            <p:spPr>
              <a:xfrm>
                <a:off x="2984277" y="1705356"/>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D37F9C"/>
              </a:solidFill>
              <a:ln w="9525" cap="flat">
                <a:noFill/>
                <a:prstDash val="solid"/>
                <a:miter/>
              </a:ln>
            </p:spPr>
            <p:txBody>
              <a:bodyPr rtlCol="0" anchor="ctr"/>
              <a:lstStyle/>
              <a:p>
                <a:endParaRPr lang="en-AU"/>
              </a:p>
            </p:txBody>
          </p:sp>
          <p:sp>
            <p:nvSpPr>
              <p:cNvPr id="304" name="Freeform 778">
                <a:extLst>
                  <a:ext uri="{FF2B5EF4-FFF2-40B4-BE49-F238E27FC236}">
                    <a16:creationId xmlns:a16="http://schemas.microsoft.com/office/drawing/2014/main" id="{4BCE20B2-956E-41E3-92F0-2818E0A63E1E}"/>
                  </a:ext>
                </a:extLst>
              </p:cNvPr>
              <p:cNvSpPr/>
              <p:nvPr/>
            </p:nvSpPr>
            <p:spPr>
              <a:xfrm>
                <a:off x="3094672" y="936307"/>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05" name="Freeform 779">
                <a:extLst>
                  <a:ext uri="{FF2B5EF4-FFF2-40B4-BE49-F238E27FC236}">
                    <a16:creationId xmlns:a16="http://schemas.microsoft.com/office/drawing/2014/main" id="{8EACD291-1DDA-44EF-A1FE-0E6FF1685D5A}"/>
                  </a:ext>
                </a:extLst>
              </p:cNvPr>
              <p:cNvSpPr/>
              <p:nvPr/>
            </p:nvSpPr>
            <p:spPr>
              <a:xfrm>
                <a:off x="3094672" y="1156049"/>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C6D92D"/>
              </a:solidFill>
              <a:ln w="9525" cap="flat">
                <a:noFill/>
                <a:prstDash val="solid"/>
                <a:miter/>
              </a:ln>
            </p:spPr>
            <p:txBody>
              <a:bodyPr rtlCol="0" anchor="ctr"/>
              <a:lstStyle/>
              <a:p>
                <a:endParaRPr lang="en-AU"/>
              </a:p>
            </p:txBody>
          </p:sp>
          <p:sp>
            <p:nvSpPr>
              <p:cNvPr id="306" name="Freeform 780">
                <a:extLst>
                  <a:ext uri="{FF2B5EF4-FFF2-40B4-BE49-F238E27FC236}">
                    <a16:creationId xmlns:a16="http://schemas.microsoft.com/office/drawing/2014/main" id="{528F70D0-C8A3-41BC-B8E7-E62EB4C0C0ED}"/>
                  </a:ext>
                </a:extLst>
              </p:cNvPr>
              <p:cNvSpPr/>
              <p:nvPr/>
            </p:nvSpPr>
            <p:spPr>
              <a:xfrm>
                <a:off x="3094672" y="181832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07" name="Freeform 781">
                <a:extLst>
                  <a:ext uri="{FF2B5EF4-FFF2-40B4-BE49-F238E27FC236}">
                    <a16:creationId xmlns:a16="http://schemas.microsoft.com/office/drawing/2014/main" id="{35D73E05-3233-4EF6-8E7A-822149529445}"/>
                  </a:ext>
                </a:extLst>
              </p:cNvPr>
              <p:cNvSpPr/>
              <p:nvPr/>
            </p:nvSpPr>
            <p:spPr>
              <a:xfrm>
                <a:off x="3094672" y="1265967"/>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08" name="Freeform 782">
                <a:extLst>
                  <a:ext uri="{FF2B5EF4-FFF2-40B4-BE49-F238E27FC236}">
                    <a16:creationId xmlns:a16="http://schemas.microsoft.com/office/drawing/2014/main" id="{EE5E7DDB-A3A3-4E1C-9B3E-8059B33B9397}"/>
                  </a:ext>
                </a:extLst>
              </p:cNvPr>
              <p:cNvSpPr/>
              <p:nvPr/>
            </p:nvSpPr>
            <p:spPr>
              <a:xfrm>
                <a:off x="3094672" y="1375791"/>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09" name="Freeform 783">
                <a:extLst>
                  <a:ext uri="{FF2B5EF4-FFF2-40B4-BE49-F238E27FC236}">
                    <a16:creationId xmlns:a16="http://schemas.microsoft.com/office/drawing/2014/main" id="{7960B5CA-13AD-471E-B2D3-6EC43DD1801F}"/>
                  </a:ext>
                </a:extLst>
              </p:cNvPr>
              <p:cNvSpPr/>
              <p:nvPr/>
            </p:nvSpPr>
            <p:spPr>
              <a:xfrm>
                <a:off x="3094672" y="1485709"/>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C6D92D"/>
              </a:solidFill>
              <a:ln w="9525" cap="flat">
                <a:noFill/>
                <a:prstDash val="solid"/>
                <a:miter/>
              </a:ln>
            </p:spPr>
            <p:txBody>
              <a:bodyPr rtlCol="0" anchor="ctr"/>
              <a:lstStyle/>
              <a:p>
                <a:endParaRPr lang="en-AU"/>
              </a:p>
            </p:txBody>
          </p:sp>
          <p:sp>
            <p:nvSpPr>
              <p:cNvPr id="310" name="Freeform 784">
                <a:extLst>
                  <a:ext uri="{FF2B5EF4-FFF2-40B4-BE49-F238E27FC236}">
                    <a16:creationId xmlns:a16="http://schemas.microsoft.com/office/drawing/2014/main" id="{1C996F0C-5535-4E5F-B6CC-CE847860FE4E}"/>
                  </a:ext>
                </a:extLst>
              </p:cNvPr>
              <p:cNvSpPr/>
              <p:nvPr/>
            </p:nvSpPr>
            <p:spPr>
              <a:xfrm>
                <a:off x="3094672" y="159553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200"/>
              </a:solidFill>
              <a:ln w="9525" cap="flat">
                <a:noFill/>
                <a:prstDash val="solid"/>
                <a:miter/>
              </a:ln>
            </p:spPr>
            <p:txBody>
              <a:bodyPr rtlCol="0" anchor="ctr"/>
              <a:lstStyle/>
              <a:p>
                <a:endParaRPr lang="en-AU"/>
              </a:p>
            </p:txBody>
          </p:sp>
          <p:sp>
            <p:nvSpPr>
              <p:cNvPr id="311" name="Freeform 785">
                <a:extLst>
                  <a:ext uri="{FF2B5EF4-FFF2-40B4-BE49-F238E27FC236}">
                    <a16:creationId xmlns:a16="http://schemas.microsoft.com/office/drawing/2014/main" id="{9E26CD0F-1991-484E-9601-649FE7939D48}"/>
                  </a:ext>
                </a:extLst>
              </p:cNvPr>
              <p:cNvSpPr/>
              <p:nvPr/>
            </p:nvSpPr>
            <p:spPr>
              <a:xfrm>
                <a:off x="3094672" y="1705356"/>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12" name="Freeform 786">
                <a:extLst>
                  <a:ext uri="{FF2B5EF4-FFF2-40B4-BE49-F238E27FC236}">
                    <a16:creationId xmlns:a16="http://schemas.microsoft.com/office/drawing/2014/main" id="{B605E46A-16B4-4DBF-A874-A31EA5F58A0F}"/>
                  </a:ext>
                </a:extLst>
              </p:cNvPr>
              <p:cNvSpPr/>
              <p:nvPr/>
            </p:nvSpPr>
            <p:spPr>
              <a:xfrm>
                <a:off x="2984277" y="2661380"/>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13" name="Freeform 787">
                <a:extLst>
                  <a:ext uri="{FF2B5EF4-FFF2-40B4-BE49-F238E27FC236}">
                    <a16:creationId xmlns:a16="http://schemas.microsoft.com/office/drawing/2014/main" id="{7599B1EA-70E1-47E3-A004-DE5D995888D2}"/>
                  </a:ext>
                </a:extLst>
              </p:cNvPr>
              <p:cNvSpPr/>
              <p:nvPr/>
            </p:nvSpPr>
            <p:spPr>
              <a:xfrm>
                <a:off x="2984277" y="3034093"/>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D37F9C"/>
              </a:solidFill>
              <a:ln w="9525" cap="flat">
                <a:noFill/>
                <a:prstDash val="solid"/>
                <a:miter/>
              </a:ln>
            </p:spPr>
            <p:txBody>
              <a:bodyPr rtlCol="0" anchor="ctr"/>
              <a:lstStyle/>
              <a:p>
                <a:endParaRPr lang="en-AU"/>
              </a:p>
            </p:txBody>
          </p:sp>
          <p:sp>
            <p:nvSpPr>
              <p:cNvPr id="314" name="Freeform 788">
                <a:extLst>
                  <a:ext uri="{FF2B5EF4-FFF2-40B4-BE49-F238E27FC236}">
                    <a16:creationId xmlns:a16="http://schemas.microsoft.com/office/drawing/2014/main" id="{BE527B19-BE95-466B-A2A1-7A49C6AA550F}"/>
                  </a:ext>
                </a:extLst>
              </p:cNvPr>
              <p:cNvSpPr/>
              <p:nvPr/>
            </p:nvSpPr>
            <p:spPr>
              <a:xfrm>
                <a:off x="2984277" y="281073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D37F9C"/>
              </a:solidFill>
              <a:ln w="9525" cap="flat">
                <a:noFill/>
                <a:prstDash val="solid"/>
                <a:miter/>
              </a:ln>
            </p:spPr>
            <p:txBody>
              <a:bodyPr rtlCol="0" anchor="ctr"/>
              <a:lstStyle/>
              <a:p>
                <a:endParaRPr lang="en-AU"/>
              </a:p>
            </p:txBody>
          </p:sp>
          <p:sp>
            <p:nvSpPr>
              <p:cNvPr id="315" name="Freeform 789">
                <a:extLst>
                  <a:ext uri="{FF2B5EF4-FFF2-40B4-BE49-F238E27FC236}">
                    <a16:creationId xmlns:a16="http://schemas.microsoft.com/office/drawing/2014/main" id="{E119E5E3-CBF9-4446-B171-42E8FED7E1A7}"/>
                  </a:ext>
                </a:extLst>
              </p:cNvPr>
              <p:cNvSpPr/>
              <p:nvPr/>
            </p:nvSpPr>
            <p:spPr>
              <a:xfrm>
                <a:off x="3094672" y="2002155"/>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16" name="Freeform 790">
                <a:extLst>
                  <a:ext uri="{FF2B5EF4-FFF2-40B4-BE49-F238E27FC236}">
                    <a16:creationId xmlns:a16="http://schemas.microsoft.com/office/drawing/2014/main" id="{25305ED3-1544-43BC-AFDB-CD4AF82FDE61}"/>
                  </a:ext>
                </a:extLst>
              </p:cNvPr>
              <p:cNvSpPr/>
              <p:nvPr/>
            </p:nvSpPr>
            <p:spPr>
              <a:xfrm>
                <a:off x="3094672" y="2923603"/>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17" name="Freeform 791">
                <a:extLst>
                  <a:ext uri="{FF2B5EF4-FFF2-40B4-BE49-F238E27FC236}">
                    <a16:creationId xmlns:a16="http://schemas.microsoft.com/office/drawing/2014/main" id="{B36DB5AD-FB5F-488C-88DA-41765F0024FF}"/>
                  </a:ext>
                </a:extLst>
              </p:cNvPr>
              <p:cNvSpPr/>
              <p:nvPr/>
            </p:nvSpPr>
            <p:spPr>
              <a:xfrm>
                <a:off x="3094672" y="3144107"/>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sp>
            <p:nvSpPr>
              <p:cNvPr id="318" name="Freeform 792">
                <a:extLst>
                  <a:ext uri="{FF2B5EF4-FFF2-40B4-BE49-F238E27FC236}">
                    <a16:creationId xmlns:a16="http://schemas.microsoft.com/office/drawing/2014/main" id="{E86755A0-CBB3-4BE6-8C9B-D52CB73729A5}"/>
                  </a:ext>
                </a:extLst>
              </p:cNvPr>
              <p:cNvSpPr/>
              <p:nvPr/>
            </p:nvSpPr>
            <p:spPr>
              <a:xfrm>
                <a:off x="3094672" y="2661380"/>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200"/>
              </a:solidFill>
              <a:ln w="9525" cap="flat">
                <a:noFill/>
                <a:prstDash val="solid"/>
                <a:miter/>
              </a:ln>
            </p:spPr>
            <p:txBody>
              <a:bodyPr rtlCol="0" anchor="ctr"/>
              <a:lstStyle/>
              <a:p>
                <a:endParaRPr lang="en-AU"/>
              </a:p>
            </p:txBody>
          </p:sp>
          <p:sp>
            <p:nvSpPr>
              <p:cNvPr id="319" name="Freeform 793">
                <a:extLst>
                  <a:ext uri="{FF2B5EF4-FFF2-40B4-BE49-F238E27FC236}">
                    <a16:creationId xmlns:a16="http://schemas.microsoft.com/office/drawing/2014/main" id="{DE9DB080-0D25-496C-BA00-086530D820A9}"/>
                  </a:ext>
                </a:extLst>
              </p:cNvPr>
              <p:cNvSpPr/>
              <p:nvPr/>
            </p:nvSpPr>
            <p:spPr>
              <a:xfrm>
                <a:off x="3094672" y="281073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a:p>
            </p:txBody>
          </p:sp>
        </p:grpSp>
        <p:grpSp>
          <p:nvGrpSpPr>
            <p:cNvPr id="20" name="Group 19">
              <a:extLst>
                <a:ext uri="{FF2B5EF4-FFF2-40B4-BE49-F238E27FC236}">
                  <a16:creationId xmlns:a16="http://schemas.microsoft.com/office/drawing/2014/main" id="{1D1E7C8B-695B-4F5F-A51E-D6D24F0AA651}"/>
                </a:ext>
              </a:extLst>
            </p:cNvPr>
            <p:cNvGrpSpPr/>
            <p:nvPr/>
          </p:nvGrpSpPr>
          <p:grpSpPr>
            <a:xfrm>
              <a:off x="1933384" y="1158049"/>
              <a:ext cx="517302" cy="2250757"/>
              <a:chOff x="1933384" y="1158049"/>
              <a:chExt cx="517302" cy="2250757"/>
            </a:xfrm>
          </p:grpSpPr>
          <p:sp>
            <p:nvSpPr>
              <p:cNvPr id="195" name="Freeform 536">
                <a:extLst>
                  <a:ext uri="{FF2B5EF4-FFF2-40B4-BE49-F238E27FC236}">
                    <a16:creationId xmlns:a16="http://schemas.microsoft.com/office/drawing/2014/main" id="{06D9B063-21A2-4701-BB65-A51FF1DA44E6}"/>
                  </a:ext>
                </a:extLst>
              </p:cNvPr>
              <p:cNvSpPr/>
              <p:nvPr/>
            </p:nvSpPr>
            <p:spPr>
              <a:xfrm>
                <a:off x="1933384" y="1158049"/>
                <a:ext cx="517302" cy="2250757"/>
              </a:xfrm>
              <a:custGeom>
                <a:avLst/>
                <a:gdLst>
                  <a:gd name="connsiteX0" fmla="*/ 455676 w 517302"/>
                  <a:gd name="connsiteY0" fmla="*/ 0 h 2250757"/>
                  <a:gd name="connsiteX1" fmla="*/ 517303 w 517302"/>
                  <a:gd name="connsiteY1" fmla="*/ 0 h 2250757"/>
                  <a:gd name="connsiteX2" fmla="*/ 517303 w 517302"/>
                  <a:gd name="connsiteY2" fmla="*/ 2250758 h 2250757"/>
                  <a:gd name="connsiteX3" fmla="*/ 455676 w 517302"/>
                  <a:gd name="connsiteY3" fmla="*/ 2250758 h 2250757"/>
                  <a:gd name="connsiteX4" fmla="*/ 61627 w 517302"/>
                  <a:gd name="connsiteY4" fmla="*/ 2250758 h 2250757"/>
                  <a:gd name="connsiteX5" fmla="*/ 0 w 517302"/>
                  <a:gd name="connsiteY5" fmla="*/ 2250758 h 2250757"/>
                  <a:gd name="connsiteX6" fmla="*/ 0 w 517302"/>
                  <a:gd name="connsiteY6" fmla="*/ 0 h 2250757"/>
                  <a:gd name="connsiteX7" fmla="*/ 61627 w 517302"/>
                  <a:gd name="connsiteY7" fmla="*/ 0 h 225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302" h="2250757">
                    <a:moveTo>
                      <a:pt x="455676" y="0"/>
                    </a:moveTo>
                    <a:cubicBezTo>
                      <a:pt x="489712" y="0"/>
                      <a:pt x="517303" y="0"/>
                      <a:pt x="517303" y="0"/>
                    </a:cubicBezTo>
                    <a:lnTo>
                      <a:pt x="517303" y="2250758"/>
                    </a:lnTo>
                    <a:cubicBezTo>
                      <a:pt x="517303" y="2250758"/>
                      <a:pt x="489712" y="2250758"/>
                      <a:pt x="455676" y="2250758"/>
                    </a:cubicBezTo>
                    <a:lnTo>
                      <a:pt x="61627" y="2250758"/>
                    </a:lnTo>
                    <a:cubicBezTo>
                      <a:pt x="27591" y="2250758"/>
                      <a:pt x="0" y="2250758"/>
                      <a:pt x="0" y="2250758"/>
                    </a:cubicBezTo>
                    <a:lnTo>
                      <a:pt x="0" y="0"/>
                    </a:lnTo>
                    <a:cubicBezTo>
                      <a:pt x="0" y="0"/>
                      <a:pt x="27591" y="0"/>
                      <a:pt x="61627" y="0"/>
                    </a:cubicBezTo>
                    <a:close/>
                  </a:path>
                </a:pathLst>
              </a:custGeom>
              <a:solidFill>
                <a:srgbClr val="3A3159"/>
              </a:solidFill>
              <a:ln w="9525" cap="flat">
                <a:noFill/>
                <a:prstDash val="solid"/>
                <a:miter/>
              </a:ln>
            </p:spPr>
            <p:txBody>
              <a:bodyPr rtlCol="0" anchor="ctr"/>
              <a:lstStyle/>
              <a:p>
                <a:endParaRPr lang="en-AU"/>
              </a:p>
            </p:txBody>
          </p:sp>
          <p:sp>
            <p:nvSpPr>
              <p:cNvPr id="196" name="Freeform 540">
                <a:extLst>
                  <a:ext uri="{FF2B5EF4-FFF2-40B4-BE49-F238E27FC236}">
                    <a16:creationId xmlns:a16="http://schemas.microsoft.com/office/drawing/2014/main" id="{9ADC5D70-FB3D-4F56-8B82-4090A3A884B0}"/>
                  </a:ext>
                </a:extLst>
              </p:cNvPr>
              <p:cNvSpPr/>
              <p:nvPr/>
            </p:nvSpPr>
            <p:spPr>
              <a:xfrm>
                <a:off x="2047684" y="1389030"/>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197" name="Freeform 541">
                <a:extLst>
                  <a:ext uri="{FF2B5EF4-FFF2-40B4-BE49-F238E27FC236}">
                    <a16:creationId xmlns:a16="http://schemas.microsoft.com/office/drawing/2014/main" id="{B0382A06-F8E8-4920-A5C0-6416A45D30B3}"/>
                  </a:ext>
                </a:extLst>
              </p:cNvPr>
              <p:cNvSpPr/>
              <p:nvPr/>
            </p:nvSpPr>
            <p:spPr>
              <a:xfrm>
                <a:off x="2047684" y="1279207"/>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C6D92D"/>
              </a:solidFill>
              <a:ln w="9525" cap="flat">
                <a:noFill/>
                <a:prstDash val="solid"/>
                <a:miter/>
              </a:ln>
            </p:spPr>
            <p:txBody>
              <a:bodyPr rtlCol="0" anchor="ctr"/>
              <a:lstStyle/>
              <a:p>
                <a:endParaRPr lang="en-AU"/>
              </a:p>
            </p:txBody>
          </p:sp>
          <p:sp>
            <p:nvSpPr>
              <p:cNvPr id="198" name="Freeform 542">
                <a:extLst>
                  <a:ext uri="{FF2B5EF4-FFF2-40B4-BE49-F238E27FC236}">
                    <a16:creationId xmlns:a16="http://schemas.microsoft.com/office/drawing/2014/main" id="{0F485C1D-4904-486B-A2E9-CE503FC3DFB3}"/>
                  </a:ext>
                </a:extLst>
              </p:cNvPr>
              <p:cNvSpPr/>
              <p:nvPr/>
            </p:nvSpPr>
            <p:spPr>
              <a:xfrm>
                <a:off x="2047684" y="1498949"/>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D37F9C"/>
              </a:solidFill>
              <a:ln w="9525" cap="flat">
                <a:noFill/>
                <a:prstDash val="solid"/>
                <a:miter/>
              </a:ln>
            </p:spPr>
            <p:txBody>
              <a:bodyPr rtlCol="0" anchor="ctr"/>
              <a:lstStyle/>
              <a:p>
                <a:endParaRPr lang="en-AU"/>
              </a:p>
            </p:txBody>
          </p:sp>
          <p:sp>
            <p:nvSpPr>
              <p:cNvPr id="199" name="Freeform 543">
                <a:extLst>
                  <a:ext uri="{FF2B5EF4-FFF2-40B4-BE49-F238E27FC236}">
                    <a16:creationId xmlns:a16="http://schemas.microsoft.com/office/drawing/2014/main" id="{3D8B8A74-2F4D-4CCB-96E5-A6AE50538D67}"/>
                  </a:ext>
                </a:extLst>
              </p:cNvPr>
              <p:cNvSpPr/>
              <p:nvPr/>
            </p:nvSpPr>
            <p:spPr>
              <a:xfrm>
                <a:off x="2047684" y="1608772"/>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00" name="Freeform 546">
                <a:extLst>
                  <a:ext uri="{FF2B5EF4-FFF2-40B4-BE49-F238E27FC236}">
                    <a16:creationId xmlns:a16="http://schemas.microsoft.com/office/drawing/2014/main" id="{087FDED4-1BE4-4DB1-881A-A7C6909FB682}"/>
                  </a:ext>
                </a:extLst>
              </p:cNvPr>
              <p:cNvSpPr/>
              <p:nvPr/>
            </p:nvSpPr>
            <p:spPr>
              <a:xfrm>
                <a:off x="2047684" y="1828514"/>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01" name="Freeform 547">
                <a:extLst>
                  <a:ext uri="{FF2B5EF4-FFF2-40B4-BE49-F238E27FC236}">
                    <a16:creationId xmlns:a16="http://schemas.microsoft.com/office/drawing/2014/main" id="{CA4850E7-CC75-40C6-87BE-5A4295FF1D35}"/>
                  </a:ext>
                </a:extLst>
              </p:cNvPr>
              <p:cNvSpPr/>
              <p:nvPr/>
            </p:nvSpPr>
            <p:spPr>
              <a:xfrm>
                <a:off x="2047684" y="1938432"/>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02" name="Freeform 548">
                <a:extLst>
                  <a:ext uri="{FF2B5EF4-FFF2-40B4-BE49-F238E27FC236}">
                    <a16:creationId xmlns:a16="http://schemas.microsoft.com/office/drawing/2014/main" id="{9EB7186E-EF7B-44C9-9C45-5E49030D036A}"/>
                  </a:ext>
                </a:extLst>
              </p:cNvPr>
              <p:cNvSpPr/>
              <p:nvPr/>
            </p:nvSpPr>
            <p:spPr>
              <a:xfrm>
                <a:off x="2047684" y="2048256"/>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D37F9C"/>
              </a:solidFill>
              <a:ln w="9525" cap="flat">
                <a:noFill/>
                <a:prstDash val="solid"/>
                <a:miter/>
              </a:ln>
            </p:spPr>
            <p:txBody>
              <a:bodyPr rtlCol="0" anchor="ctr"/>
              <a:lstStyle/>
              <a:p>
                <a:endParaRPr lang="en-AU"/>
              </a:p>
            </p:txBody>
          </p:sp>
          <p:sp>
            <p:nvSpPr>
              <p:cNvPr id="203" name="Freeform 549">
                <a:extLst>
                  <a:ext uri="{FF2B5EF4-FFF2-40B4-BE49-F238E27FC236}">
                    <a16:creationId xmlns:a16="http://schemas.microsoft.com/office/drawing/2014/main" id="{00087D2A-9D7C-49EF-9859-094BB8B5ACDC}"/>
                  </a:ext>
                </a:extLst>
              </p:cNvPr>
              <p:cNvSpPr/>
              <p:nvPr/>
            </p:nvSpPr>
            <p:spPr>
              <a:xfrm>
                <a:off x="2268569" y="1389030"/>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200"/>
              </a:solidFill>
              <a:ln w="9525" cap="flat">
                <a:noFill/>
                <a:prstDash val="solid"/>
                <a:miter/>
              </a:ln>
            </p:spPr>
            <p:txBody>
              <a:bodyPr rtlCol="0" anchor="ctr"/>
              <a:lstStyle/>
              <a:p>
                <a:endParaRPr lang="en-AU"/>
              </a:p>
            </p:txBody>
          </p:sp>
          <p:sp>
            <p:nvSpPr>
              <p:cNvPr id="204" name="Freeform 550">
                <a:extLst>
                  <a:ext uri="{FF2B5EF4-FFF2-40B4-BE49-F238E27FC236}">
                    <a16:creationId xmlns:a16="http://schemas.microsoft.com/office/drawing/2014/main" id="{75B2212F-0A0F-41F8-9B77-E5B80F59E8A6}"/>
                  </a:ext>
                </a:extLst>
              </p:cNvPr>
              <p:cNvSpPr/>
              <p:nvPr/>
            </p:nvSpPr>
            <p:spPr>
              <a:xfrm>
                <a:off x="2158079" y="1279207"/>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05" name="Freeform 551">
                <a:extLst>
                  <a:ext uri="{FF2B5EF4-FFF2-40B4-BE49-F238E27FC236}">
                    <a16:creationId xmlns:a16="http://schemas.microsoft.com/office/drawing/2014/main" id="{63255FE9-DA0A-40ED-8A0E-3E3B00349003}"/>
                  </a:ext>
                </a:extLst>
              </p:cNvPr>
              <p:cNvSpPr/>
              <p:nvPr/>
            </p:nvSpPr>
            <p:spPr>
              <a:xfrm>
                <a:off x="2268569" y="1279207"/>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06" name="Freeform 552">
                <a:extLst>
                  <a:ext uri="{FF2B5EF4-FFF2-40B4-BE49-F238E27FC236}">
                    <a16:creationId xmlns:a16="http://schemas.microsoft.com/office/drawing/2014/main" id="{E446A137-AD03-4BF1-BF5F-A13435DEA8AE}"/>
                  </a:ext>
                </a:extLst>
              </p:cNvPr>
              <p:cNvSpPr/>
              <p:nvPr/>
            </p:nvSpPr>
            <p:spPr>
              <a:xfrm>
                <a:off x="2158079" y="1498949"/>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C6D92D"/>
              </a:solidFill>
              <a:ln w="9525" cap="flat">
                <a:noFill/>
                <a:prstDash val="solid"/>
                <a:miter/>
              </a:ln>
            </p:spPr>
            <p:txBody>
              <a:bodyPr rtlCol="0" anchor="ctr"/>
              <a:lstStyle/>
              <a:p>
                <a:endParaRPr lang="en-AU"/>
              </a:p>
            </p:txBody>
          </p:sp>
          <p:sp>
            <p:nvSpPr>
              <p:cNvPr id="207" name="Freeform 553">
                <a:extLst>
                  <a:ext uri="{FF2B5EF4-FFF2-40B4-BE49-F238E27FC236}">
                    <a16:creationId xmlns:a16="http://schemas.microsoft.com/office/drawing/2014/main" id="{4C507258-C9C6-4564-B54D-681752CB22AB}"/>
                  </a:ext>
                </a:extLst>
              </p:cNvPr>
              <p:cNvSpPr/>
              <p:nvPr/>
            </p:nvSpPr>
            <p:spPr>
              <a:xfrm>
                <a:off x="2158079" y="2161222"/>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08" name="Freeform 554">
                <a:extLst>
                  <a:ext uri="{FF2B5EF4-FFF2-40B4-BE49-F238E27FC236}">
                    <a16:creationId xmlns:a16="http://schemas.microsoft.com/office/drawing/2014/main" id="{821ABBD2-59D9-4BC6-AF10-1FBFF01DF76C}"/>
                  </a:ext>
                </a:extLst>
              </p:cNvPr>
              <p:cNvSpPr/>
              <p:nvPr/>
            </p:nvSpPr>
            <p:spPr>
              <a:xfrm>
                <a:off x="2268569" y="1498949"/>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09" name="Freeform 555">
                <a:extLst>
                  <a:ext uri="{FF2B5EF4-FFF2-40B4-BE49-F238E27FC236}">
                    <a16:creationId xmlns:a16="http://schemas.microsoft.com/office/drawing/2014/main" id="{F096CB4B-8A55-434C-9C84-41F398AA3002}"/>
                  </a:ext>
                </a:extLst>
              </p:cNvPr>
              <p:cNvSpPr/>
              <p:nvPr/>
            </p:nvSpPr>
            <p:spPr>
              <a:xfrm>
                <a:off x="2268569" y="2161222"/>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D37F9C"/>
              </a:solidFill>
              <a:ln w="9525" cap="flat">
                <a:noFill/>
                <a:prstDash val="solid"/>
                <a:miter/>
              </a:ln>
            </p:spPr>
            <p:txBody>
              <a:bodyPr rtlCol="0" anchor="ctr"/>
              <a:lstStyle/>
              <a:p>
                <a:endParaRPr lang="en-AU"/>
              </a:p>
            </p:txBody>
          </p:sp>
          <p:sp>
            <p:nvSpPr>
              <p:cNvPr id="210" name="Freeform 556">
                <a:extLst>
                  <a:ext uri="{FF2B5EF4-FFF2-40B4-BE49-F238E27FC236}">
                    <a16:creationId xmlns:a16="http://schemas.microsoft.com/office/drawing/2014/main" id="{AF534428-BE38-49B1-8608-7E5B1C0E90F8}"/>
                  </a:ext>
                </a:extLst>
              </p:cNvPr>
              <p:cNvSpPr/>
              <p:nvPr/>
            </p:nvSpPr>
            <p:spPr>
              <a:xfrm>
                <a:off x="2158079" y="1608772"/>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11" name="Freeform 557">
                <a:extLst>
                  <a:ext uri="{FF2B5EF4-FFF2-40B4-BE49-F238E27FC236}">
                    <a16:creationId xmlns:a16="http://schemas.microsoft.com/office/drawing/2014/main" id="{958950DE-D42C-4AAD-943E-5C9F21BB8983}"/>
                  </a:ext>
                </a:extLst>
              </p:cNvPr>
              <p:cNvSpPr/>
              <p:nvPr/>
            </p:nvSpPr>
            <p:spPr>
              <a:xfrm>
                <a:off x="2268569" y="1608772"/>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D37F9C"/>
              </a:solidFill>
              <a:ln w="9525" cap="flat">
                <a:noFill/>
                <a:prstDash val="solid"/>
                <a:miter/>
              </a:ln>
            </p:spPr>
            <p:txBody>
              <a:bodyPr rtlCol="0" anchor="ctr"/>
              <a:lstStyle/>
              <a:p>
                <a:endParaRPr lang="en-AU"/>
              </a:p>
            </p:txBody>
          </p:sp>
          <p:sp>
            <p:nvSpPr>
              <p:cNvPr id="212" name="Freeform 559">
                <a:extLst>
                  <a:ext uri="{FF2B5EF4-FFF2-40B4-BE49-F238E27FC236}">
                    <a16:creationId xmlns:a16="http://schemas.microsoft.com/office/drawing/2014/main" id="{60438732-D742-401A-8223-C31A8345F652}"/>
                  </a:ext>
                </a:extLst>
              </p:cNvPr>
              <p:cNvSpPr/>
              <p:nvPr/>
            </p:nvSpPr>
            <p:spPr>
              <a:xfrm>
                <a:off x="2158079" y="1718691"/>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13" name="Freeform 560">
                <a:extLst>
                  <a:ext uri="{FF2B5EF4-FFF2-40B4-BE49-F238E27FC236}">
                    <a16:creationId xmlns:a16="http://schemas.microsoft.com/office/drawing/2014/main" id="{FB42154D-9A34-4FD1-8D43-6E10AD0BB439}"/>
                  </a:ext>
                </a:extLst>
              </p:cNvPr>
              <p:cNvSpPr/>
              <p:nvPr/>
            </p:nvSpPr>
            <p:spPr>
              <a:xfrm>
                <a:off x="2158079" y="2380964"/>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14" name="Freeform 561">
                <a:extLst>
                  <a:ext uri="{FF2B5EF4-FFF2-40B4-BE49-F238E27FC236}">
                    <a16:creationId xmlns:a16="http://schemas.microsoft.com/office/drawing/2014/main" id="{5B38BEF2-CA21-4208-83B7-28C42A0E9166}"/>
                  </a:ext>
                </a:extLst>
              </p:cNvPr>
              <p:cNvSpPr/>
              <p:nvPr/>
            </p:nvSpPr>
            <p:spPr>
              <a:xfrm>
                <a:off x="2268569" y="1718691"/>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C6D92D"/>
              </a:solidFill>
              <a:ln w="9525" cap="flat">
                <a:noFill/>
                <a:prstDash val="solid"/>
                <a:miter/>
              </a:ln>
            </p:spPr>
            <p:txBody>
              <a:bodyPr rtlCol="0" anchor="ctr"/>
              <a:lstStyle/>
              <a:p>
                <a:endParaRPr lang="en-AU"/>
              </a:p>
            </p:txBody>
          </p:sp>
          <p:sp>
            <p:nvSpPr>
              <p:cNvPr id="215" name="Freeform 563">
                <a:extLst>
                  <a:ext uri="{FF2B5EF4-FFF2-40B4-BE49-F238E27FC236}">
                    <a16:creationId xmlns:a16="http://schemas.microsoft.com/office/drawing/2014/main" id="{A2BCE8AE-3226-47FB-A321-7CD7EA486D84}"/>
                  </a:ext>
                </a:extLst>
              </p:cNvPr>
              <p:cNvSpPr/>
              <p:nvPr/>
            </p:nvSpPr>
            <p:spPr>
              <a:xfrm>
                <a:off x="2158079" y="1828514"/>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C6D92D"/>
              </a:solidFill>
              <a:ln w="9525" cap="flat">
                <a:noFill/>
                <a:prstDash val="solid"/>
                <a:miter/>
              </a:ln>
            </p:spPr>
            <p:txBody>
              <a:bodyPr rtlCol="0" anchor="ctr"/>
              <a:lstStyle/>
              <a:p>
                <a:endParaRPr lang="en-AU"/>
              </a:p>
            </p:txBody>
          </p:sp>
          <p:sp>
            <p:nvSpPr>
              <p:cNvPr id="216" name="Freeform 564">
                <a:extLst>
                  <a:ext uri="{FF2B5EF4-FFF2-40B4-BE49-F238E27FC236}">
                    <a16:creationId xmlns:a16="http://schemas.microsoft.com/office/drawing/2014/main" id="{0288B7B9-7239-4B22-9D8E-03A4AC66B159}"/>
                  </a:ext>
                </a:extLst>
              </p:cNvPr>
              <p:cNvSpPr/>
              <p:nvPr/>
            </p:nvSpPr>
            <p:spPr>
              <a:xfrm>
                <a:off x="2268569" y="1828514"/>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17" name="Freeform 565">
                <a:extLst>
                  <a:ext uri="{FF2B5EF4-FFF2-40B4-BE49-F238E27FC236}">
                    <a16:creationId xmlns:a16="http://schemas.microsoft.com/office/drawing/2014/main" id="{D22B8722-9909-4337-8B0E-5CBF02050334}"/>
                  </a:ext>
                </a:extLst>
              </p:cNvPr>
              <p:cNvSpPr/>
              <p:nvPr/>
            </p:nvSpPr>
            <p:spPr>
              <a:xfrm>
                <a:off x="2158079" y="1938432"/>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200"/>
              </a:solidFill>
              <a:ln w="9525" cap="flat">
                <a:noFill/>
                <a:prstDash val="solid"/>
                <a:miter/>
              </a:ln>
            </p:spPr>
            <p:txBody>
              <a:bodyPr rtlCol="0" anchor="ctr"/>
              <a:lstStyle/>
              <a:p>
                <a:endParaRPr lang="en-AU"/>
              </a:p>
            </p:txBody>
          </p:sp>
          <p:sp>
            <p:nvSpPr>
              <p:cNvPr id="218" name="Freeform 566">
                <a:extLst>
                  <a:ext uri="{FF2B5EF4-FFF2-40B4-BE49-F238E27FC236}">
                    <a16:creationId xmlns:a16="http://schemas.microsoft.com/office/drawing/2014/main" id="{30291FF9-D31E-454C-9FC8-BA5757F095E0}"/>
                  </a:ext>
                </a:extLst>
              </p:cNvPr>
              <p:cNvSpPr/>
              <p:nvPr/>
            </p:nvSpPr>
            <p:spPr>
              <a:xfrm>
                <a:off x="2268569" y="1938432"/>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19" name="Freeform 567">
                <a:extLst>
                  <a:ext uri="{FF2B5EF4-FFF2-40B4-BE49-F238E27FC236}">
                    <a16:creationId xmlns:a16="http://schemas.microsoft.com/office/drawing/2014/main" id="{E8BEBAEE-5F2C-4386-A30D-71E35C41B97C}"/>
                  </a:ext>
                </a:extLst>
              </p:cNvPr>
              <p:cNvSpPr/>
              <p:nvPr/>
            </p:nvSpPr>
            <p:spPr>
              <a:xfrm>
                <a:off x="2158079" y="2048256"/>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20" name="Freeform 568">
                <a:extLst>
                  <a:ext uri="{FF2B5EF4-FFF2-40B4-BE49-F238E27FC236}">
                    <a16:creationId xmlns:a16="http://schemas.microsoft.com/office/drawing/2014/main" id="{0C340001-F36C-46FB-AE49-F3CE88782101}"/>
                  </a:ext>
                </a:extLst>
              </p:cNvPr>
              <p:cNvSpPr/>
              <p:nvPr/>
            </p:nvSpPr>
            <p:spPr>
              <a:xfrm>
                <a:off x="2047684" y="2492787"/>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21" name="Freeform 569">
                <a:extLst>
                  <a:ext uri="{FF2B5EF4-FFF2-40B4-BE49-F238E27FC236}">
                    <a16:creationId xmlns:a16="http://schemas.microsoft.com/office/drawing/2014/main" id="{A44D864F-87A7-40AA-B55A-873354A14BAC}"/>
                  </a:ext>
                </a:extLst>
              </p:cNvPr>
              <p:cNvSpPr/>
              <p:nvPr/>
            </p:nvSpPr>
            <p:spPr>
              <a:xfrm>
                <a:off x="2268569" y="2492787"/>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D37F9C"/>
              </a:solidFill>
              <a:ln w="9525" cap="flat">
                <a:noFill/>
                <a:prstDash val="solid"/>
                <a:miter/>
              </a:ln>
            </p:spPr>
            <p:txBody>
              <a:bodyPr rtlCol="0" anchor="ctr"/>
              <a:lstStyle/>
              <a:p>
                <a:endParaRPr lang="en-AU"/>
              </a:p>
            </p:txBody>
          </p:sp>
          <p:sp>
            <p:nvSpPr>
              <p:cNvPr id="222" name="Freeform 630">
                <a:extLst>
                  <a:ext uri="{FF2B5EF4-FFF2-40B4-BE49-F238E27FC236}">
                    <a16:creationId xmlns:a16="http://schemas.microsoft.com/office/drawing/2014/main" id="{C8B98474-3824-4730-BBEE-8100C4480BA8}"/>
                  </a:ext>
                </a:extLst>
              </p:cNvPr>
              <p:cNvSpPr/>
              <p:nvPr/>
            </p:nvSpPr>
            <p:spPr>
              <a:xfrm>
                <a:off x="2047684" y="2393346"/>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23" name="Freeform 631">
                <a:extLst>
                  <a:ext uri="{FF2B5EF4-FFF2-40B4-BE49-F238E27FC236}">
                    <a16:creationId xmlns:a16="http://schemas.microsoft.com/office/drawing/2014/main" id="{D90B6079-5B6A-4E7D-8E01-F8500151FFDD}"/>
                  </a:ext>
                </a:extLst>
              </p:cNvPr>
              <p:cNvSpPr/>
              <p:nvPr/>
            </p:nvSpPr>
            <p:spPr>
              <a:xfrm>
                <a:off x="2047684" y="2283428"/>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C6D92D"/>
              </a:solidFill>
              <a:ln w="9525" cap="flat">
                <a:noFill/>
                <a:prstDash val="solid"/>
                <a:miter/>
              </a:ln>
            </p:spPr>
            <p:txBody>
              <a:bodyPr rtlCol="0" anchor="ctr"/>
              <a:lstStyle/>
              <a:p>
                <a:endParaRPr lang="en-AU"/>
              </a:p>
            </p:txBody>
          </p:sp>
          <p:sp>
            <p:nvSpPr>
              <p:cNvPr id="224" name="Freeform 632">
                <a:extLst>
                  <a:ext uri="{FF2B5EF4-FFF2-40B4-BE49-F238E27FC236}">
                    <a16:creationId xmlns:a16="http://schemas.microsoft.com/office/drawing/2014/main" id="{C6929853-28AA-4F09-A775-8A2FF2157F50}"/>
                  </a:ext>
                </a:extLst>
              </p:cNvPr>
              <p:cNvSpPr/>
              <p:nvPr/>
            </p:nvSpPr>
            <p:spPr>
              <a:xfrm>
                <a:off x="2047684" y="2503170"/>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D37F9C"/>
              </a:solidFill>
              <a:ln w="9525" cap="flat">
                <a:noFill/>
                <a:prstDash val="solid"/>
                <a:miter/>
              </a:ln>
            </p:spPr>
            <p:txBody>
              <a:bodyPr rtlCol="0" anchor="ctr"/>
              <a:lstStyle/>
              <a:p>
                <a:endParaRPr lang="en-AU"/>
              </a:p>
            </p:txBody>
          </p:sp>
          <p:sp>
            <p:nvSpPr>
              <p:cNvPr id="225" name="Freeform 633">
                <a:extLst>
                  <a:ext uri="{FF2B5EF4-FFF2-40B4-BE49-F238E27FC236}">
                    <a16:creationId xmlns:a16="http://schemas.microsoft.com/office/drawing/2014/main" id="{50E83EAE-EAA7-431F-A6FC-4E26E6E0543B}"/>
                  </a:ext>
                </a:extLst>
              </p:cNvPr>
              <p:cNvSpPr/>
              <p:nvPr/>
            </p:nvSpPr>
            <p:spPr>
              <a:xfrm>
                <a:off x="2047684" y="2613088"/>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26" name="Freeform 636">
                <a:extLst>
                  <a:ext uri="{FF2B5EF4-FFF2-40B4-BE49-F238E27FC236}">
                    <a16:creationId xmlns:a16="http://schemas.microsoft.com/office/drawing/2014/main" id="{E61AA362-AF72-40BF-950A-939E7157911C}"/>
                  </a:ext>
                </a:extLst>
              </p:cNvPr>
              <p:cNvSpPr/>
              <p:nvPr/>
            </p:nvSpPr>
            <p:spPr>
              <a:xfrm>
                <a:off x="2047684" y="2832830"/>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27" name="Freeform 637">
                <a:extLst>
                  <a:ext uri="{FF2B5EF4-FFF2-40B4-BE49-F238E27FC236}">
                    <a16:creationId xmlns:a16="http://schemas.microsoft.com/office/drawing/2014/main" id="{572CAAC2-34BB-47B1-8258-0CD60B613F8D}"/>
                  </a:ext>
                </a:extLst>
              </p:cNvPr>
              <p:cNvSpPr/>
              <p:nvPr/>
            </p:nvSpPr>
            <p:spPr>
              <a:xfrm>
                <a:off x="2047684" y="2942653"/>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28" name="Freeform 638">
                <a:extLst>
                  <a:ext uri="{FF2B5EF4-FFF2-40B4-BE49-F238E27FC236}">
                    <a16:creationId xmlns:a16="http://schemas.microsoft.com/office/drawing/2014/main" id="{6E330BCF-E7CE-44F9-88E2-5B47B0384ADB}"/>
                  </a:ext>
                </a:extLst>
              </p:cNvPr>
              <p:cNvSpPr/>
              <p:nvPr/>
            </p:nvSpPr>
            <p:spPr>
              <a:xfrm>
                <a:off x="2047684" y="3052572"/>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D37F9C"/>
              </a:solidFill>
              <a:ln w="9525" cap="flat">
                <a:noFill/>
                <a:prstDash val="solid"/>
                <a:miter/>
              </a:ln>
            </p:spPr>
            <p:txBody>
              <a:bodyPr rtlCol="0" anchor="ctr"/>
              <a:lstStyle/>
              <a:p>
                <a:endParaRPr lang="en-AU"/>
              </a:p>
            </p:txBody>
          </p:sp>
          <p:sp>
            <p:nvSpPr>
              <p:cNvPr id="229" name="Freeform 639">
                <a:extLst>
                  <a:ext uri="{FF2B5EF4-FFF2-40B4-BE49-F238E27FC236}">
                    <a16:creationId xmlns:a16="http://schemas.microsoft.com/office/drawing/2014/main" id="{E4D0C115-B82D-4E58-AF8F-8CD2541158F5}"/>
                  </a:ext>
                </a:extLst>
              </p:cNvPr>
              <p:cNvSpPr/>
              <p:nvPr/>
            </p:nvSpPr>
            <p:spPr>
              <a:xfrm>
                <a:off x="2268569" y="2393346"/>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200"/>
              </a:solidFill>
              <a:ln w="9525" cap="flat">
                <a:noFill/>
                <a:prstDash val="solid"/>
                <a:miter/>
              </a:ln>
            </p:spPr>
            <p:txBody>
              <a:bodyPr rtlCol="0" anchor="ctr"/>
              <a:lstStyle/>
              <a:p>
                <a:endParaRPr lang="en-AU"/>
              </a:p>
            </p:txBody>
          </p:sp>
          <p:sp>
            <p:nvSpPr>
              <p:cNvPr id="230" name="Freeform 640">
                <a:extLst>
                  <a:ext uri="{FF2B5EF4-FFF2-40B4-BE49-F238E27FC236}">
                    <a16:creationId xmlns:a16="http://schemas.microsoft.com/office/drawing/2014/main" id="{D9E28D03-A88E-4847-B084-725718FA0624}"/>
                  </a:ext>
                </a:extLst>
              </p:cNvPr>
              <p:cNvSpPr/>
              <p:nvPr/>
            </p:nvSpPr>
            <p:spPr>
              <a:xfrm>
                <a:off x="2158079" y="2283428"/>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31" name="Freeform 641">
                <a:extLst>
                  <a:ext uri="{FF2B5EF4-FFF2-40B4-BE49-F238E27FC236}">
                    <a16:creationId xmlns:a16="http://schemas.microsoft.com/office/drawing/2014/main" id="{6FB53AD8-F6E0-4CEE-9DBA-4F65E4DE8DA6}"/>
                  </a:ext>
                </a:extLst>
              </p:cNvPr>
              <p:cNvSpPr/>
              <p:nvPr/>
            </p:nvSpPr>
            <p:spPr>
              <a:xfrm>
                <a:off x="2268569" y="2283428"/>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32" name="Freeform 642">
                <a:extLst>
                  <a:ext uri="{FF2B5EF4-FFF2-40B4-BE49-F238E27FC236}">
                    <a16:creationId xmlns:a16="http://schemas.microsoft.com/office/drawing/2014/main" id="{7A0F0095-3163-48EC-A8C9-1BB8716CA2B1}"/>
                  </a:ext>
                </a:extLst>
              </p:cNvPr>
              <p:cNvSpPr/>
              <p:nvPr/>
            </p:nvSpPr>
            <p:spPr>
              <a:xfrm>
                <a:off x="2158079" y="2503170"/>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C6D92D"/>
              </a:solidFill>
              <a:ln w="9525" cap="flat">
                <a:noFill/>
                <a:prstDash val="solid"/>
                <a:miter/>
              </a:ln>
            </p:spPr>
            <p:txBody>
              <a:bodyPr rtlCol="0" anchor="ctr"/>
              <a:lstStyle/>
              <a:p>
                <a:endParaRPr lang="en-AU"/>
              </a:p>
            </p:txBody>
          </p:sp>
          <p:sp>
            <p:nvSpPr>
              <p:cNvPr id="233" name="Freeform 643">
                <a:extLst>
                  <a:ext uri="{FF2B5EF4-FFF2-40B4-BE49-F238E27FC236}">
                    <a16:creationId xmlns:a16="http://schemas.microsoft.com/office/drawing/2014/main" id="{7BFAC659-3C9D-4F86-B53B-7234CF0E66E8}"/>
                  </a:ext>
                </a:extLst>
              </p:cNvPr>
              <p:cNvSpPr/>
              <p:nvPr/>
            </p:nvSpPr>
            <p:spPr>
              <a:xfrm>
                <a:off x="2158079" y="3165443"/>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34" name="Freeform 644">
                <a:extLst>
                  <a:ext uri="{FF2B5EF4-FFF2-40B4-BE49-F238E27FC236}">
                    <a16:creationId xmlns:a16="http://schemas.microsoft.com/office/drawing/2014/main" id="{0297A014-F0E9-43E1-A8A4-6FC370FFB6B8}"/>
                  </a:ext>
                </a:extLst>
              </p:cNvPr>
              <p:cNvSpPr/>
              <p:nvPr/>
            </p:nvSpPr>
            <p:spPr>
              <a:xfrm>
                <a:off x="2268569" y="2503170"/>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35" name="Freeform 645">
                <a:extLst>
                  <a:ext uri="{FF2B5EF4-FFF2-40B4-BE49-F238E27FC236}">
                    <a16:creationId xmlns:a16="http://schemas.microsoft.com/office/drawing/2014/main" id="{6F9A0A48-C830-405B-9CB7-A0E6E2DAEB7D}"/>
                  </a:ext>
                </a:extLst>
              </p:cNvPr>
              <p:cNvSpPr/>
              <p:nvPr/>
            </p:nvSpPr>
            <p:spPr>
              <a:xfrm>
                <a:off x="2268569" y="3165443"/>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D37F9C"/>
              </a:solidFill>
              <a:ln w="9525" cap="flat">
                <a:noFill/>
                <a:prstDash val="solid"/>
                <a:miter/>
              </a:ln>
            </p:spPr>
            <p:txBody>
              <a:bodyPr rtlCol="0" anchor="ctr"/>
              <a:lstStyle/>
              <a:p>
                <a:endParaRPr lang="en-AU"/>
              </a:p>
            </p:txBody>
          </p:sp>
          <p:sp>
            <p:nvSpPr>
              <p:cNvPr id="236" name="Freeform 646">
                <a:extLst>
                  <a:ext uri="{FF2B5EF4-FFF2-40B4-BE49-F238E27FC236}">
                    <a16:creationId xmlns:a16="http://schemas.microsoft.com/office/drawing/2014/main" id="{E3E51DFA-F317-44E0-95DE-853F9196E349}"/>
                  </a:ext>
                </a:extLst>
              </p:cNvPr>
              <p:cNvSpPr/>
              <p:nvPr/>
            </p:nvSpPr>
            <p:spPr>
              <a:xfrm>
                <a:off x="2158079" y="2613088"/>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37" name="Freeform 647">
                <a:extLst>
                  <a:ext uri="{FF2B5EF4-FFF2-40B4-BE49-F238E27FC236}">
                    <a16:creationId xmlns:a16="http://schemas.microsoft.com/office/drawing/2014/main" id="{C6C23352-E327-42F2-83EC-959F5A80297D}"/>
                  </a:ext>
                </a:extLst>
              </p:cNvPr>
              <p:cNvSpPr/>
              <p:nvPr/>
            </p:nvSpPr>
            <p:spPr>
              <a:xfrm>
                <a:off x="2268569" y="2613088"/>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D37F9C"/>
              </a:solidFill>
              <a:ln w="9525" cap="flat">
                <a:noFill/>
                <a:prstDash val="solid"/>
                <a:miter/>
              </a:ln>
            </p:spPr>
            <p:txBody>
              <a:bodyPr rtlCol="0" anchor="ctr"/>
              <a:lstStyle/>
              <a:p>
                <a:endParaRPr lang="en-AU"/>
              </a:p>
            </p:txBody>
          </p:sp>
          <p:sp>
            <p:nvSpPr>
              <p:cNvPr id="238" name="Freeform 649">
                <a:extLst>
                  <a:ext uri="{FF2B5EF4-FFF2-40B4-BE49-F238E27FC236}">
                    <a16:creationId xmlns:a16="http://schemas.microsoft.com/office/drawing/2014/main" id="{952956B8-DCAC-4C18-BA77-1C18D579492C}"/>
                  </a:ext>
                </a:extLst>
              </p:cNvPr>
              <p:cNvSpPr/>
              <p:nvPr/>
            </p:nvSpPr>
            <p:spPr>
              <a:xfrm>
                <a:off x="2158079" y="2722911"/>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39" name="Freeform 651">
                <a:extLst>
                  <a:ext uri="{FF2B5EF4-FFF2-40B4-BE49-F238E27FC236}">
                    <a16:creationId xmlns:a16="http://schemas.microsoft.com/office/drawing/2014/main" id="{72984795-1227-478C-8329-83186E667EE8}"/>
                  </a:ext>
                </a:extLst>
              </p:cNvPr>
              <p:cNvSpPr/>
              <p:nvPr/>
            </p:nvSpPr>
            <p:spPr>
              <a:xfrm>
                <a:off x="2268569" y="2722911"/>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C6D92D"/>
              </a:solidFill>
              <a:ln w="9525" cap="flat">
                <a:noFill/>
                <a:prstDash val="solid"/>
                <a:miter/>
              </a:ln>
            </p:spPr>
            <p:txBody>
              <a:bodyPr rtlCol="0" anchor="ctr"/>
              <a:lstStyle/>
              <a:p>
                <a:endParaRPr lang="en-AU"/>
              </a:p>
            </p:txBody>
          </p:sp>
          <p:sp>
            <p:nvSpPr>
              <p:cNvPr id="240" name="Freeform 653">
                <a:extLst>
                  <a:ext uri="{FF2B5EF4-FFF2-40B4-BE49-F238E27FC236}">
                    <a16:creationId xmlns:a16="http://schemas.microsoft.com/office/drawing/2014/main" id="{9AE35CA0-DCE9-4FEA-BAF8-1FE2787DAB45}"/>
                  </a:ext>
                </a:extLst>
              </p:cNvPr>
              <p:cNvSpPr/>
              <p:nvPr/>
            </p:nvSpPr>
            <p:spPr>
              <a:xfrm>
                <a:off x="2158079" y="2832830"/>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C6D92D"/>
              </a:solidFill>
              <a:ln w="9525" cap="flat">
                <a:noFill/>
                <a:prstDash val="solid"/>
                <a:miter/>
              </a:ln>
            </p:spPr>
            <p:txBody>
              <a:bodyPr rtlCol="0" anchor="ctr"/>
              <a:lstStyle/>
              <a:p>
                <a:endParaRPr lang="en-AU"/>
              </a:p>
            </p:txBody>
          </p:sp>
          <p:sp>
            <p:nvSpPr>
              <p:cNvPr id="241" name="Freeform 654">
                <a:extLst>
                  <a:ext uri="{FF2B5EF4-FFF2-40B4-BE49-F238E27FC236}">
                    <a16:creationId xmlns:a16="http://schemas.microsoft.com/office/drawing/2014/main" id="{82A39F2A-B045-48E7-9B2B-528C177F0898}"/>
                  </a:ext>
                </a:extLst>
              </p:cNvPr>
              <p:cNvSpPr/>
              <p:nvPr/>
            </p:nvSpPr>
            <p:spPr>
              <a:xfrm>
                <a:off x="2268569" y="2832830"/>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42" name="Freeform 655">
                <a:extLst>
                  <a:ext uri="{FF2B5EF4-FFF2-40B4-BE49-F238E27FC236}">
                    <a16:creationId xmlns:a16="http://schemas.microsoft.com/office/drawing/2014/main" id="{FA82E69F-A932-45FB-A4B7-8A14BBCFC60F}"/>
                  </a:ext>
                </a:extLst>
              </p:cNvPr>
              <p:cNvSpPr/>
              <p:nvPr/>
            </p:nvSpPr>
            <p:spPr>
              <a:xfrm>
                <a:off x="2158079" y="2942653"/>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200"/>
              </a:solidFill>
              <a:ln w="9525" cap="flat">
                <a:noFill/>
                <a:prstDash val="solid"/>
                <a:miter/>
              </a:ln>
            </p:spPr>
            <p:txBody>
              <a:bodyPr rtlCol="0" anchor="ctr"/>
              <a:lstStyle/>
              <a:p>
                <a:endParaRPr lang="en-AU"/>
              </a:p>
            </p:txBody>
          </p:sp>
          <p:sp>
            <p:nvSpPr>
              <p:cNvPr id="243" name="Freeform 656">
                <a:extLst>
                  <a:ext uri="{FF2B5EF4-FFF2-40B4-BE49-F238E27FC236}">
                    <a16:creationId xmlns:a16="http://schemas.microsoft.com/office/drawing/2014/main" id="{D4AA8946-BB33-43EC-B381-8E5E91C6A371}"/>
                  </a:ext>
                </a:extLst>
              </p:cNvPr>
              <p:cNvSpPr/>
              <p:nvPr/>
            </p:nvSpPr>
            <p:spPr>
              <a:xfrm>
                <a:off x="2268569" y="2942653"/>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sp>
            <p:nvSpPr>
              <p:cNvPr id="244" name="Freeform 657">
                <a:extLst>
                  <a:ext uri="{FF2B5EF4-FFF2-40B4-BE49-F238E27FC236}">
                    <a16:creationId xmlns:a16="http://schemas.microsoft.com/office/drawing/2014/main" id="{6C71A7EC-4BF6-466C-9CFC-939A8528DE6F}"/>
                  </a:ext>
                </a:extLst>
              </p:cNvPr>
              <p:cNvSpPr/>
              <p:nvPr/>
            </p:nvSpPr>
            <p:spPr>
              <a:xfrm>
                <a:off x="2158079" y="3052572"/>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a:p>
            </p:txBody>
          </p:sp>
        </p:grpSp>
        <p:sp>
          <p:nvSpPr>
            <p:cNvPr id="22" name="Oval 21">
              <a:extLst>
                <a:ext uri="{FF2B5EF4-FFF2-40B4-BE49-F238E27FC236}">
                  <a16:creationId xmlns:a16="http://schemas.microsoft.com/office/drawing/2014/main" id="{A4D8AAEB-032B-4E1B-B94F-6926132D1F16}"/>
                </a:ext>
              </a:extLst>
            </p:cNvPr>
            <p:cNvSpPr/>
            <p:nvPr/>
          </p:nvSpPr>
          <p:spPr>
            <a:xfrm>
              <a:off x="763238" y="277637"/>
              <a:ext cx="111475" cy="111475"/>
            </a:xfrm>
            <a:prstGeom prst="ellipse">
              <a:avLst/>
            </a:prstGeom>
            <a:gradFill flip="none" rotWithShape="1">
              <a:gsLst>
                <a:gs pos="62000">
                  <a:srgbClr val="5698D2">
                    <a:alpha val="0"/>
                  </a:srgbClr>
                </a:gs>
                <a:gs pos="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Oval 22">
              <a:extLst>
                <a:ext uri="{FF2B5EF4-FFF2-40B4-BE49-F238E27FC236}">
                  <a16:creationId xmlns:a16="http://schemas.microsoft.com/office/drawing/2014/main" id="{890B1344-0F4E-4717-B557-7D44C7C2FC8A}"/>
                </a:ext>
              </a:extLst>
            </p:cNvPr>
            <p:cNvSpPr/>
            <p:nvPr/>
          </p:nvSpPr>
          <p:spPr>
            <a:xfrm>
              <a:off x="2530506" y="1461706"/>
              <a:ext cx="110490" cy="110490"/>
            </a:xfrm>
            <a:prstGeom prst="ellipse">
              <a:avLst/>
            </a:prstGeom>
            <a:gradFill flip="none" rotWithShape="1">
              <a:gsLst>
                <a:gs pos="62000">
                  <a:srgbClr val="5698D2">
                    <a:alpha val="0"/>
                  </a:srgbClr>
                </a:gs>
                <a:gs pos="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Oval 23">
              <a:extLst>
                <a:ext uri="{FF2B5EF4-FFF2-40B4-BE49-F238E27FC236}">
                  <a16:creationId xmlns:a16="http://schemas.microsoft.com/office/drawing/2014/main" id="{6F6B2A28-67E6-4DCE-8F43-FDA2647AE878}"/>
                </a:ext>
              </a:extLst>
            </p:cNvPr>
            <p:cNvSpPr/>
            <p:nvPr/>
          </p:nvSpPr>
          <p:spPr>
            <a:xfrm>
              <a:off x="3317042" y="130575"/>
              <a:ext cx="111475" cy="111475"/>
            </a:xfrm>
            <a:prstGeom prst="ellipse">
              <a:avLst/>
            </a:prstGeom>
            <a:gradFill flip="none" rotWithShape="1">
              <a:gsLst>
                <a:gs pos="62000">
                  <a:srgbClr val="5698D2">
                    <a:alpha val="0"/>
                  </a:srgbClr>
                </a:gs>
                <a:gs pos="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Oval 24">
              <a:extLst>
                <a:ext uri="{FF2B5EF4-FFF2-40B4-BE49-F238E27FC236}">
                  <a16:creationId xmlns:a16="http://schemas.microsoft.com/office/drawing/2014/main" id="{7F6B72A7-42AE-43DA-9676-00B0F2F1036E}"/>
                </a:ext>
              </a:extLst>
            </p:cNvPr>
            <p:cNvSpPr/>
            <p:nvPr/>
          </p:nvSpPr>
          <p:spPr>
            <a:xfrm>
              <a:off x="781368" y="1827942"/>
              <a:ext cx="110490" cy="110490"/>
            </a:xfrm>
            <a:prstGeom prst="ellipse">
              <a:avLst/>
            </a:prstGeom>
            <a:gradFill flip="none" rotWithShape="1">
              <a:gsLst>
                <a:gs pos="62000">
                  <a:srgbClr val="5698D2">
                    <a:alpha val="0"/>
                  </a:srgbClr>
                </a:gs>
                <a:gs pos="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Oval 25">
              <a:extLst>
                <a:ext uri="{FF2B5EF4-FFF2-40B4-BE49-F238E27FC236}">
                  <a16:creationId xmlns:a16="http://schemas.microsoft.com/office/drawing/2014/main" id="{5C354395-B8D4-474C-85D3-8393D549568F}"/>
                </a:ext>
              </a:extLst>
            </p:cNvPr>
            <p:cNvSpPr/>
            <p:nvPr/>
          </p:nvSpPr>
          <p:spPr>
            <a:xfrm>
              <a:off x="1938580" y="353599"/>
              <a:ext cx="111475" cy="111475"/>
            </a:xfrm>
            <a:prstGeom prst="ellipse">
              <a:avLst/>
            </a:prstGeom>
            <a:gradFill flip="none" rotWithShape="1">
              <a:gsLst>
                <a:gs pos="62000">
                  <a:srgbClr val="5698D2">
                    <a:alpha val="0"/>
                  </a:srgbClr>
                </a:gs>
                <a:gs pos="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Oval 26">
              <a:extLst>
                <a:ext uri="{FF2B5EF4-FFF2-40B4-BE49-F238E27FC236}">
                  <a16:creationId xmlns:a16="http://schemas.microsoft.com/office/drawing/2014/main" id="{A5EBCA94-0342-4504-B385-FDCDD4BE5A07}"/>
                </a:ext>
              </a:extLst>
            </p:cNvPr>
            <p:cNvSpPr/>
            <p:nvPr/>
          </p:nvSpPr>
          <p:spPr>
            <a:xfrm>
              <a:off x="5439917" y="1874329"/>
              <a:ext cx="110490" cy="110490"/>
            </a:xfrm>
            <a:prstGeom prst="ellipse">
              <a:avLst/>
            </a:prstGeom>
            <a:gradFill flip="none" rotWithShape="1">
              <a:gsLst>
                <a:gs pos="62000">
                  <a:srgbClr val="5698D2">
                    <a:alpha val="0"/>
                  </a:srgbClr>
                </a:gs>
                <a:gs pos="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Oval 27">
              <a:extLst>
                <a:ext uri="{FF2B5EF4-FFF2-40B4-BE49-F238E27FC236}">
                  <a16:creationId xmlns:a16="http://schemas.microsoft.com/office/drawing/2014/main" id="{3970803F-6B36-4186-8448-68C40B2B1CCE}"/>
                </a:ext>
              </a:extLst>
            </p:cNvPr>
            <p:cNvSpPr/>
            <p:nvPr/>
          </p:nvSpPr>
          <p:spPr>
            <a:xfrm>
              <a:off x="1301305" y="977559"/>
              <a:ext cx="110490" cy="110490"/>
            </a:xfrm>
            <a:prstGeom prst="ellipse">
              <a:avLst/>
            </a:prstGeom>
            <a:gradFill flip="none" rotWithShape="1">
              <a:gsLst>
                <a:gs pos="62000">
                  <a:srgbClr val="5698D2">
                    <a:alpha val="0"/>
                  </a:srgbClr>
                </a:gs>
                <a:gs pos="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Oval 29">
              <a:extLst>
                <a:ext uri="{FF2B5EF4-FFF2-40B4-BE49-F238E27FC236}">
                  <a16:creationId xmlns:a16="http://schemas.microsoft.com/office/drawing/2014/main" id="{2E2C3B30-A635-4578-8A77-42F1056B553B}"/>
                </a:ext>
              </a:extLst>
            </p:cNvPr>
            <p:cNvSpPr/>
            <p:nvPr/>
          </p:nvSpPr>
          <p:spPr>
            <a:xfrm>
              <a:off x="286544" y="1033315"/>
              <a:ext cx="110490" cy="110490"/>
            </a:xfrm>
            <a:prstGeom prst="ellipse">
              <a:avLst/>
            </a:prstGeom>
            <a:gradFill flip="none" rotWithShape="1">
              <a:gsLst>
                <a:gs pos="62000">
                  <a:srgbClr val="5698D2">
                    <a:alpha val="0"/>
                  </a:srgbClr>
                </a:gs>
                <a:gs pos="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Oval 30">
              <a:extLst>
                <a:ext uri="{FF2B5EF4-FFF2-40B4-BE49-F238E27FC236}">
                  <a16:creationId xmlns:a16="http://schemas.microsoft.com/office/drawing/2014/main" id="{4273CF6D-DC20-4AEC-ACE1-F6BF7F2203BA}"/>
                </a:ext>
              </a:extLst>
            </p:cNvPr>
            <p:cNvSpPr/>
            <p:nvPr/>
          </p:nvSpPr>
          <p:spPr>
            <a:xfrm>
              <a:off x="4533900" y="1691877"/>
              <a:ext cx="110490" cy="110490"/>
            </a:xfrm>
            <a:prstGeom prst="ellipse">
              <a:avLst/>
            </a:prstGeom>
            <a:gradFill flip="none" rotWithShape="1">
              <a:gsLst>
                <a:gs pos="62000">
                  <a:srgbClr val="5698D2">
                    <a:alpha val="0"/>
                  </a:srgbClr>
                </a:gs>
                <a:gs pos="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Oval 32">
              <a:extLst>
                <a:ext uri="{FF2B5EF4-FFF2-40B4-BE49-F238E27FC236}">
                  <a16:creationId xmlns:a16="http://schemas.microsoft.com/office/drawing/2014/main" id="{7348397D-06CF-448F-BCFA-77B78A177A84}"/>
                </a:ext>
              </a:extLst>
            </p:cNvPr>
            <p:cNvSpPr/>
            <p:nvPr/>
          </p:nvSpPr>
          <p:spPr>
            <a:xfrm>
              <a:off x="4153566" y="683621"/>
              <a:ext cx="110490" cy="110490"/>
            </a:xfrm>
            <a:prstGeom prst="ellipse">
              <a:avLst/>
            </a:prstGeom>
            <a:gradFill flip="none" rotWithShape="1">
              <a:gsLst>
                <a:gs pos="62000">
                  <a:srgbClr val="5698D2">
                    <a:alpha val="0"/>
                  </a:srgbClr>
                </a:gs>
                <a:gs pos="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Oval 33">
              <a:extLst>
                <a:ext uri="{FF2B5EF4-FFF2-40B4-BE49-F238E27FC236}">
                  <a16:creationId xmlns:a16="http://schemas.microsoft.com/office/drawing/2014/main" id="{AC93EDBF-3486-4320-9E8C-1FB1C77B9665}"/>
                </a:ext>
              </a:extLst>
            </p:cNvPr>
            <p:cNvSpPr/>
            <p:nvPr/>
          </p:nvSpPr>
          <p:spPr>
            <a:xfrm>
              <a:off x="4894287" y="1032282"/>
              <a:ext cx="110490" cy="110490"/>
            </a:xfrm>
            <a:prstGeom prst="ellipse">
              <a:avLst/>
            </a:prstGeom>
            <a:gradFill flip="none" rotWithShape="1">
              <a:gsLst>
                <a:gs pos="62000">
                  <a:srgbClr val="5698D2">
                    <a:alpha val="0"/>
                  </a:srgbClr>
                </a:gs>
                <a:gs pos="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Oval 34">
              <a:extLst>
                <a:ext uri="{FF2B5EF4-FFF2-40B4-BE49-F238E27FC236}">
                  <a16:creationId xmlns:a16="http://schemas.microsoft.com/office/drawing/2014/main" id="{B3C7FF19-FFF7-4AB2-8D43-C9EAE834F60F}"/>
                </a:ext>
              </a:extLst>
            </p:cNvPr>
            <p:cNvSpPr/>
            <p:nvPr/>
          </p:nvSpPr>
          <p:spPr>
            <a:xfrm>
              <a:off x="5411371" y="260534"/>
              <a:ext cx="110490" cy="110490"/>
            </a:xfrm>
            <a:prstGeom prst="ellipse">
              <a:avLst/>
            </a:prstGeom>
            <a:gradFill flip="none" rotWithShape="1">
              <a:gsLst>
                <a:gs pos="62000">
                  <a:srgbClr val="5698D2">
                    <a:alpha val="0"/>
                  </a:srgbClr>
                </a:gs>
                <a:gs pos="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6" name="Group 35">
              <a:extLst>
                <a:ext uri="{FF2B5EF4-FFF2-40B4-BE49-F238E27FC236}">
                  <a16:creationId xmlns:a16="http://schemas.microsoft.com/office/drawing/2014/main" id="{5D6D208E-C41B-4EA7-87AA-242D4D645F63}"/>
                </a:ext>
              </a:extLst>
            </p:cNvPr>
            <p:cNvGrpSpPr/>
            <p:nvPr/>
          </p:nvGrpSpPr>
          <p:grpSpPr>
            <a:xfrm>
              <a:off x="1850632" y="1801700"/>
              <a:ext cx="1625600" cy="1747264"/>
              <a:chOff x="1850632" y="1801700"/>
              <a:chExt cx="1625600" cy="1747264"/>
            </a:xfrm>
          </p:grpSpPr>
          <p:sp>
            <p:nvSpPr>
              <p:cNvPr id="193" name="Freeform 498">
                <a:extLst>
                  <a:ext uri="{FF2B5EF4-FFF2-40B4-BE49-F238E27FC236}">
                    <a16:creationId xmlns:a16="http://schemas.microsoft.com/office/drawing/2014/main" id="{D976DA49-F5A3-410E-B2AB-EE4903EEC877}"/>
                  </a:ext>
                </a:extLst>
              </p:cNvPr>
              <p:cNvSpPr/>
              <p:nvPr/>
            </p:nvSpPr>
            <p:spPr>
              <a:xfrm rot="21585600">
                <a:off x="2642563" y="2744959"/>
                <a:ext cx="106489" cy="804005"/>
              </a:xfrm>
              <a:custGeom>
                <a:avLst/>
                <a:gdLst>
                  <a:gd name="connsiteX0" fmla="*/ 0 w 106489"/>
                  <a:gd name="connsiteY0" fmla="*/ 0 h 804005"/>
                  <a:gd name="connsiteX1" fmla="*/ 106489 w 106489"/>
                  <a:gd name="connsiteY1" fmla="*/ 0 h 804005"/>
                  <a:gd name="connsiteX2" fmla="*/ 106489 w 106489"/>
                  <a:gd name="connsiteY2" fmla="*/ 804005 h 804005"/>
                  <a:gd name="connsiteX3" fmla="*/ 0 w 106489"/>
                  <a:gd name="connsiteY3" fmla="*/ 804005 h 804005"/>
                </a:gdLst>
                <a:ahLst/>
                <a:cxnLst>
                  <a:cxn ang="0">
                    <a:pos x="connsiteX0" y="connsiteY0"/>
                  </a:cxn>
                  <a:cxn ang="0">
                    <a:pos x="connsiteX1" y="connsiteY1"/>
                  </a:cxn>
                  <a:cxn ang="0">
                    <a:pos x="connsiteX2" y="connsiteY2"/>
                  </a:cxn>
                  <a:cxn ang="0">
                    <a:pos x="connsiteX3" y="connsiteY3"/>
                  </a:cxn>
                </a:cxnLst>
                <a:rect l="l" t="t" r="r" b="b"/>
                <a:pathLst>
                  <a:path w="106489" h="804005">
                    <a:moveTo>
                      <a:pt x="0" y="0"/>
                    </a:moveTo>
                    <a:lnTo>
                      <a:pt x="106489" y="0"/>
                    </a:lnTo>
                    <a:lnTo>
                      <a:pt x="106489" y="804005"/>
                    </a:lnTo>
                    <a:lnTo>
                      <a:pt x="0" y="804005"/>
                    </a:lnTo>
                    <a:close/>
                  </a:path>
                </a:pathLst>
              </a:custGeom>
              <a:solidFill>
                <a:srgbClr val="3A315A"/>
              </a:solidFill>
              <a:ln w="9525" cap="flat">
                <a:noFill/>
                <a:prstDash val="solid"/>
                <a:miter/>
              </a:ln>
            </p:spPr>
            <p:txBody>
              <a:bodyPr rtlCol="0" anchor="ctr"/>
              <a:lstStyle/>
              <a:p>
                <a:endParaRPr lang="en-AU"/>
              </a:p>
            </p:txBody>
          </p:sp>
          <p:pic>
            <p:nvPicPr>
              <p:cNvPr id="194" name="Graphic 193">
                <a:extLst>
                  <a:ext uri="{FF2B5EF4-FFF2-40B4-BE49-F238E27FC236}">
                    <a16:creationId xmlns:a16="http://schemas.microsoft.com/office/drawing/2014/main" id="{358F2778-BED4-4BEB-883A-BFAB38D7944F}"/>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850632" y="1801700"/>
                <a:ext cx="1625600" cy="1155700"/>
              </a:xfrm>
              <a:prstGeom prst="rect">
                <a:avLst/>
              </a:prstGeom>
            </p:spPr>
          </p:pic>
        </p:grpSp>
        <p:pic>
          <p:nvPicPr>
            <p:cNvPr id="37" name="Graphic 36">
              <a:extLst>
                <a:ext uri="{FF2B5EF4-FFF2-40B4-BE49-F238E27FC236}">
                  <a16:creationId xmlns:a16="http://schemas.microsoft.com/office/drawing/2014/main" id="{6F270444-ECC7-4CA4-AAF9-A3948E98F626}"/>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46372" y="2201720"/>
              <a:ext cx="6604000" cy="3073400"/>
            </a:xfrm>
            <a:prstGeom prst="rect">
              <a:avLst/>
            </a:prstGeom>
          </p:spPr>
        </p:pic>
        <p:grpSp>
          <p:nvGrpSpPr>
            <p:cNvPr id="38" name="Group 37">
              <a:extLst>
                <a:ext uri="{FF2B5EF4-FFF2-40B4-BE49-F238E27FC236}">
                  <a16:creationId xmlns:a16="http://schemas.microsoft.com/office/drawing/2014/main" id="{0C65A640-672B-4E1E-8388-44DB09E927BD}"/>
                </a:ext>
              </a:extLst>
            </p:cNvPr>
            <p:cNvGrpSpPr/>
            <p:nvPr/>
          </p:nvGrpSpPr>
          <p:grpSpPr>
            <a:xfrm>
              <a:off x="3262659" y="2970134"/>
              <a:ext cx="511396" cy="472278"/>
              <a:chOff x="3255645" y="3067973"/>
              <a:chExt cx="511396" cy="472278"/>
            </a:xfrm>
          </p:grpSpPr>
          <p:grpSp>
            <p:nvGrpSpPr>
              <p:cNvPr id="163" name="Graphic 509">
                <a:extLst>
                  <a:ext uri="{FF2B5EF4-FFF2-40B4-BE49-F238E27FC236}">
                    <a16:creationId xmlns:a16="http://schemas.microsoft.com/office/drawing/2014/main" id="{119A4777-9AAF-47A0-9C0F-48A45FCB24D1}"/>
                  </a:ext>
                </a:extLst>
              </p:cNvPr>
              <p:cNvGrpSpPr/>
              <p:nvPr/>
            </p:nvGrpSpPr>
            <p:grpSpPr>
              <a:xfrm>
                <a:off x="3288726" y="3155635"/>
                <a:ext cx="478315" cy="384616"/>
                <a:chOff x="3326826" y="3117535"/>
                <a:chExt cx="478315" cy="384616"/>
              </a:xfrm>
            </p:grpSpPr>
            <p:sp>
              <p:nvSpPr>
                <p:cNvPr id="184" name="Freeform 880">
                  <a:extLst>
                    <a:ext uri="{FF2B5EF4-FFF2-40B4-BE49-F238E27FC236}">
                      <a16:creationId xmlns:a16="http://schemas.microsoft.com/office/drawing/2014/main" id="{57A750BD-3A8B-4D47-A265-645BB6B175D8}"/>
                    </a:ext>
                  </a:extLst>
                </p:cNvPr>
                <p:cNvSpPr/>
                <p:nvPr/>
              </p:nvSpPr>
              <p:spPr>
                <a:xfrm>
                  <a:off x="3326826" y="3237833"/>
                  <a:ext cx="245905" cy="235172"/>
                </a:xfrm>
                <a:custGeom>
                  <a:avLst/>
                  <a:gdLst>
                    <a:gd name="connsiteX0" fmla="*/ 2828 w 245905"/>
                    <a:gd name="connsiteY0" fmla="*/ 235172 h 235172"/>
                    <a:gd name="connsiteX1" fmla="*/ 923 w 245905"/>
                    <a:gd name="connsiteY1" fmla="*/ 234505 h 235172"/>
                    <a:gd name="connsiteX2" fmla="*/ 808 w 245905"/>
                    <a:gd name="connsiteY2" fmla="*/ 230334 h 235172"/>
                    <a:gd name="connsiteX3" fmla="*/ 923 w 245905"/>
                    <a:gd name="connsiteY3" fmla="*/ 230219 h 235172"/>
                    <a:gd name="connsiteX4" fmla="*/ 195233 w 245905"/>
                    <a:gd name="connsiteY4" fmla="*/ 0 h 235172"/>
                    <a:gd name="connsiteX5" fmla="*/ 242858 w 245905"/>
                    <a:gd name="connsiteY5" fmla="*/ 0 h 235172"/>
                    <a:gd name="connsiteX6" fmla="*/ 245906 w 245905"/>
                    <a:gd name="connsiteY6" fmla="*/ 3048 h 235172"/>
                    <a:gd name="connsiteX7" fmla="*/ 242858 w 245905"/>
                    <a:gd name="connsiteY7" fmla="*/ 6096 h 235172"/>
                    <a:gd name="connsiteX8" fmla="*/ 197424 w 245905"/>
                    <a:gd name="connsiteY8" fmla="*/ 6096 h 235172"/>
                    <a:gd name="connsiteX9" fmla="*/ 4923 w 245905"/>
                    <a:gd name="connsiteY9" fmla="*/ 234125 h 235172"/>
                    <a:gd name="connsiteX10" fmla="*/ 2542 w 245905"/>
                    <a:gd name="connsiteY10" fmla="*/ 235172 h 23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905" h="235172">
                      <a:moveTo>
                        <a:pt x="2828" y="235172"/>
                      </a:moveTo>
                      <a:cubicBezTo>
                        <a:pt x="2133" y="235182"/>
                        <a:pt x="1456" y="234944"/>
                        <a:pt x="923" y="234505"/>
                      </a:cubicBezTo>
                      <a:cubicBezTo>
                        <a:pt x="-258" y="233382"/>
                        <a:pt x="-316" y="231515"/>
                        <a:pt x="808" y="230334"/>
                      </a:cubicBezTo>
                      <a:cubicBezTo>
                        <a:pt x="847" y="230296"/>
                        <a:pt x="885" y="230257"/>
                        <a:pt x="923" y="230219"/>
                      </a:cubicBezTo>
                      <a:lnTo>
                        <a:pt x="195233" y="0"/>
                      </a:lnTo>
                      <a:lnTo>
                        <a:pt x="242858" y="0"/>
                      </a:lnTo>
                      <a:cubicBezTo>
                        <a:pt x="244544" y="0"/>
                        <a:pt x="245906" y="1362"/>
                        <a:pt x="245906" y="3048"/>
                      </a:cubicBezTo>
                      <a:cubicBezTo>
                        <a:pt x="245858" y="4715"/>
                        <a:pt x="244525" y="6048"/>
                        <a:pt x="242858" y="6096"/>
                      </a:cubicBezTo>
                      <a:lnTo>
                        <a:pt x="197424" y="6096"/>
                      </a:lnTo>
                      <a:lnTo>
                        <a:pt x="4923" y="234125"/>
                      </a:lnTo>
                      <a:cubicBezTo>
                        <a:pt x="4295" y="234772"/>
                        <a:pt x="3447" y="235153"/>
                        <a:pt x="2542" y="235172"/>
                      </a:cubicBezTo>
                    </a:path>
                  </a:pathLst>
                </a:custGeom>
                <a:solidFill>
                  <a:srgbClr val="527D7D"/>
                </a:solidFill>
                <a:ln w="9525" cap="flat">
                  <a:noFill/>
                  <a:prstDash val="solid"/>
                  <a:miter/>
                </a:ln>
              </p:spPr>
              <p:txBody>
                <a:bodyPr rtlCol="0" anchor="ctr"/>
                <a:lstStyle/>
                <a:p>
                  <a:endParaRPr lang="en-AU"/>
                </a:p>
              </p:txBody>
            </p:sp>
            <p:sp>
              <p:nvSpPr>
                <p:cNvPr id="185" name="Freeform 881">
                  <a:extLst>
                    <a:ext uri="{FF2B5EF4-FFF2-40B4-BE49-F238E27FC236}">
                      <a16:creationId xmlns:a16="http://schemas.microsoft.com/office/drawing/2014/main" id="{6070B862-B5AE-4F4C-8D90-817053FCF7FA}"/>
                    </a:ext>
                  </a:extLst>
                </p:cNvPr>
                <p:cNvSpPr/>
                <p:nvPr/>
              </p:nvSpPr>
              <p:spPr>
                <a:xfrm>
                  <a:off x="3395686" y="3385066"/>
                  <a:ext cx="95533" cy="87940"/>
                </a:xfrm>
                <a:custGeom>
                  <a:avLst/>
                  <a:gdLst>
                    <a:gd name="connsiteX0" fmla="*/ 92654 w 95533"/>
                    <a:gd name="connsiteY0" fmla="*/ 87939 h 87940"/>
                    <a:gd name="connsiteX1" fmla="*/ 90559 w 95533"/>
                    <a:gd name="connsiteY1" fmla="*/ 87177 h 87940"/>
                    <a:gd name="connsiteX2" fmla="*/ 1024 w 95533"/>
                    <a:gd name="connsiteY2" fmla="*/ 5358 h 87940"/>
                    <a:gd name="connsiteX3" fmla="*/ 786 w 95533"/>
                    <a:gd name="connsiteY3" fmla="*/ 1024 h 87940"/>
                    <a:gd name="connsiteX4" fmla="*/ 5120 w 95533"/>
                    <a:gd name="connsiteY4" fmla="*/ 786 h 87940"/>
                    <a:gd name="connsiteX5" fmla="*/ 94655 w 95533"/>
                    <a:gd name="connsiteY5" fmla="*/ 82701 h 87940"/>
                    <a:gd name="connsiteX6" fmla="*/ 94655 w 95533"/>
                    <a:gd name="connsiteY6" fmla="*/ 86987 h 87940"/>
                    <a:gd name="connsiteX7" fmla="*/ 92464 w 95533"/>
                    <a:gd name="connsiteY7" fmla="*/ 87939 h 8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33" h="87940">
                      <a:moveTo>
                        <a:pt x="92654" y="87939"/>
                      </a:moveTo>
                      <a:cubicBezTo>
                        <a:pt x="91892" y="87930"/>
                        <a:pt x="91149" y="87663"/>
                        <a:pt x="90559" y="87177"/>
                      </a:cubicBezTo>
                      <a:lnTo>
                        <a:pt x="1024" y="5358"/>
                      </a:lnTo>
                      <a:cubicBezTo>
                        <a:pt x="-243" y="4224"/>
                        <a:pt x="-348" y="2290"/>
                        <a:pt x="786" y="1024"/>
                      </a:cubicBezTo>
                      <a:cubicBezTo>
                        <a:pt x="1919" y="-243"/>
                        <a:pt x="3853" y="-348"/>
                        <a:pt x="5120" y="786"/>
                      </a:cubicBezTo>
                      <a:lnTo>
                        <a:pt x="94655" y="82701"/>
                      </a:lnTo>
                      <a:cubicBezTo>
                        <a:pt x="95826" y="83891"/>
                        <a:pt x="95826" y="85796"/>
                        <a:pt x="94655" y="86987"/>
                      </a:cubicBezTo>
                      <a:cubicBezTo>
                        <a:pt x="94102" y="87606"/>
                        <a:pt x="93302" y="87958"/>
                        <a:pt x="92464" y="87939"/>
                      </a:cubicBezTo>
                    </a:path>
                  </a:pathLst>
                </a:custGeom>
                <a:solidFill>
                  <a:srgbClr val="527D7D"/>
                </a:solidFill>
                <a:ln w="9525" cap="flat">
                  <a:noFill/>
                  <a:prstDash val="solid"/>
                  <a:miter/>
                </a:ln>
              </p:spPr>
              <p:txBody>
                <a:bodyPr rtlCol="0" anchor="ctr"/>
                <a:lstStyle/>
                <a:p>
                  <a:endParaRPr lang="en-AU"/>
                </a:p>
              </p:txBody>
            </p:sp>
            <p:sp>
              <p:nvSpPr>
                <p:cNvPr id="186" name="Freeform 882">
                  <a:extLst>
                    <a:ext uri="{FF2B5EF4-FFF2-40B4-BE49-F238E27FC236}">
                      <a16:creationId xmlns:a16="http://schemas.microsoft.com/office/drawing/2014/main" id="{529D7997-D9A9-425C-8360-1621FF6341D8}"/>
                    </a:ext>
                  </a:extLst>
                </p:cNvPr>
                <p:cNvSpPr/>
                <p:nvPr/>
              </p:nvSpPr>
              <p:spPr>
                <a:xfrm>
                  <a:off x="3669601" y="3118215"/>
                  <a:ext cx="74675" cy="62467"/>
                </a:xfrm>
                <a:custGeom>
                  <a:avLst/>
                  <a:gdLst>
                    <a:gd name="connsiteX0" fmla="*/ 32290 w 74675"/>
                    <a:gd name="connsiteY0" fmla="*/ 2270 h 62467"/>
                    <a:gd name="connsiteX1" fmla="*/ 55626 w 74675"/>
                    <a:gd name="connsiteY1" fmla="*/ 23035 h 62467"/>
                    <a:gd name="connsiteX2" fmla="*/ 74676 w 74675"/>
                    <a:gd name="connsiteY2" fmla="*/ 48466 h 62467"/>
                    <a:gd name="connsiteX3" fmla="*/ 51435 w 74675"/>
                    <a:gd name="connsiteY3" fmla="*/ 62468 h 62467"/>
                    <a:gd name="connsiteX4" fmla="*/ 35052 w 74675"/>
                    <a:gd name="connsiteY4" fmla="*/ 24368 h 62467"/>
                    <a:gd name="connsiteX5" fmla="*/ 0 w 74675"/>
                    <a:gd name="connsiteY5" fmla="*/ 8556 h 62467"/>
                    <a:gd name="connsiteX6" fmla="*/ 32575 w 74675"/>
                    <a:gd name="connsiteY6" fmla="*/ 2080 h 6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675" h="62467">
                      <a:moveTo>
                        <a:pt x="32290" y="2270"/>
                      </a:moveTo>
                      <a:cubicBezTo>
                        <a:pt x="41967" y="6709"/>
                        <a:pt x="50092" y="13938"/>
                        <a:pt x="55626" y="23035"/>
                      </a:cubicBezTo>
                      <a:cubicBezTo>
                        <a:pt x="61141" y="32102"/>
                        <a:pt x="67523" y="40618"/>
                        <a:pt x="74676" y="48466"/>
                      </a:cubicBezTo>
                      <a:cubicBezTo>
                        <a:pt x="66113" y="51629"/>
                        <a:pt x="58236" y="56381"/>
                        <a:pt x="51435" y="62468"/>
                      </a:cubicBezTo>
                      <a:cubicBezTo>
                        <a:pt x="49216" y="48609"/>
                        <a:pt x="43586" y="35512"/>
                        <a:pt x="35052" y="24368"/>
                      </a:cubicBezTo>
                      <a:cubicBezTo>
                        <a:pt x="26203" y="14272"/>
                        <a:pt x="13421" y="8509"/>
                        <a:pt x="0" y="8556"/>
                      </a:cubicBezTo>
                      <a:cubicBezTo>
                        <a:pt x="8696" y="279"/>
                        <a:pt x="21374" y="-2235"/>
                        <a:pt x="32575" y="2080"/>
                      </a:cubicBezTo>
                    </a:path>
                  </a:pathLst>
                </a:custGeom>
                <a:solidFill>
                  <a:srgbClr val="26384D"/>
                </a:solidFill>
                <a:ln w="9525" cap="flat">
                  <a:noFill/>
                  <a:prstDash val="solid"/>
                  <a:miter/>
                </a:ln>
              </p:spPr>
              <p:txBody>
                <a:bodyPr rtlCol="0" anchor="ctr"/>
                <a:lstStyle/>
                <a:p>
                  <a:endParaRPr lang="en-AU"/>
                </a:p>
              </p:txBody>
            </p:sp>
            <p:sp>
              <p:nvSpPr>
                <p:cNvPr id="187" name="Freeform 883">
                  <a:extLst>
                    <a:ext uri="{FF2B5EF4-FFF2-40B4-BE49-F238E27FC236}">
                      <a16:creationId xmlns:a16="http://schemas.microsoft.com/office/drawing/2014/main" id="{9810D40A-B578-4412-974A-9D49FDF4AE02}"/>
                    </a:ext>
                  </a:extLst>
                </p:cNvPr>
                <p:cNvSpPr/>
                <p:nvPr/>
              </p:nvSpPr>
              <p:spPr>
                <a:xfrm>
                  <a:off x="3663149" y="3120390"/>
                  <a:ext cx="58391" cy="131930"/>
                </a:xfrm>
                <a:custGeom>
                  <a:avLst/>
                  <a:gdLst>
                    <a:gd name="connsiteX0" fmla="*/ 14644 w 58391"/>
                    <a:gd name="connsiteY0" fmla="*/ 0 h 131930"/>
                    <a:gd name="connsiteX1" fmla="*/ 9976 w 58391"/>
                    <a:gd name="connsiteY1" fmla="*/ 2476 h 131930"/>
                    <a:gd name="connsiteX2" fmla="*/ 928 w 58391"/>
                    <a:gd name="connsiteY2" fmla="*/ 30004 h 131930"/>
                    <a:gd name="connsiteX3" fmla="*/ 8548 w 58391"/>
                    <a:gd name="connsiteY3" fmla="*/ 52197 h 131930"/>
                    <a:gd name="connsiteX4" fmla="*/ 13882 w 58391"/>
                    <a:gd name="connsiteY4" fmla="*/ 82582 h 131930"/>
                    <a:gd name="connsiteX5" fmla="*/ 24550 w 58391"/>
                    <a:gd name="connsiteY5" fmla="*/ 115729 h 131930"/>
                    <a:gd name="connsiteX6" fmla="*/ 53125 w 58391"/>
                    <a:gd name="connsiteY6" fmla="*/ 131921 h 131930"/>
                    <a:gd name="connsiteX7" fmla="*/ 58363 w 58391"/>
                    <a:gd name="connsiteY7" fmla="*/ 130112 h 131930"/>
                    <a:gd name="connsiteX8" fmla="*/ 14167 w 58391"/>
                    <a:gd name="connsiteY8" fmla="*/ 0 h 13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91" h="131930">
                      <a:moveTo>
                        <a:pt x="14644" y="0"/>
                      </a:moveTo>
                      <a:cubicBezTo>
                        <a:pt x="13024" y="695"/>
                        <a:pt x="11462" y="1524"/>
                        <a:pt x="9976" y="2476"/>
                      </a:cubicBezTo>
                      <a:cubicBezTo>
                        <a:pt x="1718" y="9010"/>
                        <a:pt x="-1844" y="19841"/>
                        <a:pt x="928" y="30004"/>
                      </a:cubicBezTo>
                      <a:cubicBezTo>
                        <a:pt x="3214" y="37529"/>
                        <a:pt x="6833" y="44387"/>
                        <a:pt x="8548" y="52197"/>
                      </a:cubicBezTo>
                      <a:cubicBezTo>
                        <a:pt x="10834" y="62198"/>
                        <a:pt x="11977" y="72485"/>
                        <a:pt x="13882" y="82582"/>
                      </a:cubicBezTo>
                      <a:cubicBezTo>
                        <a:pt x="15310" y="94202"/>
                        <a:pt x="18930" y="105451"/>
                        <a:pt x="24550" y="115729"/>
                      </a:cubicBezTo>
                      <a:cubicBezTo>
                        <a:pt x="30369" y="125977"/>
                        <a:pt x="41342" y="132197"/>
                        <a:pt x="53125" y="131921"/>
                      </a:cubicBezTo>
                      <a:cubicBezTo>
                        <a:pt x="54944" y="131559"/>
                        <a:pt x="56706" y="130950"/>
                        <a:pt x="58363" y="130112"/>
                      </a:cubicBezTo>
                      <a:cubicBezTo>
                        <a:pt x="59154" y="82934"/>
                        <a:pt x="43533" y="36938"/>
                        <a:pt x="14167" y="0"/>
                      </a:cubicBezTo>
                    </a:path>
                  </a:pathLst>
                </a:custGeom>
                <a:solidFill>
                  <a:srgbClr val="527D7D"/>
                </a:solidFill>
                <a:ln w="9525" cap="flat">
                  <a:noFill/>
                  <a:prstDash val="solid"/>
                  <a:miter/>
                </a:ln>
              </p:spPr>
              <p:txBody>
                <a:bodyPr rtlCol="0" anchor="ctr"/>
                <a:lstStyle/>
                <a:p>
                  <a:endParaRPr lang="en-AU"/>
                </a:p>
              </p:txBody>
            </p:sp>
            <p:sp>
              <p:nvSpPr>
                <p:cNvPr id="188" name="Freeform 884">
                  <a:extLst>
                    <a:ext uri="{FF2B5EF4-FFF2-40B4-BE49-F238E27FC236}">
                      <a16:creationId xmlns:a16="http://schemas.microsoft.com/office/drawing/2014/main" id="{F60B95B7-74C8-4BEF-82DC-DAAFE757D869}"/>
                    </a:ext>
                  </a:extLst>
                </p:cNvPr>
                <p:cNvSpPr/>
                <p:nvPr/>
              </p:nvSpPr>
              <p:spPr>
                <a:xfrm>
                  <a:off x="3677888" y="3117535"/>
                  <a:ext cx="64389" cy="132965"/>
                </a:xfrm>
                <a:custGeom>
                  <a:avLst/>
                  <a:gdLst>
                    <a:gd name="connsiteX0" fmla="*/ 64294 w 64389"/>
                    <a:gd name="connsiteY0" fmla="*/ 104010 h 132965"/>
                    <a:gd name="connsiteX1" fmla="*/ 54769 w 64389"/>
                    <a:gd name="connsiteY1" fmla="*/ 62195 h 132965"/>
                    <a:gd name="connsiteX2" fmla="*/ 42958 w 64389"/>
                    <a:gd name="connsiteY2" fmla="*/ 32286 h 132965"/>
                    <a:gd name="connsiteX3" fmla="*/ 25717 w 64389"/>
                    <a:gd name="connsiteY3" fmla="*/ 6093 h 132965"/>
                    <a:gd name="connsiteX4" fmla="*/ 0 w 64389"/>
                    <a:gd name="connsiteY4" fmla="*/ 2854 h 132965"/>
                    <a:gd name="connsiteX5" fmla="*/ 44196 w 64389"/>
                    <a:gd name="connsiteY5" fmla="*/ 132966 h 132965"/>
                    <a:gd name="connsiteX6" fmla="*/ 64389 w 64389"/>
                    <a:gd name="connsiteY6" fmla="*/ 104391 h 132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89" h="132965">
                      <a:moveTo>
                        <a:pt x="64294" y="104010"/>
                      </a:moveTo>
                      <a:cubicBezTo>
                        <a:pt x="64341" y="89532"/>
                        <a:pt x="61084" y="75225"/>
                        <a:pt x="54769" y="62195"/>
                      </a:cubicBezTo>
                      <a:cubicBezTo>
                        <a:pt x="50863" y="52670"/>
                        <a:pt x="46863" y="42288"/>
                        <a:pt x="42958" y="32286"/>
                      </a:cubicBezTo>
                      <a:cubicBezTo>
                        <a:pt x="39262" y="22371"/>
                        <a:pt x="33366" y="13408"/>
                        <a:pt x="25717" y="6093"/>
                      </a:cubicBezTo>
                      <a:cubicBezTo>
                        <a:pt x="18831" y="-603"/>
                        <a:pt x="8334" y="-1927"/>
                        <a:pt x="0" y="2854"/>
                      </a:cubicBezTo>
                      <a:cubicBezTo>
                        <a:pt x="29366" y="39792"/>
                        <a:pt x="44987" y="85788"/>
                        <a:pt x="44196" y="132966"/>
                      </a:cubicBezTo>
                      <a:cubicBezTo>
                        <a:pt x="55674" y="127879"/>
                        <a:pt x="63427" y="116907"/>
                        <a:pt x="64389" y="104391"/>
                      </a:cubicBezTo>
                    </a:path>
                  </a:pathLst>
                </a:custGeom>
                <a:solidFill>
                  <a:srgbClr val="61A1AB"/>
                </a:solidFill>
                <a:ln w="9525" cap="flat">
                  <a:noFill/>
                  <a:prstDash val="solid"/>
                  <a:miter/>
                </a:ln>
              </p:spPr>
              <p:txBody>
                <a:bodyPr rtlCol="0" anchor="ctr"/>
                <a:lstStyle/>
                <a:p>
                  <a:endParaRPr lang="en-AU"/>
                </a:p>
              </p:txBody>
            </p:sp>
            <p:sp>
              <p:nvSpPr>
                <p:cNvPr id="189" name="Freeform 885">
                  <a:extLst>
                    <a:ext uri="{FF2B5EF4-FFF2-40B4-BE49-F238E27FC236}">
                      <a16:creationId xmlns:a16="http://schemas.microsoft.com/office/drawing/2014/main" id="{E263547F-DCEA-4BDF-A360-2DF725716FF8}"/>
                    </a:ext>
                  </a:extLst>
                </p:cNvPr>
                <p:cNvSpPr/>
                <p:nvPr/>
              </p:nvSpPr>
              <p:spPr>
                <a:xfrm>
                  <a:off x="3541490" y="3483768"/>
                  <a:ext cx="55435" cy="18383"/>
                </a:xfrm>
                <a:custGeom>
                  <a:avLst/>
                  <a:gdLst>
                    <a:gd name="connsiteX0" fmla="*/ 29432 w 55435"/>
                    <a:gd name="connsiteY0" fmla="*/ 0 h 18383"/>
                    <a:gd name="connsiteX1" fmla="*/ 0 w 55435"/>
                    <a:gd name="connsiteY1" fmla="*/ 6001 h 18383"/>
                    <a:gd name="connsiteX2" fmla="*/ 52864 w 55435"/>
                    <a:gd name="connsiteY2" fmla="*/ 18383 h 18383"/>
                    <a:gd name="connsiteX3" fmla="*/ 55436 w 55435"/>
                    <a:gd name="connsiteY3" fmla="*/ 6001 h 18383"/>
                  </a:gdLst>
                  <a:ahLst/>
                  <a:cxnLst>
                    <a:cxn ang="0">
                      <a:pos x="connsiteX0" y="connsiteY0"/>
                    </a:cxn>
                    <a:cxn ang="0">
                      <a:pos x="connsiteX1" y="connsiteY1"/>
                    </a:cxn>
                    <a:cxn ang="0">
                      <a:pos x="connsiteX2" y="connsiteY2"/>
                    </a:cxn>
                    <a:cxn ang="0">
                      <a:pos x="connsiteX3" y="connsiteY3"/>
                    </a:cxn>
                  </a:cxnLst>
                  <a:rect l="l" t="t" r="r" b="b"/>
                  <a:pathLst>
                    <a:path w="55435" h="18383">
                      <a:moveTo>
                        <a:pt x="29432" y="0"/>
                      </a:moveTo>
                      <a:cubicBezTo>
                        <a:pt x="18002" y="571"/>
                        <a:pt x="0" y="2286"/>
                        <a:pt x="0" y="6001"/>
                      </a:cubicBezTo>
                      <a:cubicBezTo>
                        <a:pt x="0" y="9715"/>
                        <a:pt x="52864" y="18383"/>
                        <a:pt x="52864" y="18383"/>
                      </a:cubicBezTo>
                      <a:lnTo>
                        <a:pt x="55436" y="6001"/>
                      </a:lnTo>
                      <a:close/>
                    </a:path>
                  </a:pathLst>
                </a:custGeom>
                <a:solidFill>
                  <a:srgbClr val="EB593D"/>
                </a:solidFill>
                <a:ln w="9525" cap="flat">
                  <a:noFill/>
                  <a:prstDash val="solid"/>
                  <a:miter/>
                </a:ln>
              </p:spPr>
              <p:txBody>
                <a:bodyPr rtlCol="0" anchor="ctr"/>
                <a:lstStyle/>
                <a:p>
                  <a:endParaRPr lang="en-AU"/>
                </a:p>
              </p:txBody>
            </p:sp>
            <p:sp>
              <p:nvSpPr>
                <p:cNvPr id="190" name="Freeform 886">
                  <a:extLst>
                    <a:ext uri="{FF2B5EF4-FFF2-40B4-BE49-F238E27FC236}">
                      <a16:creationId xmlns:a16="http://schemas.microsoft.com/office/drawing/2014/main" id="{CF2BB7B5-C186-4BA9-8CD0-B56C2CFF7C53}"/>
                    </a:ext>
                  </a:extLst>
                </p:cNvPr>
                <p:cNvSpPr/>
                <p:nvPr/>
              </p:nvSpPr>
              <p:spPr>
                <a:xfrm>
                  <a:off x="3570541" y="3453669"/>
                  <a:ext cx="33909" cy="35814"/>
                </a:xfrm>
                <a:custGeom>
                  <a:avLst/>
                  <a:gdLst>
                    <a:gd name="connsiteX0" fmla="*/ 33909 w 33909"/>
                    <a:gd name="connsiteY0" fmla="*/ 0 h 35814"/>
                    <a:gd name="connsiteX1" fmla="*/ 14859 w 33909"/>
                    <a:gd name="connsiteY1" fmla="*/ 0 h 35814"/>
                    <a:gd name="connsiteX2" fmla="*/ 7144 w 33909"/>
                    <a:gd name="connsiteY2" fmla="*/ 29813 h 35814"/>
                    <a:gd name="connsiteX3" fmla="*/ 0 w 33909"/>
                    <a:gd name="connsiteY3" fmla="*/ 29813 h 35814"/>
                    <a:gd name="connsiteX4" fmla="*/ 26003 w 33909"/>
                    <a:gd name="connsiteY4" fmla="*/ 35814 h 3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9" h="35814">
                      <a:moveTo>
                        <a:pt x="33909" y="0"/>
                      </a:moveTo>
                      <a:lnTo>
                        <a:pt x="14859" y="0"/>
                      </a:lnTo>
                      <a:lnTo>
                        <a:pt x="7144" y="29813"/>
                      </a:lnTo>
                      <a:lnTo>
                        <a:pt x="0" y="29813"/>
                      </a:lnTo>
                      <a:lnTo>
                        <a:pt x="26003" y="35814"/>
                      </a:lnTo>
                      <a:close/>
                    </a:path>
                  </a:pathLst>
                </a:custGeom>
                <a:solidFill>
                  <a:srgbClr val="E88C73"/>
                </a:solidFill>
                <a:ln w="9525" cap="flat">
                  <a:noFill/>
                  <a:prstDash val="solid"/>
                  <a:miter/>
                </a:ln>
              </p:spPr>
              <p:txBody>
                <a:bodyPr rtlCol="0" anchor="ctr"/>
                <a:lstStyle/>
                <a:p>
                  <a:endParaRPr lang="en-AU"/>
                </a:p>
              </p:txBody>
            </p:sp>
            <p:sp>
              <p:nvSpPr>
                <p:cNvPr id="191" name="Freeform 887">
                  <a:extLst>
                    <a:ext uri="{FF2B5EF4-FFF2-40B4-BE49-F238E27FC236}">
                      <a16:creationId xmlns:a16="http://schemas.microsoft.com/office/drawing/2014/main" id="{6C3E3517-3B6F-48A8-97AD-DF7251793A46}"/>
                    </a:ext>
                  </a:extLst>
                </p:cNvPr>
                <p:cNvSpPr/>
                <p:nvPr/>
              </p:nvSpPr>
              <p:spPr>
                <a:xfrm>
                  <a:off x="3775477" y="3443858"/>
                  <a:ext cx="29665" cy="44329"/>
                </a:xfrm>
                <a:custGeom>
                  <a:avLst/>
                  <a:gdLst>
                    <a:gd name="connsiteX0" fmla="*/ 5948 w 29665"/>
                    <a:gd name="connsiteY0" fmla="*/ 19621 h 44329"/>
                    <a:gd name="connsiteX1" fmla="*/ 1090 w 29665"/>
                    <a:gd name="connsiteY1" fmla="*/ 44291 h 44329"/>
                    <a:gd name="connsiteX2" fmla="*/ 29665 w 29665"/>
                    <a:gd name="connsiteY2" fmla="*/ 6763 h 44329"/>
                    <a:gd name="connsiteX3" fmla="*/ 20140 w 29665"/>
                    <a:gd name="connsiteY3" fmla="*/ 0 h 44329"/>
                  </a:gdLst>
                  <a:ahLst/>
                  <a:cxnLst>
                    <a:cxn ang="0">
                      <a:pos x="connsiteX0" y="connsiteY0"/>
                    </a:cxn>
                    <a:cxn ang="0">
                      <a:pos x="connsiteX1" y="connsiteY1"/>
                    </a:cxn>
                    <a:cxn ang="0">
                      <a:pos x="connsiteX2" y="connsiteY2"/>
                    </a:cxn>
                    <a:cxn ang="0">
                      <a:pos x="connsiteX3" y="connsiteY3"/>
                    </a:cxn>
                  </a:cxnLst>
                  <a:rect l="l" t="t" r="r" b="b"/>
                  <a:pathLst>
                    <a:path w="29665" h="44329">
                      <a:moveTo>
                        <a:pt x="5948" y="19621"/>
                      </a:moveTo>
                      <a:cubicBezTo>
                        <a:pt x="2233" y="29146"/>
                        <a:pt x="-2053" y="42863"/>
                        <a:pt x="1090" y="44291"/>
                      </a:cubicBezTo>
                      <a:cubicBezTo>
                        <a:pt x="4233" y="45720"/>
                        <a:pt x="29665" y="6763"/>
                        <a:pt x="29665" y="6763"/>
                      </a:cubicBezTo>
                      <a:lnTo>
                        <a:pt x="20140" y="0"/>
                      </a:lnTo>
                      <a:close/>
                    </a:path>
                  </a:pathLst>
                </a:custGeom>
                <a:solidFill>
                  <a:srgbClr val="EB593D"/>
                </a:solidFill>
                <a:ln w="9525" cap="flat">
                  <a:noFill/>
                  <a:prstDash val="solid"/>
                  <a:miter/>
                </a:ln>
              </p:spPr>
              <p:txBody>
                <a:bodyPr rtlCol="0" anchor="ctr"/>
                <a:lstStyle/>
                <a:p>
                  <a:endParaRPr lang="en-AU"/>
                </a:p>
              </p:txBody>
            </p:sp>
            <p:sp>
              <p:nvSpPr>
                <p:cNvPr id="192" name="Freeform 888">
                  <a:extLst>
                    <a:ext uri="{FF2B5EF4-FFF2-40B4-BE49-F238E27FC236}">
                      <a16:creationId xmlns:a16="http://schemas.microsoft.com/office/drawing/2014/main" id="{996BC3A8-C317-4D5B-9E92-8F14F138DF66}"/>
                    </a:ext>
                  </a:extLst>
                </p:cNvPr>
                <p:cNvSpPr/>
                <p:nvPr/>
              </p:nvSpPr>
              <p:spPr>
                <a:xfrm>
                  <a:off x="3761898" y="3424332"/>
                  <a:ext cx="34385" cy="39147"/>
                </a:xfrm>
                <a:custGeom>
                  <a:avLst/>
                  <a:gdLst>
                    <a:gd name="connsiteX0" fmla="*/ 6953 w 34385"/>
                    <a:gd name="connsiteY0" fmla="*/ 0 h 39147"/>
                    <a:gd name="connsiteX1" fmla="*/ 0 w 34385"/>
                    <a:gd name="connsiteY1" fmla="*/ 15621 h 39147"/>
                    <a:gd name="connsiteX2" fmla="*/ 22193 w 34385"/>
                    <a:gd name="connsiteY2" fmla="*/ 33052 h 39147"/>
                    <a:gd name="connsiteX3" fmla="*/ 19812 w 34385"/>
                    <a:gd name="connsiteY3" fmla="*/ 39148 h 39147"/>
                    <a:gd name="connsiteX4" fmla="*/ 34385 w 34385"/>
                    <a:gd name="connsiteY4" fmla="*/ 19526 h 39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9147">
                      <a:moveTo>
                        <a:pt x="6953" y="0"/>
                      </a:moveTo>
                      <a:lnTo>
                        <a:pt x="0" y="15621"/>
                      </a:lnTo>
                      <a:lnTo>
                        <a:pt x="22193" y="33052"/>
                      </a:lnTo>
                      <a:cubicBezTo>
                        <a:pt x="22193" y="33052"/>
                        <a:pt x="21146" y="35528"/>
                        <a:pt x="19812" y="39148"/>
                      </a:cubicBezTo>
                      <a:lnTo>
                        <a:pt x="34385" y="19526"/>
                      </a:lnTo>
                      <a:close/>
                    </a:path>
                  </a:pathLst>
                </a:custGeom>
                <a:solidFill>
                  <a:srgbClr val="E88C73"/>
                </a:solidFill>
                <a:ln w="9525" cap="flat">
                  <a:noFill/>
                  <a:prstDash val="solid"/>
                  <a:miter/>
                </a:ln>
              </p:spPr>
              <p:txBody>
                <a:bodyPr rtlCol="0" anchor="ctr"/>
                <a:lstStyle/>
                <a:p>
                  <a:endParaRPr lang="en-AU"/>
                </a:p>
              </p:txBody>
            </p:sp>
          </p:grpSp>
          <p:grpSp>
            <p:nvGrpSpPr>
              <p:cNvPr id="164" name="Group 163">
                <a:extLst>
                  <a:ext uri="{FF2B5EF4-FFF2-40B4-BE49-F238E27FC236}">
                    <a16:creationId xmlns:a16="http://schemas.microsoft.com/office/drawing/2014/main" id="{42B2A078-E89C-4CEC-99A0-7732D41FFC73}"/>
                  </a:ext>
                </a:extLst>
              </p:cNvPr>
              <p:cNvGrpSpPr/>
              <p:nvPr/>
            </p:nvGrpSpPr>
            <p:grpSpPr>
              <a:xfrm>
                <a:off x="3255645" y="3067973"/>
                <a:ext cx="497490" cy="470945"/>
                <a:chOff x="3255645" y="3067973"/>
                <a:chExt cx="497490" cy="470945"/>
              </a:xfrm>
            </p:grpSpPr>
            <p:sp>
              <p:nvSpPr>
                <p:cNvPr id="165" name="Freeform 868">
                  <a:extLst>
                    <a:ext uri="{FF2B5EF4-FFF2-40B4-BE49-F238E27FC236}">
                      <a16:creationId xmlns:a16="http://schemas.microsoft.com/office/drawing/2014/main" id="{E4A59D41-CB7B-4E6A-A9DE-2D1E3B5E65B3}"/>
                    </a:ext>
                  </a:extLst>
                </p:cNvPr>
                <p:cNvSpPr/>
                <p:nvPr/>
              </p:nvSpPr>
              <p:spPr>
                <a:xfrm>
                  <a:off x="3265169" y="3481768"/>
                  <a:ext cx="52768" cy="52768"/>
                </a:xfrm>
                <a:custGeom>
                  <a:avLst/>
                  <a:gdLst>
                    <a:gd name="connsiteX0" fmla="*/ 52769 w 52768"/>
                    <a:gd name="connsiteY0" fmla="*/ 26289 h 52768"/>
                    <a:gd name="connsiteX1" fmla="*/ 26480 w 52768"/>
                    <a:gd name="connsiteY1" fmla="*/ 52768 h 52768"/>
                    <a:gd name="connsiteX2" fmla="*/ 0 w 52768"/>
                    <a:gd name="connsiteY2" fmla="*/ 26479 h 52768"/>
                    <a:gd name="connsiteX3" fmla="*/ 26289 w 52768"/>
                    <a:gd name="connsiteY3" fmla="*/ 0 h 52768"/>
                    <a:gd name="connsiteX4" fmla="*/ 26385 w 52768"/>
                    <a:gd name="connsiteY4" fmla="*/ 0 h 52768"/>
                    <a:gd name="connsiteX5" fmla="*/ 52769 w 52768"/>
                    <a:gd name="connsiteY5" fmla="*/ 26289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68" h="52768">
                      <a:moveTo>
                        <a:pt x="52769" y="26289"/>
                      </a:moveTo>
                      <a:cubicBezTo>
                        <a:pt x="52826" y="40862"/>
                        <a:pt x="41053" y="52711"/>
                        <a:pt x="26480" y="52768"/>
                      </a:cubicBezTo>
                      <a:cubicBezTo>
                        <a:pt x="11906" y="52816"/>
                        <a:pt x="57" y="41053"/>
                        <a:pt x="0" y="26479"/>
                      </a:cubicBezTo>
                      <a:cubicBezTo>
                        <a:pt x="-47" y="11906"/>
                        <a:pt x="11716" y="57"/>
                        <a:pt x="26289" y="0"/>
                      </a:cubicBezTo>
                      <a:cubicBezTo>
                        <a:pt x="26318" y="0"/>
                        <a:pt x="26356" y="0"/>
                        <a:pt x="26385" y="0"/>
                      </a:cubicBezTo>
                      <a:cubicBezTo>
                        <a:pt x="40920" y="0"/>
                        <a:pt x="52721" y="11754"/>
                        <a:pt x="52769" y="26289"/>
                      </a:cubicBezTo>
                    </a:path>
                  </a:pathLst>
                </a:custGeom>
                <a:solidFill>
                  <a:srgbClr val="40A19C"/>
                </a:solidFill>
                <a:ln w="9525" cap="flat">
                  <a:noFill/>
                  <a:prstDash val="solid"/>
                  <a:miter/>
                </a:ln>
              </p:spPr>
              <p:txBody>
                <a:bodyPr rtlCol="0" anchor="ctr"/>
                <a:lstStyle/>
                <a:p>
                  <a:endParaRPr lang="en-AU"/>
                </a:p>
              </p:txBody>
            </p:sp>
            <p:sp>
              <p:nvSpPr>
                <p:cNvPr id="166" name="Freeform 869">
                  <a:extLst>
                    <a:ext uri="{FF2B5EF4-FFF2-40B4-BE49-F238E27FC236}">
                      <a16:creationId xmlns:a16="http://schemas.microsoft.com/office/drawing/2014/main" id="{61EE343B-EF1D-430F-8F89-564AC81E6BEC}"/>
                    </a:ext>
                  </a:extLst>
                </p:cNvPr>
                <p:cNvSpPr/>
                <p:nvPr/>
              </p:nvSpPr>
              <p:spPr>
                <a:xfrm>
                  <a:off x="3260312" y="3476434"/>
                  <a:ext cx="62483" cy="62483"/>
                </a:xfrm>
                <a:custGeom>
                  <a:avLst/>
                  <a:gdLst>
                    <a:gd name="connsiteX0" fmla="*/ 31242 w 62483"/>
                    <a:gd name="connsiteY0" fmla="*/ 9715 h 62483"/>
                    <a:gd name="connsiteX1" fmla="*/ 9715 w 62483"/>
                    <a:gd name="connsiteY1" fmla="*/ 31242 h 62483"/>
                    <a:gd name="connsiteX2" fmla="*/ 31242 w 62483"/>
                    <a:gd name="connsiteY2" fmla="*/ 52768 h 62483"/>
                    <a:gd name="connsiteX3" fmla="*/ 52768 w 62483"/>
                    <a:gd name="connsiteY3" fmla="*/ 31242 h 62483"/>
                    <a:gd name="connsiteX4" fmla="*/ 31242 w 62483"/>
                    <a:gd name="connsiteY4" fmla="*/ 9715 h 62483"/>
                    <a:gd name="connsiteX5" fmla="*/ 31242 w 62483"/>
                    <a:gd name="connsiteY5" fmla="*/ 62484 h 62483"/>
                    <a:gd name="connsiteX6" fmla="*/ 0 w 62483"/>
                    <a:gd name="connsiteY6" fmla="*/ 31242 h 62483"/>
                    <a:gd name="connsiteX7" fmla="*/ 31242 w 62483"/>
                    <a:gd name="connsiteY7" fmla="*/ 0 h 62483"/>
                    <a:gd name="connsiteX8" fmla="*/ 62484 w 62483"/>
                    <a:gd name="connsiteY8" fmla="*/ 31242 h 62483"/>
                    <a:gd name="connsiteX9" fmla="*/ 31242 w 62483"/>
                    <a:gd name="connsiteY9" fmla="*/ 62484 h 6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83" h="62483">
                      <a:moveTo>
                        <a:pt x="31242" y="9715"/>
                      </a:moveTo>
                      <a:cubicBezTo>
                        <a:pt x="19355" y="9715"/>
                        <a:pt x="9715" y="19355"/>
                        <a:pt x="9715" y="31242"/>
                      </a:cubicBezTo>
                      <a:cubicBezTo>
                        <a:pt x="9715" y="43129"/>
                        <a:pt x="19355" y="52768"/>
                        <a:pt x="31242" y="52768"/>
                      </a:cubicBezTo>
                      <a:cubicBezTo>
                        <a:pt x="43129" y="52768"/>
                        <a:pt x="52768" y="43129"/>
                        <a:pt x="52768" y="31242"/>
                      </a:cubicBezTo>
                      <a:cubicBezTo>
                        <a:pt x="52721" y="19374"/>
                        <a:pt x="43110" y="9763"/>
                        <a:pt x="31242" y="9715"/>
                      </a:cubicBezTo>
                      <a:moveTo>
                        <a:pt x="31242" y="62484"/>
                      </a:moveTo>
                      <a:cubicBezTo>
                        <a:pt x="13992" y="62484"/>
                        <a:pt x="0" y="48501"/>
                        <a:pt x="0" y="31242"/>
                      </a:cubicBezTo>
                      <a:cubicBezTo>
                        <a:pt x="0" y="13992"/>
                        <a:pt x="13992" y="0"/>
                        <a:pt x="31242" y="0"/>
                      </a:cubicBezTo>
                      <a:cubicBezTo>
                        <a:pt x="48501" y="0"/>
                        <a:pt x="62484" y="13992"/>
                        <a:pt x="62484" y="31242"/>
                      </a:cubicBezTo>
                      <a:cubicBezTo>
                        <a:pt x="62484" y="48501"/>
                        <a:pt x="48501" y="62484"/>
                        <a:pt x="31242" y="62484"/>
                      </a:cubicBezTo>
                    </a:path>
                  </a:pathLst>
                </a:custGeom>
                <a:solidFill>
                  <a:srgbClr val="26384D"/>
                </a:solidFill>
                <a:ln w="9525" cap="flat">
                  <a:noFill/>
                  <a:prstDash val="solid"/>
                  <a:miter/>
                </a:ln>
              </p:spPr>
              <p:txBody>
                <a:bodyPr rtlCol="0" anchor="ctr"/>
                <a:lstStyle/>
                <a:p>
                  <a:endParaRPr lang="en-AU"/>
                </a:p>
              </p:txBody>
            </p:sp>
            <p:sp>
              <p:nvSpPr>
                <p:cNvPr id="167" name="Freeform 870">
                  <a:extLst>
                    <a:ext uri="{FF2B5EF4-FFF2-40B4-BE49-F238E27FC236}">
                      <a16:creationId xmlns:a16="http://schemas.microsoft.com/office/drawing/2014/main" id="{489F738A-EEC4-4EF9-8927-EDE6E1F1863A}"/>
                    </a:ext>
                  </a:extLst>
                </p:cNvPr>
                <p:cNvSpPr/>
                <p:nvPr/>
              </p:nvSpPr>
              <p:spPr>
                <a:xfrm>
                  <a:off x="3281838" y="3498532"/>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3"/>
                        <a:pt x="14783" y="19050"/>
                        <a:pt x="9525" y="19050"/>
                      </a:cubicBezTo>
                      <a:cubicBezTo>
                        <a:pt x="4267" y="19050"/>
                        <a:pt x="0" y="14783"/>
                        <a:pt x="0" y="9525"/>
                      </a:cubicBezTo>
                      <a:cubicBezTo>
                        <a:pt x="0" y="4267"/>
                        <a:pt x="4267" y="0"/>
                        <a:pt x="9525" y="0"/>
                      </a:cubicBezTo>
                      <a:cubicBezTo>
                        <a:pt x="14783" y="0"/>
                        <a:pt x="19050" y="4267"/>
                        <a:pt x="19050" y="9525"/>
                      </a:cubicBezTo>
                    </a:path>
                  </a:pathLst>
                </a:custGeom>
                <a:solidFill>
                  <a:srgbClr val="FFFFFF"/>
                </a:solidFill>
                <a:ln w="9525" cap="flat">
                  <a:noFill/>
                  <a:prstDash val="solid"/>
                  <a:miter/>
                </a:ln>
              </p:spPr>
              <p:txBody>
                <a:bodyPr rtlCol="0" anchor="ctr"/>
                <a:lstStyle/>
                <a:p>
                  <a:endParaRPr lang="en-AU"/>
                </a:p>
              </p:txBody>
            </p:sp>
            <p:sp>
              <p:nvSpPr>
                <p:cNvPr id="168" name="Freeform 871">
                  <a:extLst>
                    <a:ext uri="{FF2B5EF4-FFF2-40B4-BE49-F238E27FC236}">
                      <a16:creationId xmlns:a16="http://schemas.microsoft.com/office/drawing/2014/main" id="{921D3D35-AC58-4A9C-AB75-21B0BDB802C9}"/>
                    </a:ext>
                  </a:extLst>
                </p:cNvPr>
                <p:cNvSpPr/>
                <p:nvPr/>
              </p:nvSpPr>
              <p:spPr>
                <a:xfrm>
                  <a:off x="3423856" y="3481768"/>
                  <a:ext cx="52768" cy="52768"/>
                </a:xfrm>
                <a:custGeom>
                  <a:avLst/>
                  <a:gdLst>
                    <a:gd name="connsiteX0" fmla="*/ 52769 w 52768"/>
                    <a:gd name="connsiteY0" fmla="*/ 26289 h 52768"/>
                    <a:gd name="connsiteX1" fmla="*/ 26480 w 52768"/>
                    <a:gd name="connsiteY1" fmla="*/ 52768 h 52768"/>
                    <a:gd name="connsiteX2" fmla="*/ 0 w 52768"/>
                    <a:gd name="connsiteY2" fmla="*/ 26479 h 52768"/>
                    <a:gd name="connsiteX3" fmla="*/ 26289 w 52768"/>
                    <a:gd name="connsiteY3" fmla="*/ 0 h 52768"/>
                    <a:gd name="connsiteX4" fmla="*/ 26480 w 52768"/>
                    <a:gd name="connsiteY4" fmla="*/ 0 h 52768"/>
                    <a:gd name="connsiteX5" fmla="*/ 52769 w 52768"/>
                    <a:gd name="connsiteY5" fmla="*/ 26289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68" h="52768">
                      <a:moveTo>
                        <a:pt x="52769" y="26289"/>
                      </a:moveTo>
                      <a:cubicBezTo>
                        <a:pt x="52826" y="40862"/>
                        <a:pt x="41053" y="52711"/>
                        <a:pt x="26480" y="52768"/>
                      </a:cubicBezTo>
                      <a:cubicBezTo>
                        <a:pt x="11906" y="52816"/>
                        <a:pt x="57" y="41053"/>
                        <a:pt x="0" y="26479"/>
                      </a:cubicBezTo>
                      <a:cubicBezTo>
                        <a:pt x="-57" y="11906"/>
                        <a:pt x="11716" y="57"/>
                        <a:pt x="26289" y="0"/>
                      </a:cubicBezTo>
                      <a:cubicBezTo>
                        <a:pt x="26356" y="0"/>
                        <a:pt x="26413" y="0"/>
                        <a:pt x="26480" y="0"/>
                      </a:cubicBezTo>
                      <a:cubicBezTo>
                        <a:pt x="40977" y="48"/>
                        <a:pt x="52721" y="11792"/>
                        <a:pt x="52769" y="26289"/>
                      </a:cubicBezTo>
                    </a:path>
                  </a:pathLst>
                </a:custGeom>
                <a:solidFill>
                  <a:srgbClr val="40A19C"/>
                </a:solidFill>
                <a:ln w="9525" cap="flat">
                  <a:noFill/>
                  <a:prstDash val="solid"/>
                  <a:miter/>
                </a:ln>
              </p:spPr>
              <p:txBody>
                <a:bodyPr rtlCol="0" anchor="ctr"/>
                <a:lstStyle/>
                <a:p>
                  <a:endParaRPr lang="en-AU"/>
                </a:p>
              </p:txBody>
            </p:sp>
            <p:sp>
              <p:nvSpPr>
                <p:cNvPr id="169" name="Freeform 872">
                  <a:extLst>
                    <a:ext uri="{FF2B5EF4-FFF2-40B4-BE49-F238E27FC236}">
                      <a16:creationId xmlns:a16="http://schemas.microsoft.com/office/drawing/2014/main" id="{1818CEA1-6B50-4476-89F5-863E28259CCA}"/>
                    </a:ext>
                  </a:extLst>
                </p:cNvPr>
                <p:cNvSpPr/>
                <p:nvPr/>
              </p:nvSpPr>
              <p:spPr>
                <a:xfrm>
                  <a:off x="3418903" y="3476434"/>
                  <a:ext cx="62484" cy="62484"/>
                </a:xfrm>
                <a:custGeom>
                  <a:avLst/>
                  <a:gdLst>
                    <a:gd name="connsiteX0" fmla="*/ 31337 w 62484"/>
                    <a:gd name="connsiteY0" fmla="*/ 9716 h 62484"/>
                    <a:gd name="connsiteX1" fmla="*/ 9811 w 62484"/>
                    <a:gd name="connsiteY1" fmla="*/ 31242 h 62484"/>
                    <a:gd name="connsiteX2" fmla="*/ 31337 w 62484"/>
                    <a:gd name="connsiteY2" fmla="*/ 52768 h 62484"/>
                    <a:gd name="connsiteX3" fmla="*/ 52864 w 62484"/>
                    <a:gd name="connsiteY3" fmla="*/ 31242 h 62484"/>
                    <a:gd name="connsiteX4" fmla="*/ 31337 w 62484"/>
                    <a:gd name="connsiteY4" fmla="*/ 9716 h 62484"/>
                    <a:gd name="connsiteX5" fmla="*/ 31337 w 62484"/>
                    <a:gd name="connsiteY5" fmla="*/ 62484 h 62484"/>
                    <a:gd name="connsiteX6" fmla="*/ 0 w 62484"/>
                    <a:gd name="connsiteY6" fmla="*/ 31337 h 62484"/>
                    <a:gd name="connsiteX7" fmla="*/ 31147 w 62484"/>
                    <a:gd name="connsiteY7" fmla="*/ 0 h 62484"/>
                    <a:gd name="connsiteX8" fmla="*/ 62484 w 62484"/>
                    <a:gd name="connsiteY8" fmla="*/ 31147 h 62484"/>
                    <a:gd name="connsiteX9" fmla="*/ 62484 w 62484"/>
                    <a:gd name="connsiteY9" fmla="*/ 31242 h 62484"/>
                    <a:gd name="connsiteX10" fmla="*/ 31337 w 62484"/>
                    <a:gd name="connsiteY10" fmla="*/ 62484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 h="62484">
                      <a:moveTo>
                        <a:pt x="31337" y="9716"/>
                      </a:moveTo>
                      <a:cubicBezTo>
                        <a:pt x="19450" y="9716"/>
                        <a:pt x="9811" y="19355"/>
                        <a:pt x="9811" y="31242"/>
                      </a:cubicBezTo>
                      <a:cubicBezTo>
                        <a:pt x="9811" y="43129"/>
                        <a:pt x="19450" y="52768"/>
                        <a:pt x="31337" y="52768"/>
                      </a:cubicBezTo>
                      <a:cubicBezTo>
                        <a:pt x="43225" y="52768"/>
                        <a:pt x="52864" y="43129"/>
                        <a:pt x="52864" y="31242"/>
                      </a:cubicBezTo>
                      <a:cubicBezTo>
                        <a:pt x="52864" y="19355"/>
                        <a:pt x="43225" y="9716"/>
                        <a:pt x="31337" y="9716"/>
                      </a:cubicBezTo>
                      <a:moveTo>
                        <a:pt x="31337" y="62484"/>
                      </a:moveTo>
                      <a:cubicBezTo>
                        <a:pt x="14088" y="62541"/>
                        <a:pt x="57" y="48597"/>
                        <a:pt x="0" y="31337"/>
                      </a:cubicBezTo>
                      <a:cubicBezTo>
                        <a:pt x="-48" y="14088"/>
                        <a:pt x="13897" y="57"/>
                        <a:pt x="31147" y="0"/>
                      </a:cubicBezTo>
                      <a:cubicBezTo>
                        <a:pt x="48406" y="-48"/>
                        <a:pt x="62427" y="13897"/>
                        <a:pt x="62484" y="31147"/>
                      </a:cubicBezTo>
                      <a:cubicBezTo>
                        <a:pt x="62484" y="31175"/>
                        <a:pt x="62484" y="31213"/>
                        <a:pt x="62484" y="31242"/>
                      </a:cubicBezTo>
                      <a:cubicBezTo>
                        <a:pt x="62484" y="48463"/>
                        <a:pt x="48558" y="62427"/>
                        <a:pt x="31337" y="62484"/>
                      </a:cubicBezTo>
                    </a:path>
                  </a:pathLst>
                </a:custGeom>
                <a:solidFill>
                  <a:srgbClr val="26384D"/>
                </a:solidFill>
                <a:ln w="9525" cap="flat">
                  <a:noFill/>
                  <a:prstDash val="solid"/>
                  <a:miter/>
                </a:ln>
              </p:spPr>
              <p:txBody>
                <a:bodyPr rtlCol="0" anchor="ctr"/>
                <a:lstStyle/>
                <a:p>
                  <a:endParaRPr lang="en-AU"/>
                </a:p>
              </p:txBody>
            </p:sp>
            <p:sp>
              <p:nvSpPr>
                <p:cNvPr id="170" name="Freeform 873">
                  <a:extLst>
                    <a:ext uri="{FF2B5EF4-FFF2-40B4-BE49-F238E27FC236}">
                      <a16:creationId xmlns:a16="http://schemas.microsoft.com/office/drawing/2014/main" id="{70925552-78B9-4B8B-9D03-5F644B10ECDB}"/>
                    </a:ext>
                  </a:extLst>
                </p:cNvPr>
                <p:cNvSpPr/>
                <p:nvPr/>
              </p:nvSpPr>
              <p:spPr>
                <a:xfrm>
                  <a:off x="3440430" y="3498532"/>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3"/>
                        <a:pt x="14783" y="19050"/>
                        <a:pt x="9525" y="19050"/>
                      </a:cubicBezTo>
                      <a:cubicBezTo>
                        <a:pt x="4267" y="19050"/>
                        <a:pt x="0" y="14783"/>
                        <a:pt x="0" y="9525"/>
                      </a:cubicBezTo>
                      <a:cubicBezTo>
                        <a:pt x="0" y="4267"/>
                        <a:pt x="4267" y="0"/>
                        <a:pt x="9525" y="0"/>
                      </a:cubicBezTo>
                      <a:cubicBezTo>
                        <a:pt x="14783" y="0"/>
                        <a:pt x="19050" y="4267"/>
                        <a:pt x="19050" y="9525"/>
                      </a:cubicBezTo>
                    </a:path>
                  </a:pathLst>
                </a:custGeom>
                <a:solidFill>
                  <a:srgbClr val="FFFFFF"/>
                </a:solidFill>
                <a:ln w="9525" cap="flat">
                  <a:noFill/>
                  <a:prstDash val="solid"/>
                  <a:miter/>
                </a:ln>
              </p:spPr>
              <p:txBody>
                <a:bodyPr rtlCol="0" anchor="ctr"/>
                <a:lstStyle/>
                <a:p>
                  <a:endParaRPr lang="en-AU"/>
                </a:p>
              </p:txBody>
            </p:sp>
            <p:sp>
              <p:nvSpPr>
                <p:cNvPr id="171" name="Freeform 874">
                  <a:extLst>
                    <a:ext uri="{FF2B5EF4-FFF2-40B4-BE49-F238E27FC236}">
                      <a16:creationId xmlns:a16="http://schemas.microsoft.com/office/drawing/2014/main" id="{D29EA9CF-9D76-47CD-B4FA-C9B720121B2B}"/>
                    </a:ext>
                  </a:extLst>
                </p:cNvPr>
                <p:cNvSpPr/>
                <p:nvPr/>
              </p:nvSpPr>
              <p:spPr>
                <a:xfrm>
                  <a:off x="3271266" y="3251834"/>
                  <a:ext cx="86677" cy="80581"/>
                </a:xfrm>
                <a:custGeom>
                  <a:avLst/>
                  <a:gdLst>
                    <a:gd name="connsiteX0" fmla="*/ 86201 w 86677"/>
                    <a:gd name="connsiteY0" fmla="*/ 80391 h 80581"/>
                    <a:gd name="connsiteX1" fmla="*/ 86678 w 86677"/>
                    <a:gd name="connsiteY1" fmla="*/ 79343 h 80581"/>
                    <a:gd name="connsiteX2" fmla="*/ 86678 w 86677"/>
                    <a:gd name="connsiteY2" fmla="*/ 76200 h 80581"/>
                    <a:gd name="connsiteX3" fmla="*/ 44196 w 86677"/>
                    <a:gd name="connsiteY3" fmla="*/ 0 h 80581"/>
                    <a:gd name="connsiteX4" fmla="*/ 0 w 86677"/>
                    <a:gd name="connsiteY4" fmla="*/ 38100 h 80581"/>
                    <a:gd name="connsiteX5" fmla="*/ 83725 w 86677"/>
                    <a:gd name="connsiteY5" fmla="*/ 80581 h 8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77" h="80581">
                      <a:moveTo>
                        <a:pt x="86201" y="80391"/>
                      </a:moveTo>
                      <a:lnTo>
                        <a:pt x="86678" y="79343"/>
                      </a:lnTo>
                      <a:lnTo>
                        <a:pt x="86678" y="76200"/>
                      </a:lnTo>
                      <a:lnTo>
                        <a:pt x="44196" y="0"/>
                      </a:lnTo>
                      <a:cubicBezTo>
                        <a:pt x="25575" y="7325"/>
                        <a:pt x="9992" y="20755"/>
                        <a:pt x="0" y="38100"/>
                      </a:cubicBezTo>
                      <a:lnTo>
                        <a:pt x="83725" y="80581"/>
                      </a:lnTo>
                      <a:close/>
                    </a:path>
                  </a:pathLst>
                </a:custGeom>
                <a:solidFill>
                  <a:srgbClr val="61A1AB"/>
                </a:solidFill>
                <a:ln w="9525" cap="flat">
                  <a:noFill/>
                  <a:prstDash val="solid"/>
                  <a:miter/>
                </a:ln>
              </p:spPr>
              <p:txBody>
                <a:bodyPr rtlCol="0" anchor="ctr"/>
                <a:lstStyle/>
                <a:p>
                  <a:endParaRPr lang="en-AU"/>
                </a:p>
              </p:txBody>
            </p:sp>
            <p:sp>
              <p:nvSpPr>
                <p:cNvPr id="172" name="Freeform 875">
                  <a:extLst>
                    <a:ext uri="{FF2B5EF4-FFF2-40B4-BE49-F238E27FC236}">
                      <a16:creationId xmlns:a16="http://schemas.microsoft.com/office/drawing/2014/main" id="{EA82B85B-0254-44DF-8FBC-9B14D4A8D937}"/>
                    </a:ext>
                  </a:extLst>
                </p:cNvPr>
                <p:cNvSpPr/>
                <p:nvPr/>
              </p:nvSpPr>
              <p:spPr>
                <a:xfrm>
                  <a:off x="3259264" y="3289744"/>
                  <a:ext cx="95726" cy="42481"/>
                </a:xfrm>
                <a:custGeom>
                  <a:avLst/>
                  <a:gdLst>
                    <a:gd name="connsiteX0" fmla="*/ 95726 w 95726"/>
                    <a:gd name="connsiteY0" fmla="*/ 42481 h 42481"/>
                    <a:gd name="connsiteX1" fmla="*/ 12002 w 95726"/>
                    <a:gd name="connsiteY1" fmla="*/ 0 h 42481"/>
                    <a:gd name="connsiteX2" fmla="*/ 0 w 95726"/>
                    <a:gd name="connsiteY2" fmla="*/ 42481 h 42481"/>
                  </a:gdLst>
                  <a:ahLst/>
                  <a:cxnLst>
                    <a:cxn ang="0">
                      <a:pos x="connsiteX0" y="connsiteY0"/>
                    </a:cxn>
                    <a:cxn ang="0">
                      <a:pos x="connsiteX1" y="connsiteY1"/>
                    </a:cxn>
                    <a:cxn ang="0">
                      <a:pos x="connsiteX2" y="connsiteY2"/>
                    </a:cxn>
                  </a:cxnLst>
                  <a:rect l="l" t="t" r="r" b="b"/>
                  <a:pathLst>
                    <a:path w="95726" h="42481">
                      <a:moveTo>
                        <a:pt x="95726" y="42481"/>
                      </a:moveTo>
                      <a:lnTo>
                        <a:pt x="12002" y="0"/>
                      </a:lnTo>
                      <a:cubicBezTo>
                        <a:pt x="4420" y="12897"/>
                        <a:pt x="286" y="27527"/>
                        <a:pt x="0" y="42481"/>
                      </a:cubicBezTo>
                      <a:close/>
                    </a:path>
                  </a:pathLst>
                </a:custGeom>
                <a:solidFill>
                  <a:srgbClr val="99D4D6"/>
                </a:solidFill>
                <a:ln w="9525" cap="flat">
                  <a:noFill/>
                  <a:prstDash val="solid"/>
                  <a:miter/>
                </a:ln>
              </p:spPr>
              <p:txBody>
                <a:bodyPr rtlCol="0" anchor="ctr"/>
                <a:lstStyle/>
                <a:p>
                  <a:endParaRPr lang="en-AU"/>
                </a:p>
              </p:txBody>
            </p:sp>
            <p:sp>
              <p:nvSpPr>
                <p:cNvPr id="173" name="Freeform 876">
                  <a:extLst>
                    <a:ext uri="{FF2B5EF4-FFF2-40B4-BE49-F238E27FC236}">
                      <a16:creationId xmlns:a16="http://schemas.microsoft.com/office/drawing/2014/main" id="{38CE78E1-DF3E-4792-9FBB-ADD2C31E38D1}"/>
                    </a:ext>
                  </a:extLst>
                </p:cNvPr>
                <p:cNvSpPr/>
                <p:nvPr/>
              </p:nvSpPr>
              <p:spPr>
                <a:xfrm>
                  <a:off x="3315461" y="3245167"/>
                  <a:ext cx="42481" cy="89916"/>
                </a:xfrm>
                <a:custGeom>
                  <a:avLst/>
                  <a:gdLst>
                    <a:gd name="connsiteX0" fmla="*/ 42482 w 42481"/>
                    <a:gd name="connsiteY0" fmla="*/ 762 h 89916"/>
                    <a:gd name="connsiteX1" fmla="*/ 32290 w 42481"/>
                    <a:gd name="connsiteY1" fmla="*/ 0 h 89916"/>
                    <a:gd name="connsiteX2" fmla="*/ 0 w 42481"/>
                    <a:gd name="connsiteY2" fmla="*/ 6286 h 89916"/>
                    <a:gd name="connsiteX3" fmla="*/ 42482 w 42481"/>
                    <a:gd name="connsiteY3" fmla="*/ 89916 h 89916"/>
                  </a:gdLst>
                  <a:ahLst/>
                  <a:cxnLst>
                    <a:cxn ang="0">
                      <a:pos x="connsiteX0" y="connsiteY0"/>
                    </a:cxn>
                    <a:cxn ang="0">
                      <a:pos x="connsiteX1" y="connsiteY1"/>
                    </a:cxn>
                    <a:cxn ang="0">
                      <a:pos x="connsiteX2" y="connsiteY2"/>
                    </a:cxn>
                    <a:cxn ang="0">
                      <a:pos x="connsiteX3" y="connsiteY3"/>
                    </a:cxn>
                  </a:cxnLst>
                  <a:rect l="l" t="t" r="r" b="b"/>
                  <a:pathLst>
                    <a:path w="42481" h="89916">
                      <a:moveTo>
                        <a:pt x="42482" y="762"/>
                      </a:moveTo>
                      <a:cubicBezTo>
                        <a:pt x="39100" y="314"/>
                        <a:pt x="35700" y="57"/>
                        <a:pt x="32290" y="0"/>
                      </a:cubicBezTo>
                      <a:cubicBezTo>
                        <a:pt x="21222" y="19"/>
                        <a:pt x="10268" y="2152"/>
                        <a:pt x="0" y="6286"/>
                      </a:cubicBezTo>
                      <a:lnTo>
                        <a:pt x="42482" y="89916"/>
                      </a:lnTo>
                      <a:close/>
                    </a:path>
                  </a:pathLst>
                </a:custGeom>
                <a:solidFill>
                  <a:srgbClr val="99D4D6"/>
                </a:solidFill>
                <a:ln w="9525" cap="flat">
                  <a:noFill/>
                  <a:prstDash val="solid"/>
                  <a:miter/>
                </a:ln>
              </p:spPr>
              <p:txBody>
                <a:bodyPr rtlCol="0" anchor="ctr"/>
                <a:lstStyle/>
                <a:p>
                  <a:endParaRPr lang="en-AU"/>
                </a:p>
              </p:txBody>
            </p:sp>
            <p:sp>
              <p:nvSpPr>
                <p:cNvPr id="174" name="Freeform 877">
                  <a:extLst>
                    <a:ext uri="{FF2B5EF4-FFF2-40B4-BE49-F238E27FC236}">
                      <a16:creationId xmlns:a16="http://schemas.microsoft.com/office/drawing/2014/main" id="{6BB3BCD4-242E-421F-B96B-BDC751D832A2}"/>
                    </a:ext>
                  </a:extLst>
                </p:cNvPr>
                <p:cNvSpPr/>
                <p:nvPr/>
              </p:nvSpPr>
              <p:spPr>
                <a:xfrm>
                  <a:off x="3258407" y="3333178"/>
                  <a:ext cx="218122" cy="82867"/>
                </a:xfrm>
                <a:custGeom>
                  <a:avLst/>
                  <a:gdLst>
                    <a:gd name="connsiteX0" fmla="*/ 0 w 218122"/>
                    <a:gd name="connsiteY0" fmla="*/ 0 h 82867"/>
                    <a:gd name="connsiteX1" fmla="*/ 0 w 218122"/>
                    <a:gd name="connsiteY1" fmla="*/ 34480 h 82867"/>
                    <a:gd name="connsiteX2" fmla="*/ 48387 w 218122"/>
                    <a:gd name="connsiteY2" fmla="*/ 82868 h 82867"/>
                    <a:gd name="connsiteX3" fmla="*/ 48482 w 218122"/>
                    <a:gd name="connsiteY3" fmla="*/ 82868 h 82867"/>
                    <a:gd name="connsiteX4" fmla="*/ 169736 w 218122"/>
                    <a:gd name="connsiteY4" fmla="*/ 82868 h 82867"/>
                    <a:gd name="connsiteX5" fmla="*/ 218122 w 218122"/>
                    <a:gd name="connsiteY5" fmla="*/ 34671 h 82867"/>
                    <a:gd name="connsiteX6" fmla="*/ 218122 w 218122"/>
                    <a:gd name="connsiteY6" fmla="*/ 34480 h 82867"/>
                    <a:gd name="connsiteX7" fmla="*/ 218122 w 218122"/>
                    <a:gd name="connsiteY7" fmla="*/ 0 h 8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122" h="82867">
                      <a:moveTo>
                        <a:pt x="0" y="0"/>
                      </a:moveTo>
                      <a:lnTo>
                        <a:pt x="0" y="34480"/>
                      </a:lnTo>
                      <a:cubicBezTo>
                        <a:pt x="0" y="61208"/>
                        <a:pt x="21660" y="82868"/>
                        <a:pt x="48387" y="82868"/>
                      </a:cubicBezTo>
                      <a:cubicBezTo>
                        <a:pt x="48416" y="82868"/>
                        <a:pt x="48454" y="82868"/>
                        <a:pt x="48482" y="82868"/>
                      </a:cubicBezTo>
                      <a:lnTo>
                        <a:pt x="169736" y="82868"/>
                      </a:lnTo>
                      <a:cubicBezTo>
                        <a:pt x="196405" y="82925"/>
                        <a:pt x="218065" y="61341"/>
                        <a:pt x="218122" y="34671"/>
                      </a:cubicBezTo>
                      <a:cubicBezTo>
                        <a:pt x="218122" y="34604"/>
                        <a:pt x="218122" y="34547"/>
                        <a:pt x="218122" y="34480"/>
                      </a:cubicBezTo>
                      <a:lnTo>
                        <a:pt x="218122" y="0"/>
                      </a:lnTo>
                      <a:close/>
                    </a:path>
                  </a:pathLst>
                </a:custGeom>
                <a:solidFill>
                  <a:srgbClr val="26384D"/>
                </a:solidFill>
                <a:ln w="9525" cap="flat">
                  <a:noFill/>
                  <a:prstDash val="solid"/>
                  <a:miter/>
                </a:ln>
              </p:spPr>
              <p:txBody>
                <a:bodyPr rtlCol="0" anchor="ctr"/>
                <a:lstStyle/>
                <a:p>
                  <a:endParaRPr lang="en-AU"/>
                </a:p>
              </p:txBody>
            </p:sp>
            <p:sp>
              <p:nvSpPr>
                <p:cNvPr id="175" name="Freeform 878">
                  <a:extLst>
                    <a:ext uri="{FF2B5EF4-FFF2-40B4-BE49-F238E27FC236}">
                      <a16:creationId xmlns:a16="http://schemas.microsoft.com/office/drawing/2014/main" id="{9142038C-FDDC-417C-9579-45516706DF4A}"/>
                    </a:ext>
                  </a:extLst>
                </p:cNvPr>
                <p:cNvSpPr/>
                <p:nvPr/>
              </p:nvSpPr>
              <p:spPr>
                <a:xfrm>
                  <a:off x="3255645" y="3329178"/>
                  <a:ext cx="223932" cy="9906"/>
                </a:xfrm>
                <a:custGeom>
                  <a:avLst/>
                  <a:gdLst>
                    <a:gd name="connsiteX0" fmla="*/ 0 w 223932"/>
                    <a:gd name="connsiteY0" fmla="*/ 0 h 9906"/>
                    <a:gd name="connsiteX1" fmla="*/ 223933 w 223932"/>
                    <a:gd name="connsiteY1" fmla="*/ 0 h 9906"/>
                    <a:gd name="connsiteX2" fmla="*/ 223933 w 223932"/>
                    <a:gd name="connsiteY2" fmla="*/ 9906 h 9906"/>
                    <a:gd name="connsiteX3" fmla="*/ 0 w 223932"/>
                    <a:gd name="connsiteY3" fmla="*/ 9906 h 9906"/>
                  </a:gdLst>
                  <a:ahLst/>
                  <a:cxnLst>
                    <a:cxn ang="0">
                      <a:pos x="connsiteX0" y="connsiteY0"/>
                    </a:cxn>
                    <a:cxn ang="0">
                      <a:pos x="connsiteX1" y="connsiteY1"/>
                    </a:cxn>
                    <a:cxn ang="0">
                      <a:pos x="connsiteX2" y="connsiteY2"/>
                    </a:cxn>
                    <a:cxn ang="0">
                      <a:pos x="connsiteX3" y="connsiteY3"/>
                    </a:cxn>
                  </a:cxnLst>
                  <a:rect l="l" t="t" r="r" b="b"/>
                  <a:pathLst>
                    <a:path w="223932" h="9906">
                      <a:moveTo>
                        <a:pt x="0" y="0"/>
                      </a:moveTo>
                      <a:lnTo>
                        <a:pt x="223933" y="0"/>
                      </a:lnTo>
                      <a:lnTo>
                        <a:pt x="223933" y="9906"/>
                      </a:lnTo>
                      <a:lnTo>
                        <a:pt x="0" y="9906"/>
                      </a:lnTo>
                      <a:close/>
                    </a:path>
                  </a:pathLst>
                </a:custGeom>
                <a:solidFill>
                  <a:srgbClr val="61A1AB"/>
                </a:solidFill>
                <a:ln w="9525" cap="flat">
                  <a:noFill/>
                  <a:prstDash val="solid"/>
                  <a:miter/>
                </a:ln>
              </p:spPr>
              <p:txBody>
                <a:bodyPr rtlCol="0" anchor="ctr"/>
                <a:lstStyle/>
                <a:p>
                  <a:endParaRPr lang="en-AU"/>
                </a:p>
              </p:txBody>
            </p:sp>
            <p:sp>
              <p:nvSpPr>
                <p:cNvPr id="176" name="Freeform 889">
                  <a:extLst>
                    <a:ext uri="{FF2B5EF4-FFF2-40B4-BE49-F238E27FC236}">
                      <a16:creationId xmlns:a16="http://schemas.microsoft.com/office/drawing/2014/main" id="{8AEC78BF-8647-4CB7-8C19-A554A8C5FC3E}"/>
                    </a:ext>
                  </a:extLst>
                </p:cNvPr>
                <p:cNvSpPr/>
                <p:nvPr/>
              </p:nvSpPr>
              <p:spPr>
                <a:xfrm>
                  <a:off x="3609784" y="3128295"/>
                  <a:ext cx="16097" cy="30956"/>
                </a:xfrm>
                <a:custGeom>
                  <a:avLst/>
                  <a:gdLst>
                    <a:gd name="connsiteX0" fmla="*/ 0 w 16097"/>
                    <a:gd name="connsiteY0" fmla="*/ 0 h 30956"/>
                    <a:gd name="connsiteX1" fmla="*/ 16097 w 16097"/>
                    <a:gd name="connsiteY1" fmla="*/ 0 h 30956"/>
                    <a:gd name="connsiteX2" fmla="*/ 16097 w 16097"/>
                    <a:gd name="connsiteY2" fmla="*/ 30956 h 30956"/>
                    <a:gd name="connsiteX3" fmla="*/ 0 w 16097"/>
                    <a:gd name="connsiteY3" fmla="*/ 30956 h 30956"/>
                  </a:gdLst>
                  <a:ahLst/>
                  <a:cxnLst>
                    <a:cxn ang="0">
                      <a:pos x="connsiteX0" y="connsiteY0"/>
                    </a:cxn>
                    <a:cxn ang="0">
                      <a:pos x="connsiteX1" y="connsiteY1"/>
                    </a:cxn>
                    <a:cxn ang="0">
                      <a:pos x="connsiteX2" y="connsiteY2"/>
                    </a:cxn>
                    <a:cxn ang="0">
                      <a:pos x="connsiteX3" y="connsiteY3"/>
                    </a:cxn>
                  </a:cxnLst>
                  <a:rect l="l" t="t" r="r" b="b"/>
                  <a:pathLst>
                    <a:path w="16097" h="30956">
                      <a:moveTo>
                        <a:pt x="0" y="0"/>
                      </a:moveTo>
                      <a:lnTo>
                        <a:pt x="16097" y="0"/>
                      </a:lnTo>
                      <a:lnTo>
                        <a:pt x="16097" y="30956"/>
                      </a:lnTo>
                      <a:lnTo>
                        <a:pt x="0" y="30956"/>
                      </a:lnTo>
                      <a:close/>
                    </a:path>
                  </a:pathLst>
                </a:custGeom>
                <a:solidFill>
                  <a:srgbClr val="E88C73"/>
                </a:solidFill>
                <a:ln w="9525" cap="flat">
                  <a:noFill/>
                  <a:prstDash val="solid"/>
                  <a:miter/>
                </a:ln>
              </p:spPr>
              <p:txBody>
                <a:bodyPr rtlCol="0" anchor="ctr"/>
                <a:lstStyle/>
                <a:p>
                  <a:endParaRPr lang="en-AU"/>
                </a:p>
              </p:txBody>
            </p:sp>
            <p:sp>
              <p:nvSpPr>
                <p:cNvPr id="177" name="Freeform 891">
                  <a:extLst>
                    <a:ext uri="{FF2B5EF4-FFF2-40B4-BE49-F238E27FC236}">
                      <a16:creationId xmlns:a16="http://schemas.microsoft.com/office/drawing/2014/main" id="{97349A56-B160-40FC-AFEE-CB34983D9323}"/>
                    </a:ext>
                  </a:extLst>
                </p:cNvPr>
                <p:cNvSpPr/>
                <p:nvPr/>
              </p:nvSpPr>
              <p:spPr>
                <a:xfrm>
                  <a:off x="3576373" y="3082031"/>
                  <a:ext cx="55296" cy="65633"/>
                </a:xfrm>
                <a:custGeom>
                  <a:avLst/>
                  <a:gdLst>
                    <a:gd name="connsiteX0" fmla="*/ 52651 w 55296"/>
                    <a:gd name="connsiteY0" fmla="*/ 42169 h 65633"/>
                    <a:gd name="connsiteX1" fmla="*/ 15790 w 55296"/>
                    <a:gd name="connsiteY1" fmla="*/ 64267 h 65633"/>
                    <a:gd name="connsiteX2" fmla="*/ 2645 w 55296"/>
                    <a:gd name="connsiteY2" fmla="*/ 23405 h 65633"/>
                    <a:gd name="connsiteX3" fmla="*/ 39507 w 55296"/>
                    <a:gd name="connsiteY3" fmla="*/ 1402 h 65633"/>
                    <a:gd name="connsiteX4" fmla="*/ 52651 w 55296"/>
                    <a:gd name="connsiteY4" fmla="*/ 42169 h 65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96" h="65633">
                      <a:moveTo>
                        <a:pt x="52651" y="42169"/>
                      </a:moveTo>
                      <a:cubicBezTo>
                        <a:pt x="46079" y="59600"/>
                        <a:pt x="29601" y="69410"/>
                        <a:pt x="15790" y="64267"/>
                      </a:cubicBezTo>
                      <a:cubicBezTo>
                        <a:pt x="1978" y="59123"/>
                        <a:pt x="-3832" y="40740"/>
                        <a:pt x="2645" y="23405"/>
                      </a:cubicBezTo>
                      <a:cubicBezTo>
                        <a:pt x="9122" y="6069"/>
                        <a:pt x="25696" y="-3837"/>
                        <a:pt x="39507" y="1402"/>
                      </a:cubicBezTo>
                      <a:cubicBezTo>
                        <a:pt x="53318" y="6641"/>
                        <a:pt x="59128" y="24833"/>
                        <a:pt x="52651" y="42169"/>
                      </a:cubicBezTo>
                    </a:path>
                  </a:pathLst>
                </a:custGeom>
                <a:solidFill>
                  <a:srgbClr val="E88C73"/>
                </a:solidFill>
                <a:ln w="9525" cap="flat">
                  <a:noFill/>
                  <a:prstDash val="solid"/>
                  <a:miter/>
                </a:ln>
              </p:spPr>
              <p:txBody>
                <a:bodyPr rtlCol="0" anchor="ctr"/>
                <a:lstStyle/>
                <a:p>
                  <a:endParaRPr lang="en-AU"/>
                </a:p>
              </p:txBody>
            </p:sp>
            <p:sp>
              <p:nvSpPr>
                <p:cNvPr id="178" name="Freeform 892">
                  <a:extLst>
                    <a:ext uri="{FF2B5EF4-FFF2-40B4-BE49-F238E27FC236}">
                      <a16:creationId xmlns:a16="http://schemas.microsoft.com/office/drawing/2014/main" id="{D581B272-00C8-4E82-895A-B69A5B1148C2}"/>
                    </a:ext>
                  </a:extLst>
                </p:cNvPr>
                <p:cNvSpPr/>
                <p:nvPr/>
              </p:nvSpPr>
              <p:spPr>
                <a:xfrm>
                  <a:off x="3573208" y="3067973"/>
                  <a:ext cx="82928" cy="62799"/>
                </a:xfrm>
                <a:custGeom>
                  <a:avLst/>
                  <a:gdLst>
                    <a:gd name="connsiteX0" fmla="*/ 5048 w 82928"/>
                    <a:gd name="connsiteY0" fmla="*/ 25174 h 62799"/>
                    <a:gd name="connsiteX1" fmla="*/ 0 w 82928"/>
                    <a:gd name="connsiteY1" fmla="*/ 34699 h 62799"/>
                    <a:gd name="connsiteX2" fmla="*/ 5429 w 82928"/>
                    <a:gd name="connsiteY2" fmla="*/ 42129 h 62799"/>
                    <a:gd name="connsiteX3" fmla="*/ 40862 w 82928"/>
                    <a:gd name="connsiteY3" fmla="*/ 49939 h 62799"/>
                    <a:gd name="connsiteX4" fmla="*/ 45529 w 82928"/>
                    <a:gd name="connsiteY4" fmla="*/ 58988 h 62799"/>
                    <a:gd name="connsiteX5" fmla="*/ 55054 w 82928"/>
                    <a:gd name="connsiteY5" fmla="*/ 62608 h 62799"/>
                    <a:gd name="connsiteX6" fmla="*/ 62674 w 82928"/>
                    <a:gd name="connsiteY6" fmla="*/ 53749 h 62799"/>
                    <a:gd name="connsiteX7" fmla="*/ 62674 w 82928"/>
                    <a:gd name="connsiteY7" fmla="*/ 30985 h 62799"/>
                    <a:gd name="connsiteX8" fmla="*/ 82286 w 82928"/>
                    <a:gd name="connsiteY8" fmla="*/ 20250 h 62799"/>
                    <a:gd name="connsiteX9" fmla="*/ 71561 w 82928"/>
                    <a:gd name="connsiteY9" fmla="*/ 638 h 62799"/>
                    <a:gd name="connsiteX10" fmla="*/ 57245 w 82928"/>
                    <a:gd name="connsiteY10" fmla="*/ 3457 h 62799"/>
                    <a:gd name="connsiteX11" fmla="*/ 52959 w 82928"/>
                    <a:gd name="connsiteY11" fmla="*/ 22507 h 62799"/>
                    <a:gd name="connsiteX12" fmla="*/ 5334 w 82928"/>
                    <a:gd name="connsiteY12" fmla="*/ 25174 h 62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928" h="62799">
                      <a:moveTo>
                        <a:pt x="5048" y="25174"/>
                      </a:moveTo>
                      <a:cubicBezTo>
                        <a:pt x="1905" y="27327"/>
                        <a:pt x="19" y="30889"/>
                        <a:pt x="0" y="34699"/>
                      </a:cubicBezTo>
                      <a:cubicBezTo>
                        <a:pt x="695" y="37824"/>
                        <a:pt x="2667" y="40510"/>
                        <a:pt x="5429" y="42129"/>
                      </a:cubicBezTo>
                      <a:cubicBezTo>
                        <a:pt x="15669" y="49473"/>
                        <a:pt x="28480" y="52302"/>
                        <a:pt x="40862" y="49939"/>
                      </a:cubicBezTo>
                      <a:cubicBezTo>
                        <a:pt x="41891" y="53197"/>
                        <a:pt x="43472" y="56254"/>
                        <a:pt x="45529" y="58988"/>
                      </a:cubicBezTo>
                      <a:cubicBezTo>
                        <a:pt x="47739" y="61931"/>
                        <a:pt x="51444" y="63341"/>
                        <a:pt x="55054" y="62608"/>
                      </a:cubicBezTo>
                      <a:cubicBezTo>
                        <a:pt x="58969" y="61188"/>
                        <a:pt x="61855" y="57836"/>
                        <a:pt x="62674" y="53749"/>
                      </a:cubicBezTo>
                      <a:cubicBezTo>
                        <a:pt x="65103" y="46358"/>
                        <a:pt x="65103" y="38376"/>
                        <a:pt x="62674" y="30985"/>
                      </a:cubicBezTo>
                      <a:cubicBezTo>
                        <a:pt x="71056" y="33442"/>
                        <a:pt x="79838" y="28632"/>
                        <a:pt x="82286" y="20250"/>
                      </a:cubicBezTo>
                      <a:cubicBezTo>
                        <a:pt x="84744" y="11868"/>
                        <a:pt x="79934" y="3086"/>
                        <a:pt x="71561" y="638"/>
                      </a:cubicBezTo>
                      <a:cubicBezTo>
                        <a:pt x="66608" y="-810"/>
                        <a:pt x="61274" y="238"/>
                        <a:pt x="57245" y="3457"/>
                      </a:cubicBezTo>
                      <a:cubicBezTo>
                        <a:pt x="51692" y="8115"/>
                        <a:pt x="49930" y="15916"/>
                        <a:pt x="52959" y="22507"/>
                      </a:cubicBezTo>
                      <a:cubicBezTo>
                        <a:pt x="38767" y="8506"/>
                        <a:pt x="19145" y="12982"/>
                        <a:pt x="5334" y="25174"/>
                      </a:cubicBezTo>
                    </a:path>
                  </a:pathLst>
                </a:custGeom>
                <a:solidFill>
                  <a:srgbClr val="F79C45"/>
                </a:solidFill>
                <a:ln w="9525" cap="flat">
                  <a:noFill/>
                  <a:prstDash val="solid"/>
                  <a:miter/>
                </a:ln>
              </p:spPr>
              <p:txBody>
                <a:bodyPr rtlCol="0" anchor="ctr"/>
                <a:lstStyle/>
                <a:p>
                  <a:endParaRPr lang="en-AU"/>
                </a:p>
              </p:txBody>
            </p:sp>
            <p:sp>
              <p:nvSpPr>
                <p:cNvPr id="179" name="Freeform 893">
                  <a:extLst>
                    <a:ext uri="{FF2B5EF4-FFF2-40B4-BE49-F238E27FC236}">
                      <a16:creationId xmlns:a16="http://schemas.microsoft.com/office/drawing/2014/main" id="{3F7DD585-C0AE-4A0A-A0D0-9DD88639E417}"/>
                    </a:ext>
                  </a:extLst>
                </p:cNvPr>
                <p:cNvSpPr/>
                <p:nvPr/>
              </p:nvSpPr>
              <p:spPr>
                <a:xfrm>
                  <a:off x="3591401" y="3155226"/>
                  <a:ext cx="39814" cy="16116"/>
                </a:xfrm>
                <a:custGeom>
                  <a:avLst/>
                  <a:gdLst>
                    <a:gd name="connsiteX0" fmla="*/ 8287 w 39814"/>
                    <a:gd name="connsiteY0" fmla="*/ 15932 h 16116"/>
                    <a:gd name="connsiteX1" fmla="*/ 28670 w 39814"/>
                    <a:gd name="connsiteY1" fmla="*/ 13074 h 16116"/>
                    <a:gd name="connsiteX2" fmla="*/ 39815 w 39814"/>
                    <a:gd name="connsiteY2" fmla="*/ 3549 h 16116"/>
                    <a:gd name="connsiteX3" fmla="*/ 32290 w 39814"/>
                    <a:gd name="connsiteY3" fmla="*/ 597 h 16116"/>
                    <a:gd name="connsiteX4" fmla="*/ 0 w 39814"/>
                    <a:gd name="connsiteY4" fmla="*/ 12693 h 16116"/>
                    <a:gd name="connsiteX5" fmla="*/ 1524 w 39814"/>
                    <a:gd name="connsiteY5" fmla="*/ 12693 h 16116"/>
                    <a:gd name="connsiteX6" fmla="*/ 8287 w 39814"/>
                    <a:gd name="connsiteY6" fmla="*/ 15551 h 1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14" h="16116">
                      <a:moveTo>
                        <a:pt x="8287" y="15932"/>
                      </a:moveTo>
                      <a:cubicBezTo>
                        <a:pt x="15212" y="16560"/>
                        <a:pt x="22184" y="15579"/>
                        <a:pt x="28670" y="13074"/>
                      </a:cubicBezTo>
                      <a:cubicBezTo>
                        <a:pt x="33271" y="11103"/>
                        <a:pt x="37157" y="7788"/>
                        <a:pt x="39815" y="3549"/>
                      </a:cubicBezTo>
                      <a:cubicBezTo>
                        <a:pt x="37433" y="2273"/>
                        <a:pt x="34909" y="1282"/>
                        <a:pt x="32290" y="597"/>
                      </a:cubicBezTo>
                      <a:cubicBezTo>
                        <a:pt x="20107" y="-1747"/>
                        <a:pt x="7639" y="2921"/>
                        <a:pt x="0" y="12693"/>
                      </a:cubicBezTo>
                      <a:cubicBezTo>
                        <a:pt x="0" y="12693"/>
                        <a:pt x="1143" y="12693"/>
                        <a:pt x="1524" y="12693"/>
                      </a:cubicBezTo>
                      <a:cubicBezTo>
                        <a:pt x="3581" y="14055"/>
                        <a:pt x="5877" y="15018"/>
                        <a:pt x="8287" y="15551"/>
                      </a:cubicBezTo>
                    </a:path>
                  </a:pathLst>
                </a:custGeom>
                <a:solidFill>
                  <a:srgbClr val="E88C73"/>
                </a:solidFill>
                <a:ln w="9525" cap="flat">
                  <a:noFill/>
                  <a:prstDash val="solid"/>
                  <a:miter/>
                </a:ln>
              </p:spPr>
              <p:txBody>
                <a:bodyPr rtlCol="0" anchor="ctr"/>
                <a:lstStyle/>
                <a:p>
                  <a:endParaRPr lang="en-AU"/>
                </a:p>
              </p:txBody>
            </p:sp>
            <p:sp>
              <p:nvSpPr>
                <p:cNvPr id="180" name="Freeform 894">
                  <a:extLst>
                    <a:ext uri="{FF2B5EF4-FFF2-40B4-BE49-F238E27FC236}">
                      <a16:creationId xmlns:a16="http://schemas.microsoft.com/office/drawing/2014/main" id="{D2D008BF-386B-4490-9745-C39C90CC16C3}"/>
                    </a:ext>
                  </a:extLst>
                </p:cNvPr>
                <p:cNvSpPr/>
                <p:nvPr/>
              </p:nvSpPr>
              <p:spPr>
                <a:xfrm>
                  <a:off x="3539585" y="3274504"/>
                  <a:ext cx="213550" cy="225081"/>
                </a:xfrm>
                <a:custGeom>
                  <a:avLst/>
                  <a:gdLst>
                    <a:gd name="connsiteX0" fmla="*/ 127540 w 213550"/>
                    <a:gd name="connsiteY0" fmla="*/ 0 h 225081"/>
                    <a:gd name="connsiteX1" fmla="*/ 48006 w 213550"/>
                    <a:gd name="connsiteY1" fmla="*/ 9525 h 225081"/>
                    <a:gd name="connsiteX2" fmla="*/ 46101 w 213550"/>
                    <a:gd name="connsiteY2" fmla="*/ 20193 h 225081"/>
                    <a:gd name="connsiteX3" fmla="*/ 0 w 213550"/>
                    <a:gd name="connsiteY3" fmla="*/ 222409 h 225081"/>
                    <a:gd name="connsiteX4" fmla="*/ 37433 w 213550"/>
                    <a:gd name="connsiteY4" fmla="*/ 225076 h 225081"/>
                    <a:gd name="connsiteX5" fmla="*/ 91250 w 213550"/>
                    <a:gd name="connsiteY5" fmla="*/ 75152 h 225081"/>
                    <a:gd name="connsiteX6" fmla="*/ 191643 w 213550"/>
                    <a:gd name="connsiteY6" fmla="*/ 219932 h 225081"/>
                    <a:gd name="connsiteX7" fmla="*/ 213551 w 213550"/>
                    <a:gd name="connsiteY7" fmla="*/ 196120 h 225081"/>
                    <a:gd name="connsiteX8" fmla="*/ 127826 w 213550"/>
                    <a:gd name="connsiteY8" fmla="*/ 0 h 225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50" h="225081">
                      <a:moveTo>
                        <a:pt x="127540" y="0"/>
                      </a:moveTo>
                      <a:cubicBezTo>
                        <a:pt x="102308" y="10030"/>
                        <a:pt x="74895" y="13316"/>
                        <a:pt x="48006" y="9525"/>
                      </a:cubicBezTo>
                      <a:cubicBezTo>
                        <a:pt x="47339" y="13049"/>
                        <a:pt x="46863" y="16669"/>
                        <a:pt x="46101" y="20193"/>
                      </a:cubicBezTo>
                      <a:cubicBezTo>
                        <a:pt x="41815" y="38100"/>
                        <a:pt x="12383" y="148019"/>
                        <a:pt x="0" y="222409"/>
                      </a:cubicBezTo>
                      <a:cubicBezTo>
                        <a:pt x="12392" y="224266"/>
                        <a:pt x="24908" y="225162"/>
                        <a:pt x="37433" y="225076"/>
                      </a:cubicBezTo>
                      <a:cubicBezTo>
                        <a:pt x="51816" y="158401"/>
                        <a:pt x="67533" y="108585"/>
                        <a:pt x="91250" y="75152"/>
                      </a:cubicBezTo>
                      <a:cubicBezTo>
                        <a:pt x="100203" y="104965"/>
                        <a:pt x="112871" y="180404"/>
                        <a:pt x="191643" y="219932"/>
                      </a:cubicBezTo>
                      <a:cubicBezTo>
                        <a:pt x="198311" y="214027"/>
                        <a:pt x="206883" y="202121"/>
                        <a:pt x="213551" y="196120"/>
                      </a:cubicBezTo>
                      <a:cubicBezTo>
                        <a:pt x="136684" y="128492"/>
                        <a:pt x="139446" y="52102"/>
                        <a:pt x="127826" y="0"/>
                      </a:cubicBezTo>
                    </a:path>
                  </a:pathLst>
                </a:custGeom>
                <a:solidFill>
                  <a:srgbClr val="403D3D"/>
                </a:solidFill>
                <a:ln w="9525" cap="flat">
                  <a:noFill/>
                  <a:prstDash val="solid"/>
                  <a:miter/>
                </a:ln>
              </p:spPr>
              <p:txBody>
                <a:bodyPr rtlCol="0" anchor="ctr"/>
                <a:lstStyle/>
                <a:p>
                  <a:endParaRPr lang="en-AU"/>
                </a:p>
              </p:txBody>
            </p:sp>
            <p:sp>
              <p:nvSpPr>
                <p:cNvPr id="181" name="Freeform 895">
                  <a:extLst>
                    <a:ext uri="{FF2B5EF4-FFF2-40B4-BE49-F238E27FC236}">
                      <a16:creationId xmlns:a16="http://schemas.microsoft.com/office/drawing/2014/main" id="{82E99543-A395-4FF4-9F27-B455933D5913}"/>
                    </a:ext>
                  </a:extLst>
                </p:cNvPr>
                <p:cNvSpPr/>
                <p:nvPr/>
              </p:nvSpPr>
              <p:spPr>
                <a:xfrm>
                  <a:off x="3578348" y="3159061"/>
                  <a:ext cx="88776" cy="126783"/>
                </a:xfrm>
                <a:custGeom>
                  <a:avLst/>
                  <a:gdLst>
                    <a:gd name="connsiteX0" fmla="*/ 88776 w 88776"/>
                    <a:gd name="connsiteY0" fmla="*/ 115443 h 126783"/>
                    <a:gd name="connsiteX1" fmla="*/ 84585 w 88776"/>
                    <a:gd name="connsiteY1" fmla="*/ 100298 h 126783"/>
                    <a:gd name="connsiteX2" fmla="*/ 68583 w 88776"/>
                    <a:gd name="connsiteY2" fmla="*/ 13811 h 126783"/>
                    <a:gd name="connsiteX3" fmla="*/ 52486 w 88776"/>
                    <a:gd name="connsiteY3" fmla="*/ 0 h 126783"/>
                    <a:gd name="connsiteX4" fmla="*/ 41342 w 88776"/>
                    <a:gd name="connsiteY4" fmla="*/ 9525 h 126783"/>
                    <a:gd name="connsiteX5" fmla="*/ 21244 w 88776"/>
                    <a:gd name="connsiteY5" fmla="*/ 11335 h 126783"/>
                    <a:gd name="connsiteX6" fmla="*/ 13052 w 88776"/>
                    <a:gd name="connsiteY6" fmla="*/ 8858 h 126783"/>
                    <a:gd name="connsiteX7" fmla="*/ 4575 w 88776"/>
                    <a:gd name="connsiteY7" fmla="*/ 21907 h 126783"/>
                    <a:gd name="connsiteX8" fmla="*/ 3 w 88776"/>
                    <a:gd name="connsiteY8" fmla="*/ 38481 h 126783"/>
                    <a:gd name="connsiteX9" fmla="*/ 4766 w 88776"/>
                    <a:gd name="connsiteY9" fmla="*/ 53816 h 126783"/>
                    <a:gd name="connsiteX10" fmla="*/ 10576 w 88776"/>
                    <a:gd name="connsiteY10" fmla="*/ 69437 h 126783"/>
                    <a:gd name="connsiteX11" fmla="*/ 12290 w 88776"/>
                    <a:gd name="connsiteY11" fmla="*/ 108871 h 126783"/>
                    <a:gd name="connsiteX12" fmla="*/ 9242 w 88776"/>
                    <a:gd name="connsiteY12" fmla="*/ 125254 h 126783"/>
                    <a:gd name="connsiteX13" fmla="*/ 88776 w 88776"/>
                    <a:gd name="connsiteY13" fmla="*/ 115729 h 12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776" h="126783">
                      <a:moveTo>
                        <a:pt x="88776" y="115443"/>
                      </a:moveTo>
                      <a:cubicBezTo>
                        <a:pt x="87538" y="110204"/>
                        <a:pt x="86205" y="105061"/>
                        <a:pt x="84585" y="100298"/>
                      </a:cubicBezTo>
                      <a:cubicBezTo>
                        <a:pt x="77156" y="78391"/>
                        <a:pt x="83061" y="32766"/>
                        <a:pt x="68583" y="13811"/>
                      </a:cubicBezTo>
                      <a:cubicBezTo>
                        <a:pt x="64326" y="8058"/>
                        <a:pt x="58820" y="3334"/>
                        <a:pt x="52486" y="0"/>
                      </a:cubicBezTo>
                      <a:cubicBezTo>
                        <a:pt x="49800" y="4210"/>
                        <a:pt x="45923" y="7525"/>
                        <a:pt x="41342" y="9525"/>
                      </a:cubicBezTo>
                      <a:cubicBezTo>
                        <a:pt x="34884" y="11735"/>
                        <a:pt x="27988" y="12354"/>
                        <a:pt x="21244" y="11335"/>
                      </a:cubicBezTo>
                      <a:cubicBezTo>
                        <a:pt x="18386" y="11011"/>
                        <a:pt x="15605" y="10173"/>
                        <a:pt x="13052" y="8858"/>
                      </a:cubicBezTo>
                      <a:cubicBezTo>
                        <a:pt x="13052" y="8858"/>
                        <a:pt x="5242" y="20288"/>
                        <a:pt x="4575" y="21907"/>
                      </a:cubicBezTo>
                      <a:cubicBezTo>
                        <a:pt x="2023" y="27099"/>
                        <a:pt x="470" y="32718"/>
                        <a:pt x="3" y="38481"/>
                      </a:cubicBezTo>
                      <a:cubicBezTo>
                        <a:pt x="-83" y="43967"/>
                        <a:pt x="1584" y="49339"/>
                        <a:pt x="4766" y="53816"/>
                      </a:cubicBezTo>
                      <a:cubicBezTo>
                        <a:pt x="7356" y="58750"/>
                        <a:pt x="9309" y="64008"/>
                        <a:pt x="10576" y="69437"/>
                      </a:cubicBezTo>
                      <a:cubicBezTo>
                        <a:pt x="13567" y="82363"/>
                        <a:pt x="14148" y="95736"/>
                        <a:pt x="12290" y="108871"/>
                      </a:cubicBezTo>
                      <a:cubicBezTo>
                        <a:pt x="11624" y="114395"/>
                        <a:pt x="10385" y="119824"/>
                        <a:pt x="9242" y="125254"/>
                      </a:cubicBezTo>
                      <a:cubicBezTo>
                        <a:pt x="36131" y="129045"/>
                        <a:pt x="63545" y="125759"/>
                        <a:pt x="88776" y="115729"/>
                      </a:cubicBezTo>
                    </a:path>
                  </a:pathLst>
                </a:custGeom>
                <a:solidFill>
                  <a:srgbClr val="EB593D"/>
                </a:solidFill>
                <a:ln w="9525" cap="flat">
                  <a:noFill/>
                  <a:prstDash val="solid"/>
                  <a:miter/>
                </a:ln>
              </p:spPr>
              <p:txBody>
                <a:bodyPr rtlCol="0" anchor="ctr"/>
                <a:lstStyle/>
                <a:p>
                  <a:endParaRPr lang="en-AU"/>
                </a:p>
              </p:txBody>
            </p:sp>
            <p:sp>
              <p:nvSpPr>
                <p:cNvPr id="182" name="Freeform 896">
                  <a:extLst>
                    <a:ext uri="{FF2B5EF4-FFF2-40B4-BE49-F238E27FC236}">
                      <a16:creationId xmlns:a16="http://schemas.microsoft.com/office/drawing/2014/main" id="{1C12AD63-5B7D-4E48-B5BA-2761FD1F3273}"/>
                    </a:ext>
                  </a:extLst>
                </p:cNvPr>
                <p:cNvSpPr/>
                <p:nvPr/>
              </p:nvSpPr>
              <p:spPr>
                <a:xfrm>
                  <a:off x="3613854" y="3157347"/>
                  <a:ext cx="64986" cy="124586"/>
                </a:xfrm>
                <a:custGeom>
                  <a:avLst/>
                  <a:gdLst>
                    <a:gd name="connsiteX0" fmla="*/ 62796 w 64986"/>
                    <a:gd name="connsiteY0" fmla="*/ 124587 h 124586"/>
                    <a:gd name="connsiteX1" fmla="*/ 2407 w 64986"/>
                    <a:gd name="connsiteY1" fmla="*/ 54769 h 124586"/>
                    <a:gd name="connsiteX2" fmla="*/ 2407 w 64986"/>
                    <a:gd name="connsiteY2" fmla="*/ 22098 h 124586"/>
                    <a:gd name="connsiteX3" fmla="*/ 29935 w 64986"/>
                    <a:gd name="connsiteY3" fmla="*/ 0 h 124586"/>
                    <a:gd name="connsiteX4" fmla="*/ 29935 w 64986"/>
                    <a:gd name="connsiteY4" fmla="*/ 6191 h 124586"/>
                    <a:gd name="connsiteX5" fmla="*/ 7837 w 64986"/>
                    <a:gd name="connsiteY5" fmla="*/ 24098 h 124586"/>
                    <a:gd name="connsiteX6" fmla="*/ 7837 w 64986"/>
                    <a:gd name="connsiteY6" fmla="*/ 53245 h 124586"/>
                    <a:gd name="connsiteX7" fmla="*/ 64987 w 64986"/>
                    <a:gd name="connsiteY7" fmla="*/ 118872 h 124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986" h="124586">
                      <a:moveTo>
                        <a:pt x="62796" y="124587"/>
                      </a:moveTo>
                      <a:cubicBezTo>
                        <a:pt x="33030" y="111795"/>
                        <a:pt x="10780" y="86068"/>
                        <a:pt x="2407" y="54769"/>
                      </a:cubicBezTo>
                      <a:cubicBezTo>
                        <a:pt x="-802" y="44120"/>
                        <a:pt x="-802" y="32747"/>
                        <a:pt x="2407" y="22098"/>
                      </a:cubicBezTo>
                      <a:cubicBezTo>
                        <a:pt x="6684" y="10135"/>
                        <a:pt x="17333" y="1591"/>
                        <a:pt x="29935" y="0"/>
                      </a:cubicBezTo>
                      <a:lnTo>
                        <a:pt x="29935" y="6191"/>
                      </a:lnTo>
                      <a:cubicBezTo>
                        <a:pt x="19781" y="7515"/>
                        <a:pt x="11237" y="14440"/>
                        <a:pt x="7837" y="24098"/>
                      </a:cubicBezTo>
                      <a:cubicBezTo>
                        <a:pt x="4970" y="33604"/>
                        <a:pt x="4970" y="43739"/>
                        <a:pt x="7837" y="53245"/>
                      </a:cubicBezTo>
                      <a:cubicBezTo>
                        <a:pt x="15742" y="82763"/>
                        <a:pt x="36831" y="106985"/>
                        <a:pt x="64987" y="118872"/>
                      </a:cubicBezTo>
                      <a:close/>
                    </a:path>
                  </a:pathLst>
                </a:custGeom>
                <a:solidFill>
                  <a:srgbClr val="527D7D"/>
                </a:solidFill>
                <a:ln w="9525" cap="flat">
                  <a:noFill/>
                  <a:prstDash val="solid"/>
                  <a:miter/>
                </a:ln>
              </p:spPr>
              <p:txBody>
                <a:bodyPr rtlCol="0" anchor="ctr"/>
                <a:lstStyle/>
                <a:p>
                  <a:endParaRPr lang="en-AU"/>
                </a:p>
              </p:txBody>
            </p:sp>
            <p:sp>
              <p:nvSpPr>
                <p:cNvPr id="183" name="Freeform 897">
                  <a:extLst>
                    <a:ext uri="{FF2B5EF4-FFF2-40B4-BE49-F238E27FC236}">
                      <a16:creationId xmlns:a16="http://schemas.microsoft.com/office/drawing/2014/main" id="{AF1CE5EB-3C34-442D-98E8-E776DEF1A633}"/>
                    </a:ext>
                  </a:extLst>
                </p:cNvPr>
                <p:cNvSpPr/>
                <p:nvPr/>
              </p:nvSpPr>
              <p:spPr>
                <a:xfrm>
                  <a:off x="3512603" y="3175107"/>
                  <a:ext cx="130793" cy="113329"/>
                </a:xfrm>
                <a:custGeom>
                  <a:avLst/>
                  <a:gdLst>
                    <a:gd name="connsiteX0" fmla="*/ 110135 w 130793"/>
                    <a:gd name="connsiteY0" fmla="*/ 3480 h 113329"/>
                    <a:gd name="connsiteX1" fmla="*/ 103468 w 130793"/>
                    <a:gd name="connsiteY1" fmla="*/ 21291 h 113329"/>
                    <a:gd name="connsiteX2" fmla="*/ 40984 w 130793"/>
                    <a:gd name="connsiteY2" fmla="*/ 93110 h 113329"/>
                    <a:gd name="connsiteX3" fmla="*/ 17076 w 130793"/>
                    <a:gd name="connsiteY3" fmla="*/ 92443 h 113329"/>
                    <a:gd name="connsiteX4" fmla="*/ 693 w 130793"/>
                    <a:gd name="connsiteY4" fmla="*/ 107112 h 113329"/>
                    <a:gd name="connsiteX5" fmla="*/ 693 w 130793"/>
                    <a:gd name="connsiteY5" fmla="*/ 112160 h 113329"/>
                    <a:gd name="connsiteX6" fmla="*/ 6122 w 130793"/>
                    <a:gd name="connsiteY6" fmla="*/ 112922 h 113329"/>
                    <a:gd name="connsiteX7" fmla="*/ 22982 w 130793"/>
                    <a:gd name="connsiteY7" fmla="*/ 108445 h 113329"/>
                    <a:gd name="connsiteX8" fmla="*/ 34221 w 130793"/>
                    <a:gd name="connsiteY8" fmla="*/ 105493 h 113329"/>
                    <a:gd name="connsiteX9" fmla="*/ 129471 w 130793"/>
                    <a:gd name="connsiteY9" fmla="*/ 39580 h 113329"/>
                    <a:gd name="connsiteX10" fmla="*/ 128233 w 130793"/>
                    <a:gd name="connsiteY10" fmla="*/ 9576 h 113329"/>
                    <a:gd name="connsiteX11" fmla="*/ 109183 w 130793"/>
                    <a:gd name="connsiteY11" fmla="*/ 3480 h 11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93" h="113329">
                      <a:moveTo>
                        <a:pt x="110135" y="3480"/>
                      </a:moveTo>
                      <a:cubicBezTo>
                        <a:pt x="106097" y="8566"/>
                        <a:pt x="103763" y="14805"/>
                        <a:pt x="103468" y="21291"/>
                      </a:cubicBezTo>
                      <a:cubicBezTo>
                        <a:pt x="100706" y="41961"/>
                        <a:pt x="105277" y="88538"/>
                        <a:pt x="40984" y="93110"/>
                      </a:cubicBezTo>
                      <a:cubicBezTo>
                        <a:pt x="33050" y="92224"/>
                        <a:pt x="25049" y="91996"/>
                        <a:pt x="17076" y="92443"/>
                      </a:cubicBezTo>
                      <a:cubicBezTo>
                        <a:pt x="9561" y="94386"/>
                        <a:pt x="3446" y="99854"/>
                        <a:pt x="693" y="107112"/>
                      </a:cubicBezTo>
                      <a:cubicBezTo>
                        <a:pt x="-231" y="108664"/>
                        <a:pt x="-231" y="110608"/>
                        <a:pt x="693" y="112160"/>
                      </a:cubicBezTo>
                      <a:cubicBezTo>
                        <a:pt x="2236" y="113379"/>
                        <a:pt x="4303" y="113665"/>
                        <a:pt x="6122" y="112922"/>
                      </a:cubicBezTo>
                      <a:cubicBezTo>
                        <a:pt x="11875" y="111970"/>
                        <a:pt x="17514" y="110474"/>
                        <a:pt x="22982" y="108445"/>
                      </a:cubicBezTo>
                      <a:cubicBezTo>
                        <a:pt x="26306" y="106264"/>
                        <a:pt x="30249" y="105226"/>
                        <a:pt x="34221" y="105493"/>
                      </a:cubicBezTo>
                      <a:cubicBezTo>
                        <a:pt x="90704" y="111398"/>
                        <a:pt x="117660" y="97682"/>
                        <a:pt x="129471" y="39580"/>
                      </a:cubicBezTo>
                      <a:cubicBezTo>
                        <a:pt x="131586" y="29635"/>
                        <a:pt x="131157" y="19310"/>
                        <a:pt x="128233" y="9576"/>
                      </a:cubicBezTo>
                      <a:cubicBezTo>
                        <a:pt x="125756" y="1861"/>
                        <a:pt x="116993" y="-4045"/>
                        <a:pt x="109183" y="3480"/>
                      </a:cubicBezTo>
                    </a:path>
                  </a:pathLst>
                </a:custGeom>
                <a:solidFill>
                  <a:srgbClr val="E88C73"/>
                </a:solidFill>
                <a:ln w="9525" cap="flat">
                  <a:noFill/>
                  <a:prstDash val="solid"/>
                  <a:miter/>
                </a:ln>
              </p:spPr>
              <p:txBody>
                <a:bodyPr rtlCol="0" anchor="ctr"/>
                <a:lstStyle/>
                <a:p>
                  <a:endParaRPr lang="en-AU"/>
                </a:p>
              </p:txBody>
            </p:sp>
          </p:grpSp>
        </p:grpSp>
        <p:grpSp>
          <p:nvGrpSpPr>
            <p:cNvPr id="39" name="Group 38">
              <a:extLst>
                <a:ext uri="{FF2B5EF4-FFF2-40B4-BE49-F238E27FC236}">
                  <a16:creationId xmlns:a16="http://schemas.microsoft.com/office/drawing/2014/main" id="{08DC1959-BD7A-4FF8-BC56-F36EF4EBFB60}"/>
                </a:ext>
              </a:extLst>
            </p:cNvPr>
            <p:cNvGrpSpPr/>
            <p:nvPr/>
          </p:nvGrpSpPr>
          <p:grpSpPr>
            <a:xfrm>
              <a:off x="4644390" y="2420505"/>
              <a:ext cx="407566" cy="401153"/>
              <a:chOff x="4462948" y="2501311"/>
              <a:chExt cx="407566" cy="401153"/>
            </a:xfrm>
          </p:grpSpPr>
          <p:sp>
            <p:nvSpPr>
              <p:cNvPr id="143" name="Freeform 820">
                <a:extLst>
                  <a:ext uri="{FF2B5EF4-FFF2-40B4-BE49-F238E27FC236}">
                    <a16:creationId xmlns:a16="http://schemas.microsoft.com/office/drawing/2014/main" id="{4D245D2A-FB18-4749-9B67-2E94E2117CD9}"/>
                  </a:ext>
                </a:extLst>
              </p:cNvPr>
              <p:cNvSpPr/>
              <p:nvPr/>
            </p:nvSpPr>
            <p:spPr>
              <a:xfrm>
                <a:off x="4635150" y="2709005"/>
                <a:ext cx="168687" cy="146970"/>
              </a:xfrm>
              <a:custGeom>
                <a:avLst/>
                <a:gdLst>
                  <a:gd name="connsiteX0" fmla="*/ 167545 w 168687"/>
                  <a:gd name="connsiteY0" fmla="*/ 146971 h 146970"/>
                  <a:gd name="connsiteX1" fmla="*/ 0 w 168687"/>
                  <a:gd name="connsiteY1" fmla="*/ 1429 h 146970"/>
                  <a:gd name="connsiteX2" fmla="*/ 1143 w 168687"/>
                  <a:gd name="connsiteY2" fmla="*/ 0 h 146970"/>
                  <a:gd name="connsiteX3" fmla="*/ 168688 w 168687"/>
                  <a:gd name="connsiteY3" fmla="*/ 145637 h 146970"/>
                  <a:gd name="connsiteX4" fmla="*/ 167545 w 168687"/>
                  <a:gd name="connsiteY4" fmla="*/ 146971 h 146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687" h="146970">
                    <a:moveTo>
                      <a:pt x="167545" y="146971"/>
                    </a:moveTo>
                    <a:lnTo>
                      <a:pt x="0" y="1429"/>
                    </a:lnTo>
                    <a:lnTo>
                      <a:pt x="1143" y="0"/>
                    </a:lnTo>
                    <a:lnTo>
                      <a:pt x="168688" y="145637"/>
                    </a:lnTo>
                    <a:lnTo>
                      <a:pt x="167545" y="146971"/>
                    </a:lnTo>
                    <a:close/>
                  </a:path>
                </a:pathLst>
              </a:custGeom>
              <a:solidFill>
                <a:srgbClr val="527D7D"/>
              </a:solidFill>
              <a:ln w="9525" cap="flat">
                <a:noFill/>
                <a:prstDash val="solid"/>
                <a:miter/>
              </a:ln>
            </p:spPr>
            <p:txBody>
              <a:bodyPr rtlCol="0" anchor="ctr"/>
              <a:lstStyle/>
              <a:p>
                <a:endParaRPr lang="en-AU"/>
              </a:p>
            </p:txBody>
          </p:sp>
          <p:sp>
            <p:nvSpPr>
              <p:cNvPr id="144" name="Freeform 822">
                <a:extLst>
                  <a:ext uri="{FF2B5EF4-FFF2-40B4-BE49-F238E27FC236}">
                    <a16:creationId xmlns:a16="http://schemas.microsoft.com/office/drawing/2014/main" id="{3B2A79EC-1114-4002-80D6-B00376A16CED}"/>
                  </a:ext>
                </a:extLst>
              </p:cNvPr>
              <p:cNvSpPr/>
              <p:nvPr/>
            </p:nvSpPr>
            <p:spPr>
              <a:xfrm>
                <a:off x="4627773" y="2696432"/>
                <a:ext cx="14815" cy="26609"/>
              </a:xfrm>
              <a:custGeom>
                <a:avLst/>
                <a:gdLst>
                  <a:gd name="connsiteX0" fmla="*/ 1376 w 14815"/>
                  <a:gd name="connsiteY0" fmla="*/ 3620 h 26609"/>
                  <a:gd name="connsiteX1" fmla="*/ 614 w 14815"/>
                  <a:gd name="connsiteY1" fmla="*/ 10001 h 26609"/>
                  <a:gd name="connsiteX2" fmla="*/ 614 w 14815"/>
                  <a:gd name="connsiteY2" fmla="*/ 16383 h 26609"/>
                  <a:gd name="connsiteX3" fmla="*/ 3757 w 14815"/>
                  <a:gd name="connsiteY3" fmla="*/ 19717 h 26609"/>
                  <a:gd name="connsiteX4" fmla="*/ 5567 w 14815"/>
                  <a:gd name="connsiteY4" fmla="*/ 24384 h 26609"/>
                  <a:gd name="connsiteX5" fmla="*/ 9568 w 14815"/>
                  <a:gd name="connsiteY5" fmla="*/ 26289 h 26609"/>
                  <a:gd name="connsiteX6" fmla="*/ 10901 w 14815"/>
                  <a:gd name="connsiteY6" fmla="*/ 24479 h 26609"/>
                  <a:gd name="connsiteX7" fmla="*/ 14711 w 14815"/>
                  <a:gd name="connsiteY7" fmla="*/ 11716 h 26609"/>
                  <a:gd name="connsiteX8" fmla="*/ 9949 w 14815"/>
                  <a:gd name="connsiteY8" fmla="*/ 0 h 2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15" h="26609">
                    <a:moveTo>
                      <a:pt x="1376" y="3620"/>
                    </a:moveTo>
                    <a:cubicBezTo>
                      <a:pt x="1548" y="5772"/>
                      <a:pt x="1290" y="7944"/>
                      <a:pt x="614" y="10001"/>
                    </a:cubicBezTo>
                    <a:cubicBezTo>
                      <a:pt x="-205" y="12049"/>
                      <a:pt x="-205" y="14335"/>
                      <a:pt x="614" y="16383"/>
                    </a:cubicBezTo>
                    <a:cubicBezTo>
                      <a:pt x="1472" y="17621"/>
                      <a:pt x="2900" y="18479"/>
                      <a:pt x="3757" y="19717"/>
                    </a:cubicBezTo>
                    <a:cubicBezTo>
                      <a:pt x="4481" y="21222"/>
                      <a:pt x="5091" y="22784"/>
                      <a:pt x="5567" y="24384"/>
                    </a:cubicBezTo>
                    <a:cubicBezTo>
                      <a:pt x="6329" y="25908"/>
                      <a:pt x="8139" y="27242"/>
                      <a:pt x="9568" y="26289"/>
                    </a:cubicBezTo>
                    <a:cubicBezTo>
                      <a:pt x="10168" y="25813"/>
                      <a:pt x="10625" y="25194"/>
                      <a:pt x="10901" y="24479"/>
                    </a:cubicBezTo>
                    <a:cubicBezTo>
                      <a:pt x="12873" y="20469"/>
                      <a:pt x="14159" y="16155"/>
                      <a:pt x="14711" y="11716"/>
                    </a:cubicBezTo>
                    <a:cubicBezTo>
                      <a:pt x="15283" y="7249"/>
                      <a:pt x="13482" y="2800"/>
                      <a:pt x="9949" y="0"/>
                    </a:cubicBezTo>
                    <a:close/>
                  </a:path>
                </a:pathLst>
              </a:custGeom>
              <a:solidFill>
                <a:srgbClr val="E88C73"/>
              </a:solidFill>
              <a:ln w="9525" cap="flat">
                <a:noFill/>
                <a:prstDash val="solid"/>
                <a:miter/>
              </a:ln>
            </p:spPr>
            <p:txBody>
              <a:bodyPr rtlCol="0" anchor="ctr"/>
              <a:lstStyle/>
              <a:p>
                <a:endParaRPr lang="en-AU"/>
              </a:p>
            </p:txBody>
          </p:sp>
          <p:sp>
            <p:nvSpPr>
              <p:cNvPr id="145" name="Freeform 823">
                <a:extLst>
                  <a:ext uri="{FF2B5EF4-FFF2-40B4-BE49-F238E27FC236}">
                    <a16:creationId xmlns:a16="http://schemas.microsoft.com/office/drawing/2014/main" id="{3AF7E422-6A6A-4D7D-8ABE-EAE09B339CE8}"/>
                  </a:ext>
                </a:extLst>
              </p:cNvPr>
              <p:cNvSpPr/>
              <p:nvPr/>
            </p:nvSpPr>
            <p:spPr>
              <a:xfrm>
                <a:off x="4674774" y="2822257"/>
                <a:ext cx="18002" cy="39485"/>
              </a:xfrm>
              <a:custGeom>
                <a:avLst/>
                <a:gdLst>
                  <a:gd name="connsiteX0" fmla="*/ 4381 w 18002"/>
                  <a:gd name="connsiteY0" fmla="*/ 15431 h 39485"/>
                  <a:gd name="connsiteX1" fmla="*/ 0 w 18002"/>
                  <a:gd name="connsiteY1" fmla="*/ 33623 h 39485"/>
                  <a:gd name="connsiteX2" fmla="*/ 2381 w 18002"/>
                  <a:gd name="connsiteY2" fmla="*/ 39434 h 39485"/>
                  <a:gd name="connsiteX3" fmla="*/ 6572 w 18002"/>
                  <a:gd name="connsiteY3" fmla="*/ 36386 h 39485"/>
                  <a:gd name="connsiteX4" fmla="*/ 18002 w 18002"/>
                  <a:gd name="connsiteY4" fmla="*/ 0 h 39485"/>
                  <a:gd name="connsiteX5" fmla="*/ 5810 w 18002"/>
                  <a:gd name="connsiteY5" fmla="*/ 11335 h 3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02" h="39485">
                    <a:moveTo>
                      <a:pt x="4381" y="15431"/>
                    </a:moveTo>
                    <a:cubicBezTo>
                      <a:pt x="2114" y="21269"/>
                      <a:pt x="648" y="27394"/>
                      <a:pt x="0" y="33623"/>
                    </a:cubicBezTo>
                    <a:cubicBezTo>
                      <a:pt x="0" y="36004"/>
                      <a:pt x="0" y="39053"/>
                      <a:pt x="2381" y="39434"/>
                    </a:cubicBezTo>
                    <a:cubicBezTo>
                      <a:pt x="4763" y="39815"/>
                      <a:pt x="5620" y="38005"/>
                      <a:pt x="6572" y="36386"/>
                    </a:cubicBezTo>
                    <a:cubicBezTo>
                      <a:pt x="13240" y="25346"/>
                      <a:pt x="17164" y="12868"/>
                      <a:pt x="18002" y="0"/>
                    </a:cubicBezTo>
                    <a:cubicBezTo>
                      <a:pt x="13287" y="3010"/>
                      <a:pt x="9154" y="6849"/>
                      <a:pt x="5810" y="11335"/>
                    </a:cubicBezTo>
                    <a:close/>
                  </a:path>
                </a:pathLst>
              </a:custGeom>
              <a:solidFill>
                <a:srgbClr val="26384D"/>
              </a:solidFill>
              <a:ln w="9525" cap="flat">
                <a:noFill/>
                <a:prstDash val="solid"/>
                <a:miter/>
              </a:ln>
            </p:spPr>
            <p:txBody>
              <a:bodyPr rtlCol="0" anchor="ctr"/>
              <a:lstStyle/>
              <a:p>
                <a:endParaRPr lang="en-AU"/>
              </a:p>
            </p:txBody>
          </p:sp>
          <p:sp>
            <p:nvSpPr>
              <p:cNvPr id="146" name="Freeform 824">
                <a:extLst>
                  <a:ext uri="{FF2B5EF4-FFF2-40B4-BE49-F238E27FC236}">
                    <a16:creationId xmlns:a16="http://schemas.microsoft.com/office/drawing/2014/main" id="{85D06A54-71F0-4AD7-844B-66EE98D783DA}"/>
                  </a:ext>
                </a:extLst>
              </p:cNvPr>
              <p:cNvSpPr/>
              <p:nvPr/>
            </p:nvSpPr>
            <p:spPr>
              <a:xfrm>
                <a:off x="4462948" y="2886446"/>
                <a:ext cx="47671" cy="16018"/>
              </a:xfrm>
              <a:custGeom>
                <a:avLst/>
                <a:gdLst>
                  <a:gd name="connsiteX0" fmla="*/ 25136 w 47671"/>
                  <a:gd name="connsiteY0" fmla="*/ 2200 h 16018"/>
                  <a:gd name="connsiteX1" fmla="*/ 4181 w 47671"/>
                  <a:gd name="connsiteY1" fmla="*/ 105 h 16018"/>
                  <a:gd name="connsiteX2" fmla="*/ 943 w 47671"/>
                  <a:gd name="connsiteY2" fmla="*/ 581 h 16018"/>
                  <a:gd name="connsiteX3" fmla="*/ 943 w 47671"/>
                  <a:gd name="connsiteY3" fmla="*/ 5153 h 16018"/>
                  <a:gd name="connsiteX4" fmla="*/ 5420 w 47671"/>
                  <a:gd name="connsiteY4" fmla="*/ 7344 h 16018"/>
                  <a:gd name="connsiteX5" fmla="*/ 35233 w 47671"/>
                  <a:gd name="connsiteY5" fmla="*/ 15059 h 16018"/>
                  <a:gd name="connsiteX6" fmla="*/ 41710 w 47671"/>
                  <a:gd name="connsiteY6" fmla="*/ 16012 h 16018"/>
                  <a:gd name="connsiteX7" fmla="*/ 47139 w 47671"/>
                  <a:gd name="connsiteY7" fmla="*/ 12773 h 16018"/>
                  <a:gd name="connsiteX8" fmla="*/ 45615 w 47671"/>
                  <a:gd name="connsiteY8" fmla="*/ 6963 h 1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71" h="16018">
                    <a:moveTo>
                      <a:pt x="25136" y="2200"/>
                    </a:moveTo>
                    <a:lnTo>
                      <a:pt x="4181" y="105"/>
                    </a:lnTo>
                    <a:cubicBezTo>
                      <a:pt x="3076" y="-133"/>
                      <a:pt x="1934" y="38"/>
                      <a:pt x="943" y="581"/>
                    </a:cubicBezTo>
                    <a:cubicBezTo>
                      <a:pt x="-314" y="1848"/>
                      <a:pt x="-314" y="3886"/>
                      <a:pt x="943" y="5153"/>
                    </a:cubicBezTo>
                    <a:cubicBezTo>
                      <a:pt x="2210" y="6267"/>
                      <a:pt x="3762" y="7020"/>
                      <a:pt x="5420" y="7344"/>
                    </a:cubicBezTo>
                    <a:lnTo>
                      <a:pt x="35233" y="15059"/>
                    </a:lnTo>
                    <a:cubicBezTo>
                      <a:pt x="37319" y="15745"/>
                      <a:pt x="39510" y="16069"/>
                      <a:pt x="41710" y="16012"/>
                    </a:cubicBezTo>
                    <a:cubicBezTo>
                      <a:pt x="43948" y="15916"/>
                      <a:pt x="45987" y="14697"/>
                      <a:pt x="47139" y="12773"/>
                    </a:cubicBezTo>
                    <a:cubicBezTo>
                      <a:pt x="48244" y="10735"/>
                      <a:pt x="47577" y="8191"/>
                      <a:pt x="45615" y="6963"/>
                    </a:cubicBezTo>
                    <a:close/>
                  </a:path>
                </a:pathLst>
              </a:custGeom>
              <a:solidFill>
                <a:srgbClr val="26384D"/>
              </a:solidFill>
              <a:ln w="9525" cap="flat">
                <a:noFill/>
                <a:prstDash val="solid"/>
                <a:miter/>
              </a:ln>
            </p:spPr>
            <p:txBody>
              <a:bodyPr rtlCol="0" anchor="ctr"/>
              <a:lstStyle/>
              <a:p>
                <a:endParaRPr lang="en-AU"/>
              </a:p>
            </p:txBody>
          </p:sp>
          <p:sp>
            <p:nvSpPr>
              <p:cNvPr id="147" name="Freeform 825">
                <a:extLst>
                  <a:ext uri="{FF2B5EF4-FFF2-40B4-BE49-F238E27FC236}">
                    <a16:creationId xmlns:a16="http://schemas.microsoft.com/office/drawing/2014/main" id="{DAC3EEA1-93E1-467B-B056-168B8774F71E}"/>
                  </a:ext>
                </a:extLst>
              </p:cNvPr>
              <p:cNvSpPr/>
              <p:nvPr/>
            </p:nvSpPr>
            <p:spPr>
              <a:xfrm>
                <a:off x="4555807" y="2542317"/>
                <a:ext cx="13239" cy="18383"/>
              </a:xfrm>
              <a:custGeom>
                <a:avLst/>
                <a:gdLst>
                  <a:gd name="connsiteX0" fmla="*/ 0 w 13239"/>
                  <a:gd name="connsiteY0" fmla="*/ 0 h 18383"/>
                  <a:gd name="connsiteX1" fmla="*/ 13240 w 13239"/>
                  <a:gd name="connsiteY1" fmla="*/ 0 h 18383"/>
                  <a:gd name="connsiteX2" fmla="*/ 13240 w 13239"/>
                  <a:gd name="connsiteY2" fmla="*/ 18383 h 18383"/>
                  <a:gd name="connsiteX3" fmla="*/ 0 w 13239"/>
                  <a:gd name="connsiteY3" fmla="*/ 18383 h 18383"/>
                </a:gdLst>
                <a:ahLst/>
                <a:cxnLst>
                  <a:cxn ang="0">
                    <a:pos x="connsiteX0" y="connsiteY0"/>
                  </a:cxn>
                  <a:cxn ang="0">
                    <a:pos x="connsiteX1" y="connsiteY1"/>
                  </a:cxn>
                  <a:cxn ang="0">
                    <a:pos x="connsiteX2" y="connsiteY2"/>
                  </a:cxn>
                  <a:cxn ang="0">
                    <a:pos x="connsiteX3" y="connsiteY3"/>
                  </a:cxn>
                </a:cxnLst>
                <a:rect l="l" t="t" r="r" b="b"/>
                <a:pathLst>
                  <a:path w="13239" h="18383">
                    <a:moveTo>
                      <a:pt x="0" y="0"/>
                    </a:moveTo>
                    <a:lnTo>
                      <a:pt x="13240" y="0"/>
                    </a:lnTo>
                    <a:lnTo>
                      <a:pt x="13240" y="18383"/>
                    </a:lnTo>
                    <a:lnTo>
                      <a:pt x="0" y="18383"/>
                    </a:lnTo>
                    <a:close/>
                  </a:path>
                </a:pathLst>
              </a:custGeom>
              <a:solidFill>
                <a:srgbClr val="E88C73"/>
              </a:solidFill>
              <a:ln w="9525" cap="flat">
                <a:noFill/>
                <a:prstDash val="solid"/>
                <a:miter/>
              </a:ln>
            </p:spPr>
            <p:txBody>
              <a:bodyPr rtlCol="0" anchor="ctr"/>
              <a:lstStyle/>
              <a:p>
                <a:endParaRPr lang="en-AU"/>
              </a:p>
            </p:txBody>
          </p:sp>
          <p:sp>
            <p:nvSpPr>
              <p:cNvPr id="148" name="Freeform 827">
                <a:extLst>
                  <a:ext uri="{FF2B5EF4-FFF2-40B4-BE49-F238E27FC236}">
                    <a16:creationId xmlns:a16="http://schemas.microsoft.com/office/drawing/2014/main" id="{E0DA885C-45A2-49B4-8FCA-C463CAF280AB}"/>
                  </a:ext>
                </a:extLst>
              </p:cNvPr>
              <p:cNvSpPr/>
              <p:nvPr/>
            </p:nvSpPr>
            <p:spPr>
              <a:xfrm>
                <a:off x="4540557" y="2507213"/>
                <a:ext cx="44750" cy="46195"/>
              </a:xfrm>
              <a:custGeom>
                <a:avLst/>
                <a:gdLst>
                  <a:gd name="connsiteX0" fmla="*/ 41825 w 44750"/>
                  <a:gd name="connsiteY0" fmla="*/ 33580 h 46195"/>
                  <a:gd name="connsiteX1" fmla="*/ 10201 w 44750"/>
                  <a:gd name="connsiteY1" fmla="*/ 43772 h 46195"/>
                  <a:gd name="connsiteX2" fmla="*/ 3534 w 44750"/>
                  <a:gd name="connsiteY2" fmla="*/ 12530 h 46195"/>
                  <a:gd name="connsiteX3" fmla="*/ 32871 w 44750"/>
                  <a:gd name="connsiteY3" fmla="*/ 2148 h 46195"/>
                  <a:gd name="connsiteX4" fmla="*/ 33443 w 44750"/>
                  <a:gd name="connsiteY4" fmla="*/ 2433 h 46195"/>
                  <a:gd name="connsiteX5" fmla="*/ 41825 w 44750"/>
                  <a:gd name="connsiteY5" fmla="*/ 33580 h 4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0" h="46195">
                    <a:moveTo>
                      <a:pt x="41825" y="33580"/>
                    </a:moveTo>
                    <a:cubicBezTo>
                      <a:pt x="35719" y="44905"/>
                      <a:pt x="21774" y="49401"/>
                      <a:pt x="10201" y="43772"/>
                    </a:cubicBezTo>
                    <a:cubicBezTo>
                      <a:pt x="-133" y="36895"/>
                      <a:pt x="-3095" y="23026"/>
                      <a:pt x="3534" y="12530"/>
                    </a:cubicBezTo>
                    <a:cubicBezTo>
                      <a:pt x="8763" y="1567"/>
                      <a:pt x="21898" y="-3082"/>
                      <a:pt x="32871" y="2148"/>
                    </a:cubicBezTo>
                    <a:cubicBezTo>
                      <a:pt x="33062" y="2243"/>
                      <a:pt x="33252" y="2338"/>
                      <a:pt x="33443" y="2433"/>
                    </a:cubicBezTo>
                    <a:cubicBezTo>
                      <a:pt x="44206" y="8844"/>
                      <a:pt x="47911" y="22636"/>
                      <a:pt x="41825" y="33580"/>
                    </a:cubicBezTo>
                  </a:path>
                </a:pathLst>
              </a:custGeom>
              <a:solidFill>
                <a:srgbClr val="E88C73"/>
              </a:solidFill>
              <a:ln w="9525" cap="flat">
                <a:noFill/>
                <a:prstDash val="solid"/>
                <a:miter/>
              </a:ln>
            </p:spPr>
            <p:txBody>
              <a:bodyPr rtlCol="0" anchor="ctr"/>
              <a:lstStyle/>
              <a:p>
                <a:endParaRPr lang="en-AU"/>
              </a:p>
            </p:txBody>
          </p:sp>
          <p:sp>
            <p:nvSpPr>
              <p:cNvPr id="149" name="Freeform 828">
                <a:extLst>
                  <a:ext uri="{FF2B5EF4-FFF2-40B4-BE49-F238E27FC236}">
                    <a16:creationId xmlns:a16="http://schemas.microsoft.com/office/drawing/2014/main" id="{05F1B63D-DE19-4396-AEF1-BC773D169179}"/>
                  </a:ext>
                </a:extLst>
              </p:cNvPr>
              <p:cNvSpPr/>
              <p:nvPr/>
            </p:nvSpPr>
            <p:spPr>
              <a:xfrm>
                <a:off x="4542358" y="2501311"/>
                <a:ext cx="47382" cy="52031"/>
              </a:xfrm>
              <a:custGeom>
                <a:avLst/>
                <a:gdLst>
                  <a:gd name="connsiteX0" fmla="*/ 32880 w 47382"/>
                  <a:gd name="connsiteY0" fmla="*/ 51388 h 52031"/>
                  <a:gd name="connsiteX1" fmla="*/ 38309 w 47382"/>
                  <a:gd name="connsiteY1" fmla="*/ 48340 h 52031"/>
                  <a:gd name="connsiteX2" fmla="*/ 45929 w 47382"/>
                  <a:gd name="connsiteY2" fmla="*/ 17289 h 52031"/>
                  <a:gd name="connsiteX3" fmla="*/ 33166 w 47382"/>
                  <a:gd name="connsiteY3" fmla="*/ 6621 h 52031"/>
                  <a:gd name="connsiteX4" fmla="*/ 23641 w 47382"/>
                  <a:gd name="connsiteY4" fmla="*/ 4525 h 52031"/>
                  <a:gd name="connsiteX5" fmla="*/ 15259 w 47382"/>
                  <a:gd name="connsiteY5" fmla="*/ 2811 h 52031"/>
                  <a:gd name="connsiteX6" fmla="*/ 5734 w 47382"/>
                  <a:gd name="connsiteY6" fmla="*/ 49 h 52031"/>
                  <a:gd name="connsiteX7" fmla="*/ 19 w 47382"/>
                  <a:gd name="connsiteY7" fmla="*/ 8050 h 52031"/>
                  <a:gd name="connsiteX8" fmla="*/ 5734 w 47382"/>
                  <a:gd name="connsiteY8" fmla="*/ 16622 h 52031"/>
                  <a:gd name="connsiteX9" fmla="*/ 13449 w 47382"/>
                  <a:gd name="connsiteY9" fmla="*/ 18718 h 52031"/>
                  <a:gd name="connsiteX10" fmla="*/ 22974 w 47382"/>
                  <a:gd name="connsiteY10" fmla="*/ 22242 h 52031"/>
                  <a:gd name="connsiteX11" fmla="*/ 24308 w 47382"/>
                  <a:gd name="connsiteY11" fmla="*/ 31767 h 52031"/>
                  <a:gd name="connsiteX12" fmla="*/ 28346 w 47382"/>
                  <a:gd name="connsiteY12" fmla="*/ 31815 h 52031"/>
                  <a:gd name="connsiteX13" fmla="*/ 29070 w 47382"/>
                  <a:gd name="connsiteY13" fmla="*/ 33100 h 52031"/>
                  <a:gd name="connsiteX14" fmla="*/ 26384 w 47382"/>
                  <a:gd name="connsiteY14" fmla="*/ 36301 h 52031"/>
                  <a:gd name="connsiteX15" fmla="*/ 25165 w 47382"/>
                  <a:gd name="connsiteY15" fmla="*/ 36148 h 52031"/>
                  <a:gd name="connsiteX16" fmla="*/ 25165 w 47382"/>
                  <a:gd name="connsiteY16" fmla="*/ 51388 h 52031"/>
                  <a:gd name="connsiteX17" fmla="*/ 32785 w 47382"/>
                  <a:gd name="connsiteY17" fmla="*/ 51388 h 5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382" h="52031">
                    <a:moveTo>
                      <a:pt x="32880" y="51388"/>
                    </a:moveTo>
                    <a:cubicBezTo>
                      <a:pt x="34794" y="50569"/>
                      <a:pt x="36614" y="49550"/>
                      <a:pt x="38309" y="48340"/>
                    </a:cubicBezTo>
                    <a:cubicBezTo>
                      <a:pt x="48596" y="42625"/>
                      <a:pt x="48501" y="22432"/>
                      <a:pt x="45929" y="17289"/>
                    </a:cubicBezTo>
                    <a:cubicBezTo>
                      <a:pt x="43176" y="12241"/>
                      <a:pt x="38614" y="8431"/>
                      <a:pt x="33166" y="6621"/>
                    </a:cubicBezTo>
                    <a:cubicBezTo>
                      <a:pt x="30137" y="5383"/>
                      <a:pt x="26908" y="4678"/>
                      <a:pt x="23641" y="4525"/>
                    </a:cubicBezTo>
                    <a:cubicBezTo>
                      <a:pt x="20745" y="4706"/>
                      <a:pt x="17850" y="4116"/>
                      <a:pt x="15259" y="2811"/>
                    </a:cubicBezTo>
                    <a:cubicBezTo>
                      <a:pt x="12535" y="744"/>
                      <a:pt x="9144" y="-237"/>
                      <a:pt x="5734" y="49"/>
                    </a:cubicBezTo>
                    <a:cubicBezTo>
                      <a:pt x="2153" y="1001"/>
                      <a:pt x="-238" y="4354"/>
                      <a:pt x="19" y="8050"/>
                    </a:cubicBezTo>
                    <a:cubicBezTo>
                      <a:pt x="343" y="11688"/>
                      <a:pt x="2495" y="14917"/>
                      <a:pt x="5734" y="16622"/>
                    </a:cubicBezTo>
                    <a:cubicBezTo>
                      <a:pt x="8172" y="17746"/>
                      <a:pt x="10782" y="18461"/>
                      <a:pt x="13449" y="18718"/>
                    </a:cubicBezTo>
                    <a:cubicBezTo>
                      <a:pt x="17164" y="19289"/>
                      <a:pt x="20117" y="18718"/>
                      <a:pt x="22974" y="22242"/>
                    </a:cubicBezTo>
                    <a:cubicBezTo>
                      <a:pt x="24022" y="23861"/>
                      <a:pt x="25736" y="29671"/>
                      <a:pt x="24308" y="31767"/>
                    </a:cubicBezTo>
                    <a:cubicBezTo>
                      <a:pt x="25441" y="30662"/>
                      <a:pt x="27251" y="30691"/>
                      <a:pt x="28346" y="31815"/>
                    </a:cubicBezTo>
                    <a:cubicBezTo>
                      <a:pt x="28699" y="32177"/>
                      <a:pt x="28946" y="32615"/>
                      <a:pt x="29070" y="33100"/>
                    </a:cubicBezTo>
                    <a:cubicBezTo>
                      <a:pt x="29213" y="34729"/>
                      <a:pt x="28013" y="36158"/>
                      <a:pt x="26384" y="36301"/>
                    </a:cubicBezTo>
                    <a:cubicBezTo>
                      <a:pt x="25974" y="36339"/>
                      <a:pt x="25555" y="36282"/>
                      <a:pt x="25165" y="36148"/>
                    </a:cubicBezTo>
                    <a:lnTo>
                      <a:pt x="25165" y="51388"/>
                    </a:lnTo>
                    <a:cubicBezTo>
                      <a:pt x="27632" y="52246"/>
                      <a:pt x="30318" y="52246"/>
                      <a:pt x="32785" y="51388"/>
                    </a:cubicBezTo>
                  </a:path>
                </a:pathLst>
              </a:custGeom>
              <a:solidFill>
                <a:srgbClr val="26384D"/>
              </a:solidFill>
              <a:ln w="9525" cap="flat">
                <a:noFill/>
                <a:prstDash val="solid"/>
                <a:miter/>
              </a:ln>
            </p:spPr>
            <p:txBody>
              <a:bodyPr rtlCol="0" anchor="ctr"/>
              <a:lstStyle/>
              <a:p>
                <a:endParaRPr lang="en-AU"/>
              </a:p>
            </p:txBody>
          </p:sp>
          <p:sp>
            <p:nvSpPr>
              <p:cNvPr id="150" name="Freeform 829">
                <a:extLst>
                  <a:ext uri="{FF2B5EF4-FFF2-40B4-BE49-F238E27FC236}">
                    <a16:creationId xmlns:a16="http://schemas.microsoft.com/office/drawing/2014/main" id="{FD354194-0FE0-4B2C-A91C-12919B23A62D}"/>
                  </a:ext>
                </a:extLst>
              </p:cNvPr>
              <p:cNvSpPr/>
              <p:nvPr/>
            </p:nvSpPr>
            <p:spPr>
              <a:xfrm>
                <a:off x="4538228" y="2527792"/>
                <a:ext cx="5052" cy="5115"/>
              </a:xfrm>
              <a:custGeom>
                <a:avLst/>
                <a:gdLst>
                  <a:gd name="connsiteX0" fmla="*/ 53 w 5052"/>
                  <a:gd name="connsiteY0" fmla="*/ 2047 h 5115"/>
                  <a:gd name="connsiteX1" fmla="*/ 2062 w 5052"/>
                  <a:gd name="connsiteY1" fmla="*/ 5076 h 5115"/>
                  <a:gd name="connsiteX2" fmla="*/ 2148 w 5052"/>
                  <a:gd name="connsiteY2" fmla="*/ 5095 h 5115"/>
                  <a:gd name="connsiteX3" fmla="*/ 5006 w 5052"/>
                  <a:gd name="connsiteY3" fmla="*/ 3000 h 5115"/>
                  <a:gd name="connsiteX4" fmla="*/ 3005 w 5052"/>
                  <a:gd name="connsiteY4" fmla="*/ 47 h 5115"/>
                  <a:gd name="connsiteX5" fmla="*/ 53 w 5052"/>
                  <a:gd name="connsiteY5" fmla="*/ 2047 h 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2" h="5115">
                    <a:moveTo>
                      <a:pt x="53" y="2047"/>
                    </a:moveTo>
                    <a:cubicBezTo>
                      <a:pt x="-233" y="3438"/>
                      <a:pt x="672" y="4800"/>
                      <a:pt x="2062" y="5076"/>
                    </a:cubicBezTo>
                    <a:cubicBezTo>
                      <a:pt x="2091" y="5086"/>
                      <a:pt x="2120" y="5095"/>
                      <a:pt x="2148" y="5095"/>
                    </a:cubicBezTo>
                    <a:cubicBezTo>
                      <a:pt x="3510" y="5266"/>
                      <a:pt x="4768" y="4352"/>
                      <a:pt x="5006" y="3000"/>
                    </a:cubicBezTo>
                    <a:cubicBezTo>
                      <a:pt x="5272" y="1628"/>
                      <a:pt x="4377" y="314"/>
                      <a:pt x="3005" y="47"/>
                    </a:cubicBezTo>
                    <a:cubicBezTo>
                      <a:pt x="1634" y="-220"/>
                      <a:pt x="320" y="675"/>
                      <a:pt x="53" y="2047"/>
                    </a:cubicBezTo>
                  </a:path>
                </a:pathLst>
              </a:custGeom>
              <a:solidFill>
                <a:srgbClr val="E88C73"/>
              </a:solidFill>
              <a:ln w="9525" cap="flat">
                <a:noFill/>
                <a:prstDash val="solid"/>
                <a:miter/>
              </a:ln>
            </p:spPr>
            <p:txBody>
              <a:bodyPr rtlCol="0" anchor="ctr"/>
              <a:lstStyle/>
              <a:p>
                <a:endParaRPr lang="en-AU"/>
              </a:p>
            </p:txBody>
          </p:sp>
          <p:sp>
            <p:nvSpPr>
              <p:cNvPr id="151" name="Freeform 830">
                <a:extLst>
                  <a:ext uri="{FF2B5EF4-FFF2-40B4-BE49-F238E27FC236}">
                    <a16:creationId xmlns:a16="http://schemas.microsoft.com/office/drawing/2014/main" id="{BCCEEB16-AF25-4760-BBBE-8C8D78DF3506}"/>
                  </a:ext>
                </a:extLst>
              </p:cNvPr>
              <p:cNvSpPr/>
              <p:nvPr/>
            </p:nvSpPr>
            <p:spPr>
              <a:xfrm>
                <a:off x="4560569" y="2518791"/>
                <a:ext cx="8829" cy="15568"/>
              </a:xfrm>
              <a:custGeom>
                <a:avLst/>
                <a:gdLst>
                  <a:gd name="connsiteX0" fmla="*/ 0 w 8829"/>
                  <a:gd name="connsiteY0" fmla="*/ 953 h 15568"/>
                  <a:gd name="connsiteX1" fmla="*/ 4667 w 8829"/>
                  <a:gd name="connsiteY1" fmla="*/ 7048 h 15568"/>
                  <a:gd name="connsiteX2" fmla="*/ 2858 w 8829"/>
                  <a:gd name="connsiteY2" fmla="*/ 14954 h 15568"/>
                  <a:gd name="connsiteX3" fmla="*/ 5906 w 8829"/>
                  <a:gd name="connsiteY3" fmla="*/ 14954 h 15568"/>
                  <a:gd name="connsiteX4" fmla="*/ 7906 w 8829"/>
                  <a:gd name="connsiteY4" fmla="*/ 12192 h 15568"/>
                  <a:gd name="connsiteX5" fmla="*/ 8477 w 8829"/>
                  <a:gd name="connsiteY5" fmla="*/ 4858 h 15568"/>
                  <a:gd name="connsiteX6" fmla="*/ 3429 w 8829"/>
                  <a:gd name="connsiteY6" fmla="*/ 0 h 1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9" h="15568">
                    <a:moveTo>
                      <a:pt x="0" y="953"/>
                    </a:moveTo>
                    <a:cubicBezTo>
                      <a:pt x="2724" y="1743"/>
                      <a:pt x="4610" y="4210"/>
                      <a:pt x="4667" y="7048"/>
                    </a:cubicBezTo>
                    <a:cubicBezTo>
                      <a:pt x="4677" y="9792"/>
                      <a:pt x="4058" y="12497"/>
                      <a:pt x="2858" y="14954"/>
                    </a:cubicBezTo>
                    <a:cubicBezTo>
                      <a:pt x="3705" y="15773"/>
                      <a:pt x="5058" y="15773"/>
                      <a:pt x="5906" y="14954"/>
                    </a:cubicBezTo>
                    <a:cubicBezTo>
                      <a:pt x="6858" y="14278"/>
                      <a:pt x="7563" y="13306"/>
                      <a:pt x="7906" y="12192"/>
                    </a:cubicBezTo>
                    <a:cubicBezTo>
                      <a:pt x="8897" y="9877"/>
                      <a:pt x="9097" y="7296"/>
                      <a:pt x="8477" y="4858"/>
                    </a:cubicBezTo>
                    <a:cubicBezTo>
                      <a:pt x="7868" y="2400"/>
                      <a:pt x="5906" y="514"/>
                      <a:pt x="3429" y="0"/>
                    </a:cubicBezTo>
                    <a:close/>
                  </a:path>
                </a:pathLst>
              </a:custGeom>
              <a:solidFill>
                <a:srgbClr val="26384D"/>
              </a:solidFill>
              <a:ln w="9525" cap="flat">
                <a:noFill/>
                <a:prstDash val="solid"/>
                <a:miter/>
              </a:ln>
            </p:spPr>
            <p:txBody>
              <a:bodyPr rtlCol="0" anchor="ctr"/>
              <a:lstStyle/>
              <a:p>
                <a:endParaRPr lang="en-AU"/>
              </a:p>
            </p:txBody>
          </p:sp>
          <p:sp>
            <p:nvSpPr>
              <p:cNvPr id="152" name="Freeform 831">
                <a:extLst>
                  <a:ext uri="{FF2B5EF4-FFF2-40B4-BE49-F238E27FC236}">
                    <a16:creationId xmlns:a16="http://schemas.microsoft.com/office/drawing/2014/main" id="{6E1CD5B2-3748-4DE2-8BA7-E65BE4878D6B}"/>
                  </a:ext>
                </a:extLst>
              </p:cNvPr>
              <p:cNvSpPr/>
              <p:nvPr/>
            </p:nvSpPr>
            <p:spPr>
              <a:xfrm>
                <a:off x="4521898" y="2560700"/>
                <a:ext cx="81272" cy="127254"/>
              </a:xfrm>
              <a:custGeom>
                <a:avLst/>
                <a:gdLst>
                  <a:gd name="connsiteX0" fmla="*/ 33909 w 81272"/>
                  <a:gd name="connsiteY0" fmla="*/ 0 h 127254"/>
                  <a:gd name="connsiteX1" fmla="*/ 0 w 81272"/>
                  <a:gd name="connsiteY1" fmla="*/ 87630 h 127254"/>
                  <a:gd name="connsiteX2" fmla="*/ 1048 w 81272"/>
                  <a:gd name="connsiteY2" fmla="*/ 127254 h 127254"/>
                  <a:gd name="connsiteX3" fmla="*/ 80963 w 81272"/>
                  <a:gd name="connsiteY3" fmla="*/ 127254 h 127254"/>
                  <a:gd name="connsiteX4" fmla="*/ 47149 w 81272"/>
                  <a:gd name="connsiteY4" fmla="*/ 0 h 127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72" h="127254">
                    <a:moveTo>
                      <a:pt x="33909" y="0"/>
                    </a:moveTo>
                    <a:cubicBezTo>
                      <a:pt x="33909" y="0"/>
                      <a:pt x="0" y="16193"/>
                      <a:pt x="0" y="87630"/>
                    </a:cubicBezTo>
                    <a:cubicBezTo>
                      <a:pt x="0" y="95631"/>
                      <a:pt x="1048" y="127254"/>
                      <a:pt x="1048" y="127254"/>
                    </a:cubicBezTo>
                    <a:lnTo>
                      <a:pt x="80963" y="127254"/>
                    </a:lnTo>
                    <a:cubicBezTo>
                      <a:pt x="80963" y="127254"/>
                      <a:pt x="86868" y="14383"/>
                      <a:pt x="47149" y="0"/>
                    </a:cubicBezTo>
                    <a:close/>
                  </a:path>
                </a:pathLst>
              </a:custGeom>
              <a:solidFill>
                <a:srgbClr val="FAC252"/>
              </a:solidFill>
              <a:ln w="9525" cap="flat">
                <a:noFill/>
                <a:prstDash val="solid"/>
                <a:miter/>
              </a:ln>
            </p:spPr>
            <p:txBody>
              <a:bodyPr rtlCol="0" anchor="ctr"/>
              <a:lstStyle/>
              <a:p>
                <a:endParaRPr lang="en-AU"/>
              </a:p>
            </p:txBody>
          </p:sp>
          <p:sp>
            <p:nvSpPr>
              <p:cNvPr id="153" name="Freeform 832">
                <a:extLst>
                  <a:ext uri="{FF2B5EF4-FFF2-40B4-BE49-F238E27FC236}">
                    <a16:creationId xmlns:a16="http://schemas.microsoft.com/office/drawing/2014/main" id="{5DBE56AC-C101-42BD-8EA0-123D795123B6}"/>
                  </a:ext>
                </a:extLst>
              </p:cNvPr>
              <p:cNvSpPr/>
              <p:nvPr/>
            </p:nvSpPr>
            <p:spPr>
              <a:xfrm>
                <a:off x="4485513" y="2687669"/>
                <a:ext cx="209168" cy="210597"/>
              </a:xfrm>
              <a:custGeom>
                <a:avLst/>
                <a:gdLst>
                  <a:gd name="connsiteX0" fmla="*/ 37624 w 209168"/>
                  <a:gd name="connsiteY0" fmla="*/ 0 h 210597"/>
                  <a:gd name="connsiteX1" fmla="*/ 0 w 209168"/>
                  <a:gd name="connsiteY1" fmla="*/ 201073 h 210597"/>
                  <a:gd name="connsiteX2" fmla="*/ 25146 w 209168"/>
                  <a:gd name="connsiteY2" fmla="*/ 210598 h 210597"/>
                  <a:gd name="connsiteX3" fmla="*/ 74295 w 209168"/>
                  <a:gd name="connsiteY3" fmla="*/ 42863 h 210597"/>
                  <a:gd name="connsiteX4" fmla="*/ 109538 w 209168"/>
                  <a:gd name="connsiteY4" fmla="*/ 104013 h 210597"/>
                  <a:gd name="connsiteX5" fmla="*/ 117157 w 209168"/>
                  <a:gd name="connsiteY5" fmla="*/ 111442 h 210597"/>
                  <a:gd name="connsiteX6" fmla="*/ 193357 w 209168"/>
                  <a:gd name="connsiteY6" fmla="*/ 152781 h 210597"/>
                  <a:gd name="connsiteX7" fmla="*/ 209169 w 209168"/>
                  <a:gd name="connsiteY7" fmla="*/ 134398 h 210597"/>
                  <a:gd name="connsiteX8" fmla="*/ 144113 w 209168"/>
                  <a:gd name="connsiteY8" fmla="*/ 90868 h 210597"/>
                  <a:gd name="connsiteX9" fmla="*/ 117538 w 209168"/>
                  <a:gd name="connsiteY9" fmla="*/ 286 h 21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168" h="210597">
                    <a:moveTo>
                      <a:pt x="37624" y="0"/>
                    </a:moveTo>
                    <a:lnTo>
                      <a:pt x="0" y="201073"/>
                    </a:lnTo>
                    <a:lnTo>
                      <a:pt x="25146" y="210598"/>
                    </a:lnTo>
                    <a:lnTo>
                      <a:pt x="74295" y="42863"/>
                    </a:lnTo>
                    <a:lnTo>
                      <a:pt x="109538" y="104013"/>
                    </a:lnTo>
                    <a:cubicBezTo>
                      <a:pt x="111347" y="107137"/>
                      <a:pt x="113985" y="109709"/>
                      <a:pt x="117157" y="111442"/>
                    </a:cubicBezTo>
                    <a:lnTo>
                      <a:pt x="193357" y="152781"/>
                    </a:lnTo>
                    <a:lnTo>
                      <a:pt x="209169" y="134398"/>
                    </a:lnTo>
                    <a:lnTo>
                      <a:pt x="144113" y="90868"/>
                    </a:lnTo>
                    <a:lnTo>
                      <a:pt x="117538" y="286"/>
                    </a:lnTo>
                    <a:close/>
                  </a:path>
                </a:pathLst>
              </a:custGeom>
              <a:solidFill>
                <a:srgbClr val="403D3D"/>
              </a:solidFill>
              <a:ln w="9525" cap="flat">
                <a:noFill/>
                <a:prstDash val="solid"/>
                <a:miter/>
              </a:ln>
            </p:spPr>
            <p:txBody>
              <a:bodyPr rtlCol="0" anchor="ctr"/>
              <a:lstStyle/>
              <a:p>
                <a:endParaRPr lang="en-AU"/>
              </a:p>
            </p:txBody>
          </p:sp>
          <p:sp>
            <p:nvSpPr>
              <p:cNvPr id="154" name="Freeform 833">
                <a:extLst>
                  <a:ext uri="{FF2B5EF4-FFF2-40B4-BE49-F238E27FC236}">
                    <a16:creationId xmlns:a16="http://schemas.microsoft.com/office/drawing/2014/main" id="{1414B4DF-3D1C-4E3A-BC59-B24E4D3CE5B0}"/>
                  </a:ext>
                </a:extLst>
              </p:cNvPr>
              <p:cNvSpPr/>
              <p:nvPr/>
            </p:nvSpPr>
            <p:spPr>
              <a:xfrm>
                <a:off x="4781728" y="2835333"/>
                <a:ext cx="35756" cy="25305"/>
              </a:xfrm>
              <a:custGeom>
                <a:avLst/>
                <a:gdLst>
                  <a:gd name="connsiteX0" fmla="*/ 15823 w 35756"/>
                  <a:gd name="connsiteY0" fmla="*/ 3116 h 25305"/>
                  <a:gd name="connsiteX1" fmla="*/ 9346 w 35756"/>
                  <a:gd name="connsiteY1" fmla="*/ 11117 h 25305"/>
                  <a:gd name="connsiteX2" fmla="*/ 3822 w 35756"/>
                  <a:gd name="connsiteY2" fmla="*/ 12260 h 25305"/>
                  <a:gd name="connsiteX3" fmla="*/ 12 w 35756"/>
                  <a:gd name="connsiteY3" fmla="*/ 16070 h 25305"/>
                  <a:gd name="connsiteX4" fmla="*/ 1631 w 35756"/>
                  <a:gd name="connsiteY4" fmla="*/ 19690 h 25305"/>
                  <a:gd name="connsiteX5" fmla="*/ 5155 w 35756"/>
                  <a:gd name="connsiteY5" fmla="*/ 21690 h 25305"/>
                  <a:gd name="connsiteX6" fmla="*/ 18395 w 35756"/>
                  <a:gd name="connsiteY6" fmla="*/ 25214 h 25305"/>
                  <a:gd name="connsiteX7" fmla="*/ 31159 w 35756"/>
                  <a:gd name="connsiteY7" fmla="*/ 21309 h 25305"/>
                  <a:gd name="connsiteX8" fmla="*/ 33254 w 35756"/>
                  <a:gd name="connsiteY8" fmla="*/ 4602 h 25305"/>
                  <a:gd name="connsiteX9" fmla="*/ 16547 w 35756"/>
                  <a:gd name="connsiteY9" fmla="*/ 2507 h 25305"/>
                  <a:gd name="connsiteX10" fmla="*/ 15823 w 35756"/>
                  <a:gd name="connsiteY10" fmla="*/ 3116 h 2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56" h="25305">
                    <a:moveTo>
                      <a:pt x="15823" y="3116"/>
                    </a:moveTo>
                    <a:cubicBezTo>
                      <a:pt x="13061" y="5498"/>
                      <a:pt x="13156" y="9784"/>
                      <a:pt x="9346" y="11117"/>
                    </a:cubicBezTo>
                    <a:cubicBezTo>
                      <a:pt x="7632" y="11689"/>
                      <a:pt x="5631" y="11689"/>
                      <a:pt x="3822" y="12260"/>
                    </a:cubicBezTo>
                    <a:cubicBezTo>
                      <a:pt x="1926" y="12689"/>
                      <a:pt x="440" y="14175"/>
                      <a:pt x="12" y="16070"/>
                    </a:cubicBezTo>
                    <a:cubicBezTo>
                      <a:pt x="-93" y="17470"/>
                      <a:pt x="516" y="18833"/>
                      <a:pt x="1631" y="19690"/>
                    </a:cubicBezTo>
                    <a:cubicBezTo>
                      <a:pt x="2669" y="20576"/>
                      <a:pt x="3869" y="21252"/>
                      <a:pt x="5155" y="21690"/>
                    </a:cubicBezTo>
                    <a:cubicBezTo>
                      <a:pt x="9356" y="23557"/>
                      <a:pt x="13823" y="24748"/>
                      <a:pt x="18395" y="25214"/>
                    </a:cubicBezTo>
                    <a:cubicBezTo>
                      <a:pt x="23005" y="25691"/>
                      <a:pt x="27606" y="24281"/>
                      <a:pt x="31159" y="21309"/>
                    </a:cubicBezTo>
                    <a:cubicBezTo>
                      <a:pt x="36349" y="17270"/>
                      <a:pt x="37283" y="9793"/>
                      <a:pt x="33254" y="4602"/>
                    </a:cubicBezTo>
                    <a:cubicBezTo>
                      <a:pt x="29215" y="-589"/>
                      <a:pt x="21738" y="-1532"/>
                      <a:pt x="16547" y="2507"/>
                    </a:cubicBezTo>
                    <a:cubicBezTo>
                      <a:pt x="16300" y="2697"/>
                      <a:pt x="16052" y="2907"/>
                      <a:pt x="15823" y="3116"/>
                    </a:cubicBezTo>
                  </a:path>
                </a:pathLst>
              </a:custGeom>
              <a:solidFill>
                <a:srgbClr val="99592B"/>
              </a:solidFill>
              <a:ln w="9525" cap="flat">
                <a:noFill/>
                <a:prstDash val="solid"/>
                <a:miter/>
              </a:ln>
            </p:spPr>
            <p:txBody>
              <a:bodyPr rtlCol="0" anchor="ctr"/>
              <a:lstStyle/>
              <a:p>
                <a:endParaRPr lang="en-AU"/>
              </a:p>
            </p:txBody>
          </p:sp>
          <p:sp>
            <p:nvSpPr>
              <p:cNvPr id="155" name="Freeform 834">
                <a:extLst>
                  <a:ext uri="{FF2B5EF4-FFF2-40B4-BE49-F238E27FC236}">
                    <a16:creationId xmlns:a16="http://schemas.microsoft.com/office/drawing/2014/main" id="{9EFD107D-8BFA-4E96-B7FB-61D56D1CBE98}"/>
                  </a:ext>
                </a:extLst>
              </p:cNvPr>
              <p:cNvSpPr/>
              <p:nvPr/>
            </p:nvSpPr>
            <p:spPr>
              <a:xfrm>
                <a:off x="4789963" y="2830133"/>
                <a:ext cx="12073" cy="12030"/>
              </a:xfrm>
              <a:custGeom>
                <a:avLst/>
                <a:gdLst>
                  <a:gd name="connsiteX0" fmla="*/ 12065 w 12073"/>
                  <a:gd name="connsiteY0" fmla="*/ 7268 h 12030"/>
                  <a:gd name="connsiteX1" fmla="*/ 8445 w 12073"/>
                  <a:gd name="connsiteY1" fmla="*/ 696 h 12030"/>
                  <a:gd name="connsiteX2" fmla="*/ 1206 w 12073"/>
                  <a:gd name="connsiteY2" fmla="*/ 1458 h 12030"/>
                  <a:gd name="connsiteX3" fmla="*/ 254 w 12073"/>
                  <a:gd name="connsiteY3" fmla="*/ 4506 h 12030"/>
                  <a:gd name="connsiteX4" fmla="*/ 1683 w 12073"/>
                  <a:gd name="connsiteY4" fmla="*/ 5363 h 12030"/>
                  <a:gd name="connsiteX5" fmla="*/ 7017 w 12073"/>
                  <a:gd name="connsiteY5" fmla="*/ 5363 h 12030"/>
                  <a:gd name="connsiteX6" fmla="*/ 8636 w 12073"/>
                  <a:gd name="connsiteY6" fmla="*/ 12031 h 1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3" h="12030">
                    <a:moveTo>
                      <a:pt x="12065" y="7268"/>
                    </a:moveTo>
                    <a:cubicBezTo>
                      <a:pt x="12198" y="4573"/>
                      <a:pt x="10798" y="2030"/>
                      <a:pt x="8445" y="696"/>
                    </a:cubicBezTo>
                    <a:cubicBezTo>
                      <a:pt x="6083" y="-456"/>
                      <a:pt x="3273" y="-161"/>
                      <a:pt x="1206" y="1458"/>
                    </a:cubicBezTo>
                    <a:cubicBezTo>
                      <a:pt x="349" y="2220"/>
                      <a:pt x="-413" y="3554"/>
                      <a:pt x="254" y="4506"/>
                    </a:cubicBezTo>
                    <a:cubicBezTo>
                      <a:pt x="587" y="4982"/>
                      <a:pt x="1102" y="5297"/>
                      <a:pt x="1683" y="5363"/>
                    </a:cubicBezTo>
                    <a:cubicBezTo>
                      <a:pt x="3407" y="5983"/>
                      <a:pt x="5293" y="5983"/>
                      <a:pt x="7017" y="5363"/>
                    </a:cubicBezTo>
                    <a:cubicBezTo>
                      <a:pt x="7369" y="7630"/>
                      <a:pt x="7903" y="9859"/>
                      <a:pt x="8636" y="12031"/>
                    </a:cubicBezTo>
                    <a:close/>
                  </a:path>
                </a:pathLst>
              </a:custGeom>
              <a:solidFill>
                <a:srgbClr val="99592B"/>
              </a:solidFill>
              <a:ln w="9525" cap="flat">
                <a:noFill/>
                <a:prstDash val="solid"/>
                <a:miter/>
              </a:ln>
            </p:spPr>
            <p:txBody>
              <a:bodyPr rtlCol="0" anchor="ctr"/>
              <a:lstStyle/>
              <a:p>
                <a:endParaRPr lang="en-AU"/>
              </a:p>
            </p:txBody>
          </p:sp>
          <p:sp>
            <p:nvSpPr>
              <p:cNvPr id="156" name="Freeform 835">
                <a:extLst>
                  <a:ext uri="{FF2B5EF4-FFF2-40B4-BE49-F238E27FC236}">
                    <a16:creationId xmlns:a16="http://schemas.microsoft.com/office/drawing/2014/main" id="{7F064428-C802-41F3-AE5C-4E1707051B2A}"/>
                  </a:ext>
                </a:extLst>
              </p:cNvPr>
              <p:cNvSpPr/>
              <p:nvPr/>
            </p:nvSpPr>
            <p:spPr>
              <a:xfrm>
                <a:off x="4809139" y="2830084"/>
                <a:ext cx="12097" cy="12080"/>
              </a:xfrm>
              <a:custGeom>
                <a:avLst/>
                <a:gdLst>
                  <a:gd name="connsiteX0" fmla="*/ 33 w 12097"/>
                  <a:gd name="connsiteY0" fmla="*/ 7318 h 12080"/>
                  <a:gd name="connsiteX1" fmla="*/ 6015 w 12097"/>
                  <a:gd name="connsiteY1" fmla="*/ 32 h 12080"/>
                  <a:gd name="connsiteX2" fmla="*/ 10891 w 12097"/>
                  <a:gd name="connsiteY2" fmla="*/ 1508 h 12080"/>
                  <a:gd name="connsiteX3" fmla="*/ 11844 w 12097"/>
                  <a:gd name="connsiteY3" fmla="*/ 4556 h 12080"/>
                  <a:gd name="connsiteX4" fmla="*/ 10415 w 12097"/>
                  <a:gd name="connsiteY4" fmla="*/ 5413 h 12080"/>
                  <a:gd name="connsiteX5" fmla="*/ 5081 w 12097"/>
                  <a:gd name="connsiteY5" fmla="*/ 5413 h 12080"/>
                  <a:gd name="connsiteX6" fmla="*/ 3462 w 12097"/>
                  <a:gd name="connsiteY6" fmla="*/ 12081 h 1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7" h="12080">
                    <a:moveTo>
                      <a:pt x="33" y="7318"/>
                    </a:moveTo>
                    <a:cubicBezTo>
                      <a:pt x="-329" y="3651"/>
                      <a:pt x="2357" y="393"/>
                      <a:pt x="6015" y="32"/>
                    </a:cubicBezTo>
                    <a:cubicBezTo>
                      <a:pt x="7777" y="-140"/>
                      <a:pt x="9529" y="393"/>
                      <a:pt x="10891" y="1508"/>
                    </a:cubicBezTo>
                    <a:cubicBezTo>
                      <a:pt x="11749" y="2270"/>
                      <a:pt x="12510" y="3603"/>
                      <a:pt x="11844" y="4556"/>
                    </a:cubicBezTo>
                    <a:cubicBezTo>
                      <a:pt x="11510" y="5032"/>
                      <a:pt x="10996" y="5347"/>
                      <a:pt x="10415" y="5413"/>
                    </a:cubicBezTo>
                    <a:cubicBezTo>
                      <a:pt x="8691" y="6032"/>
                      <a:pt x="6805" y="6032"/>
                      <a:pt x="5081" y="5413"/>
                    </a:cubicBezTo>
                    <a:cubicBezTo>
                      <a:pt x="4691" y="7671"/>
                      <a:pt x="4148" y="9900"/>
                      <a:pt x="3462" y="12081"/>
                    </a:cubicBezTo>
                    <a:close/>
                  </a:path>
                </a:pathLst>
              </a:custGeom>
              <a:solidFill>
                <a:srgbClr val="99592B"/>
              </a:solidFill>
              <a:ln w="9525" cap="flat">
                <a:noFill/>
                <a:prstDash val="solid"/>
                <a:miter/>
              </a:ln>
            </p:spPr>
            <p:txBody>
              <a:bodyPr rtlCol="0" anchor="ctr"/>
              <a:lstStyle/>
              <a:p>
                <a:endParaRPr lang="en-AU"/>
              </a:p>
            </p:txBody>
          </p:sp>
          <p:sp>
            <p:nvSpPr>
              <p:cNvPr id="157" name="Freeform 836">
                <a:extLst>
                  <a:ext uri="{FF2B5EF4-FFF2-40B4-BE49-F238E27FC236}">
                    <a16:creationId xmlns:a16="http://schemas.microsoft.com/office/drawing/2014/main" id="{C653C41C-85E1-47BE-B4D5-B85FDA92DD82}"/>
                  </a:ext>
                </a:extLst>
              </p:cNvPr>
              <p:cNvSpPr/>
              <p:nvPr/>
            </p:nvSpPr>
            <p:spPr>
              <a:xfrm>
                <a:off x="4803266" y="2847975"/>
                <a:ext cx="62026" cy="29098"/>
              </a:xfrm>
              <a:custGeom>
                <a:avLst/>
                <a:gdLst>
                  <a:gd name="connsiteX0" fmla="*/ 0 w 62026"/>
                  <a:gd name="connsiteY0" fmla="*/ 11906 h 29098"/>
                  <a:gd name="connsiteX1" fmla="*/ 7811 w 62026"/>
                  <a:gd name="connsiteY1" fmla="*/ 24670 h 29098"/>
                  <a:gd name="connsiteX2" fmla="*/ 22670 w 62026"/>
                  <a:gd name="connsiteY2" fmla="*/ 28670 h 29098"/>
                  <a:gd name="connsiteX3" fmla="*/ 44387 w 62026"/>
                  <a:gd name="connsiteY3" fmla="*/ 28670 h 29098"/>
                  <a:gd name="connsiteX4" fmla="*/ 54959 w 62026"/>
                  <a:gd name="connsiteY4" fmla="*/ 25718 h 29098"/>
                  <a:gd name="connsiteX5" fmla="*/ 61436 w 62026"/>
                  <a:gd name="connsiteY5" fmla="*/ 12763 h 29098"/>
                  <a:gd name="connsiteX6" fmla="*/ 59436 w 62026"/>
                  <a:gd name="connsiteY6" fmla="*/ 2286 h 29098"/>
                  <a:gd name="connsiteX7" fmla="*/ 48958 w 62026"/>
                  <a:gd name="connsiteY7" fmla="*/ 2286 h 29098"/>
                  <a:gd name="connsiteX8" fmla="*/ 8096 w 62026"/>
                  <a:gd name="connsiteY8" fmla="*/ 0 h 2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26" h="29098">
                    <a:moveTo>
                      <a:pt x="0" y="11906"/>
                    </a:moveTo>
                    <a:cubicBezTo>
                      <a:pt x="152" y="17250"/>
                      <a:pt x="3124" y="22098"/>
                      <a:pt x="7811" y="24670"/>
                    </a:cubicBezTo>
                    <a:cubicBezTo>
                      <a:pt x="12402" y="27089"/>
                      <a:pt x="17478" y="28461"/>
                      <a:pt x="22670" y="28670"/>
                    </a:cubicBezTo>
                    <a:cubicBezTo>
                      <a:pt x="29899" y="29242"/>
                      <a:pt x="37157" y="29242"/>
                      <a:pt x="44387" y="28670"/>
                    </a:cubicBezTo>
                    <a:cubicBezTo>
                      <a:pt x="48111" y="28661"/>
                      <a:pt x="51769" y="27642"/>
                      <a:pt x="54959" y="25718"/>
                    </a:cubicBezTo>
                    <a:cubicBezTo>
                      <a:pt x="58646" y="22346"/>
                      <a:pt x="60951" y="17736"/>
                      <a:pt x="61436" y="12763"/>
                    </a:cubicBezTo>
                    <a:cubicBezTo>
                      <a:pt x="62684" y="9163"/>
                      <a:pt x="61922" y="5172"/>
                      <a:pt x="59436" y="2286"/>
                    </a:cubicBezTo>
                    <a:cubicBezTo>
                      <a:pt x="56140" y="610"/>
                      <a:pt x="52245" y="610"/>
                      <a:pt x="48958" y="2286"/>
                    </a:cubicBezTo>
                    <a:cubicBezTo>
                      <a:pt x="35414" y="5639"/>
                      <a:pt x="21184" y="4839"/>
                      <a:pt x="8096" y="0"/>
                    </a:cubicBezTo>
                    <a:close/>
                  </a:path>
                </a:pathLst>
              </a:custGeom>
              <a:solidFill>
                <a:srgbClr val="99592B"/>
              </a:solidFill>
              <a:ln w="9525" cap="flat">
                <a:noFill/>
                <a:prstDash val="solid"/>
                <a:miter/>
              </a:ln>
            </p:spPr>
            <p:txBody>
              <a:bodyPr rtlCol="0" anchor="ctr"/>
              <a:lstStyle/>
              <a:p>
                <a:endParaRPr lang="en-AU"/>
              </a:p>
            </p:txBody>
          </p:sp>
          <p:sp>
            <p:nvSpPr>
              <p:cNvPr id="158" name="Freeform 837">
                <a:extLst>
                  <a:ext uri="{FF2B5EF4-FFF2-40B4-BE49-F238E27FC236}">
                    <a16:creationId xmlns:a16="http://schemas.microsoft.com/office/drawing/2014/main" id="{030A0F7B-5B09-4BFE-BB95-B26819B09A83}"/>
                  </a:ext>
                </a:extLst>
              </p:cNvPr>
              <p:cNvSpPr/>
              <p:nvPr/>
            </p:nvSpPr>
            <p:spPr>
              <a:xfrm>
                <a:off x="4851082" y="2832365"/>
                <a:ext cx="17269" cy="22753"/>
              </a:xfrm>
              <a:custGeom>
                <a:avLst/>
                <a:gdLst>
                  <a:gd name="connsiteX0" fmla="*/ 8097 w 17269"/>
                  <a:gd name="connsiteY0" fmla="*/ 17896 h 22753"/>
                  <a:gd name="connsiteX1" fmla="*/ 2038 w 17269"/>
                  <a:gd name="connsiteY1" fmla="*/ 2475 h 22753"/>
                  <a:gd name="connsiteX2" fmla="*/ 0 w 17269"/>
                  <a:gd name="connsiteY2" fmla="*/ 1798 h 22753"/>
                  <a:gd name="connsiteX3" fmla="*/ 13049 w 17269"/>
                  <a:gd name="connsiteY3" fmla="*/ 2275 h 22753"/>
                  <a:gd name="connsiteX4" fmla="*/ 16669 w 17269"/>
                  <a:gd name="connsiteY4" fmla="*/ 15038 h 22753"/>
                  <a:gd name="connsiteX5" fmla="*/ 6001 w 17269"/>
                  <a:gd name="connsiteY5" fmla="*/ 22753 h 2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69" h="22753">
                    <a:moveTo>
                      <a:pt x="8097" y="17896"/>
                    </a:moveTo>
                    <a:cubicBezTo>
                      <a:pt x="10687" y="11962"/>
                      <a:pt x="7973" y="5056"/>
                      <a:pt x="2038" y="2475"/>
                    </a:cubicBezTo>
                    <a:cubicBezTo>
                      <a:pt x="1381" y="2189"/>
                      <a:pt x="695" y="1960"/>
                      <a:pt x="0" y="1798"/>
                    </a:cubicBezTo>
                    <a:cubicBezTo>
                      <a:pt x="4029" y="-764"/>
                      <a:pt x="9220" y="-573"/>
                      <a:pt x="13049" y="2275"/>
                    </a:cubicBezTo>
                    <a:cubicBezTo>
                      <a:pt x="16755" y="5389"/>
                      <a:pt x="18193" y="10447"/>
                      <a:pt x="16669" y="15038"/>
                    </a:cubicBezTo>
                    <a:cubicBezTo>
                      <a:pt x="15097" y="19601"/>
                      <a:pt x="10830" y="22696"/>
                      <a:pt x="6001" y="22753"/>
                    </a:cubicBezTo>
                    <a:close/>
                  </a:path>
                </a:pathLst>
              </a:custGeom>
              <a:solidFill>
                <a:srgbClr val="99592B"/>
              </a:solidFill>
              <a:ln w="9525" cap="flat">
                <a:noFill/>
                <a:prstDash val="solid"/>
                <a:miter/>
              </a:ln>
            </p:spPr>
            <p:txBody>
              <a:bodyPr rtlCol="0" anchor="ctr"/>
              <a:lstStyle/>
              <a:p>
                <a:endParaRPr lang="en-AU"/>
              </a:p>
            </p:txBody>
          </p:sp>
          <p:sp>
            <p:nvSpPr>
              <p:cNvPr id="159" name="Freeform 838">
                <a:extLst>
                  <a:ext uri="{FF2B5EF4-FFF2-40B4-BE49-F238E27FC236}">
                    <a16:creationId xmlns:a16="http://schemas.microsoft.com/office/drawing/2014/main" id="{2FE4AA22-0C58-4E35-AFAC-2A8DFDAD75E1}"/>
                  </a:ext>
                </a:extLst>
              </p:cNvPr>
              <p:cNvSpPr/>
              <p:nvPr/>
            </p:nvSpPr>
            <p:spPr>
              <a:xfrm>
                <a:off x="4844788" y="2854668"/>
                <a:ext cx="25726" cy="40889"/>
              </a:xfrm>
              <a:custGeom>
                <a:avLst/>
                <a:gdLst>
                  <a:gd name="connsiteX0" fmla="*/ 1436 w 25726"/>
                  <a:gd name="connsiteY0" fmla="*/ 15214 h 40889"/>
                  <a:gd name="connsiteX1" fmla="*/ 1436 w 25726"/>
                  <a:gd name="connsiteY1" fmla="*/ 23215 h 40889"/>
                  <a:gd name="connsiteX2" fmla="*/ 5437 w 25726"/>
                  <a:gd name="connsiteY2" fmla="*/ 26263 h 40889"/>
                  <a:gd name="connsiteX3" fmla="*/ 7818 w 25726"/>
                  <a:gd name="connsiteY3" fmla="*/ 29311 h 40889"/>
                  <a:gd name="connsiteX4" fmla="*/ 3817 w 25726"/>
                  <a:gd name="connsiteY4" fmla="*/ 37216 h 40889"/>
                  <a:gd name="connsiteX5" fmla="*/ 2389 w 25726"/>
                  <a:gd name="connsiteY5" fmla="*/ 38836 h 40889"/>
                  <a:gd name="connsiteX6" fmla="*/ 4198 w 25726"/>
                  <a:gd name="connsiteY6" fmla="*/ 40741 h 40889"/>
                  <a:gd name="connsiteX7" fmla="*/ 13723 w 25726"/>
                  <a:gd name="connsiteY7" fmla="*/ 30644 h 40889"/>
                  <a:gd name="connsiteX8" fmla="*/ 12485 w 25726"/>
                  <a:gd name="connsiteY8" fmla="*/ 15023 h 40889"/>
                  <a:gd name="connsiteX9" fmla="*/ 15343 w 25726"/>
                  <a:gd name="connsiteY9" fmla="*/ 20738 h 40889"/>
                  <a:gd name="connsiteX10" fmla="*/ 19629 w 25726"/>
                  <a:gd name="connsiteY10" fmla="*/ 25977 h 40889"/>
                  <a:gd name="connsiteX11" fmla="*/ 19629 w 25726"/>
                  <a:gd name="connsiteY11" fmla="*/ 29882 h 40889"/>
                  <a:gd name="connsiteX12" fmla="*/ 17438 w 25726"/>
                  <a:gd name="connsiteY12" fmla="*/ 33311 h 40889"/>
                  <a:gd name="connsiteX13" fmla="*/ 16390 w 25726"/>
                  <a:gd name="connsiteY13" fmla="*/ 34930 h 40889"/>
                  <a:gd name="connsiteX14" fmla="*/ 18286 w 25726"/>
                  <a:gd name="connsiteY14" fmla="*/ 37207 h 40889"/>
                  <a:gd name="connsiteX15" fmla="*/ 18391 w 25726"/>
                  <a:gd name="connsiteY15" fmla="*/ 37216 h 40889"/>
                  <a:gd name="connsiteX16" fmla="*/ 21534 w 25726"/>
                  <a:gd name="connsiteY16" fmla="*/ 36073 h 40889"/>
                  <a:gd name="connsiteX17" fmla="*/ 25725 w 25726"/>
                  <a:gd name="connsiteY17" fmla="*/ 27882 h 40889"/>
                  <a:gd name="connsiteX18" fmla="*/ 22867 w 25726"/>
                  <a:gd name="connsiteY18" fmla="*/ 18357 h 40889"/>
                  <a:gd name="connsiteX19" fmla="*/ 19724 w 25726"/>
                  <a:gd name="connsiteY19" fmla="*/ 3498 h 40889"/>
                  <a:gd name="connsiteX20" fmla="*/ 18962 w 25726"/>
                  <a:gd name="connsiteY20" fmla="*/ 450 h 40889"/>
                  <a:gd name="connsiteX21" fmla="*/ 15723 w 25726"/>
                  <a:gd name="connsiteY21" fmla="*/ 450 h 40889"/>
                  <a:gd name="connsiteX22" fmla="*/ 198 w 25726"/>
                  <a:gd name="connsiteY22" fmla="*/ 15880 h 4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726" h="40889">
                    <a:moveTo>
                      <a:pt x="1436" y="15214"/>
                    </a:moveTo>
                    <a:cubicBezTo>
                      <a:pt x="-479" y="17538"/>
                      <a:pt x="-479" y="20891"/>
                      <a:pt x="1436" y="23215"/>
                    </a:cubicBezTo>
                    <a:cubicBezTo>
                      <a:pt x="2684" y="24339"/>
                      <a:pt x="4027" y="25358"/>
                      <a:pt x="5437" y="26263"/>
                    </a:cubicBezTo>
                    <a:cubicBezTo>
                      <a:pt x="6675" y="27215"/>
                      <a:pt x="7723" y="27501"/>
                      <a:pt x="7818" y="29311"/>
                    </a:cubicBezTo>
                    <a:cubicBezTo>
                      <a:pt x="7866" y="32445"/>
                      <a:pt x="6370" y="35397"/>
                      <a:pt x="3817" y="37216"/>
                    </a:cubicBezTo>
                    <a:cubicBezTo>
                      <a:pt x="3246" y="37693"/>
                      <a:pt x="2484" y="38169"/>
                      <a:pt x="2389" y="38836"/>
                    </a:cubicBezTo>
                    <a:cubicBezTo>
                      <a:pt x="2293" y="39503"/>
                      <a:pt x="3246" y="40550"/>
                      <a:pt x="4198" y="40741"/>
                    </a:cubicBezTo>
                    <a:cubicBezTo>
                      <a:pt x="9151" y="41979"/>
                      <a:pt x="13723" y="35216"/>
                      <a:pt x="13723" y="30644"/>
                    </a:cubicBezTo>
                    <a:cubicBezTo>
                      <a:pt x="13723" y="26072"/>
                      <a:pt x="10389" y="20167"/>
                      <a:pt x="12485" y="15023"/>
                    </a:cubicBezTo>
                    <a:cubicBezTo>
                      <a:pt x="11818" y="16643"/>
                      <a:pt x="14580" y="19595"/>
                      <a:pt x="15343" y="20738"/>
                    </a:cubicBezTo>
                    <a:cubicBezTo>
                      <a:pt x="16905" y="22377"/>
                      <a:pt x="18334" y="24129"/>
                      <a:pt x="19629" y="25977"/>
                    </a:cubicBezTo>
                    <a:cubicBezTo>
                      <a:pt x="20105" y="27234"/>
                      <a:pt x="20105" y="28625"/>
                      <a:pt x="19629" y="29882"/>
                    </a:cubicBezTo>
                    <a:cubicBezTo>
                      <a:pt x="19086" y="31130"/>
                      <a:pt x="18343" y="32292"/>
                      <a:pt x="17438" y="33311"/>
                    </a:cubicBezTo>
                    <a:cubicBezTo>
                      <a:pt x="16924" y="33721"/>
                      <a:pt x="16552" y="34292"/>
                      <a:pt x="16390" y="34930"/>
                    </a:cubicBezTo>
                    <a:cubicBezTo>
                      <a:pt x="16285" y="36083"/>
                      <a:pt x="17133" y="37102"/>
                      <a:pt x="18286" y="37207"/>
                    </a:cubicBezTo>
                    <a:cubicBezTo>
                      <a:pt x="18324" y="37216"/>
                      <a:pt x="18352" y="37216"/>
                      <a:pt x="18391" y="37216"/>
                    </a:cubicBezTo>
                    <a:cubicBezTo>
                      <a:pt x="19553" y="37274"/>
                      <a:pt x="20686" y="36864"/>
                      <a:pt x="21534" y="36073"/>
                    </a:cubicBezTo>
                    <a:cubicBezTo>
                      <a:pt x="23972" y="34016"/>
                      <a:pt x="25487" y="31063"/>
                      <a:pt x="25725" y="27882"/>
                    </a:cubicBezTo>
                    <a:cubicBezTo>
                      <a:pt x="25763" y="24491"/>
                      <a:pt x="24772" y="21167"/>
                      <a:pt x="22867" y="18357"/>
                    </a:cubicBezTo>
                    <a:cubicBezTo>
                      <a:pt x="20591" y="13747"/>
                      <a:pt x="19514" y="8632"/>
                      <a:pt x="19724" y="3498"/>
                    </a:cubicBezTo>
                    <a:cubicBezTo>
                      <a:pt x="19981" y="2422"/>
                      <a:pt x="19695" y="1279"/>
                      <a:pt x="18962" y="450"/>
                    </a:cubicBezTo>
                    <a:cubicBezTo>
                      <a:pt x="17962" y="-150"/>
                      <a:pt x="16724" y="-150"/>
                      <a:pt x="15723" y="450"/>
                    </a:cubicBezTo>
                    <a:cubicBezTo>
                      <a:pt x="9151" y="3965"/>
                      <a:pt x="3751" y="9327"/>
                      <a:pt x="198" y="15880"/>
                    </a:cubicBezTo>
                    <a:close/>
                  </a:path>
                </a:pathLst>
              </a:custGeom>
              <a:solidFill>
                <a:srgbClr val="99592B"/>
              </a:solidFill>
              <a:ln w="9525" cap="flat">
                <a:noFill/>
                <a:prstDash val="solid"/>
                <a:miter/>
              </a:ln>
            </p:spPr>
            <p:txBody>
              <a:bodyPr rtlCol="0" anchor="ctr"/>
              <a:lstStyle/>
              <a:p>
                <a:endParaRPr lang="en-AU"/>
              </a:p>
            </p:txBody>
          </p:sp>
          <p:sp>
            <p:nvSpPr>
              <p:cNvPr id="160" name="Freeform 839">
                <a:extLst>
                  <a:ext uri="{FF2B5EF4-FFF2-40B4-BE49-F238E27FC236}">
                    <a16:creationId xmlns:a16="http://schemas.microsoft.com/office/drawing/2014/main" id="{A0165A2B-CEAD-48C0-9CAA-05F338AAB9B1}"/>
                  </a:ext>
                </a:extLst>
              </p:cNvPr>
              <p:cNvSpPr/>
              <p:nvPr/>
            </p:nvSpPr>
            <p:spPr>
              <a:xfrm>
                <a:off x="4810125" y="2867025"/>
                <a:ext cx="14103" cy="24122"/>
              </a:xfrm>
              <a:custGeom>
                <a:avLst/>
                <a:gdLst>
                  <a:gd name="connsiteX0" fmla="*/ 11049 w 14103"/>
                  <a:gd name="connsiteY0" fmla="*/ 4286 h 24122"/>
                  <a:gd name="connsiteX1" fmla="*/ 0 w 14103"/>
                  <a:gd name="connsiteY1" fmla="*/ 0 h 24122"/>
                  <a:gd name="connsiteX2" fmla="*/ 0 w 14103"/>
                  <a:gd name="connsiteY2" fmla="*/ 4001 h 24122"/>
                  <a:gd name="connsiteX3" fmla="*/ 3143 w 14103"/>
                  <a:gd name="connsiteY3" fmla="*/ 6096 h 24122"/>
                  <a:gd name="connsiteX4" fmla="*/ 6096 w 14103"/>
                  <a:gd name="connsiteY4" fmla="*/ 10763 h 24122"/>
                  <a:gd name="connsiteX5" fmla="*/ 6763 w 14103"/>
                  <a:gd name="connsiteY5" fmla="*/ 21527 h 24122"/>
                  <a:gd name="connsiteX6" fmla="*/ 7429 w 14103"/>
                  <a:gd name="connsiteY6" fmla="*/ 23908 h 24122"/>
                  <a:gd name="connsiteX7" fmla="*/ 9525 w 14103"/>
                  <a:gd name="connsiteY7" fmla="*/ 23908 h 24122"/>
                  <a:gd name="connsiteX8" fmla="*/ 14097 w 14103"/>
                  <a:gd name="connsiteY8" fmla="*/ 12954 h 24122"/>
                  <a:gd name="connsiteX9" fmla="*/ 10287 w 14103"/>
                  <a:gd name="connsiteY9" fmla="*/ 4191 h 24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03" h="24122">
                    <a:moveTo>
                      <a:pt x="11049" y="4286"/>
                    </a:moveTo>
                    <a:cubicBezTo>
                      <a:pt x="7725" y="2076"/>
                      <a:pt x="3953" y="610"/>
                      <a:pt x="0" y="0"/>
                    </a:cubicBezTo>
                    <a:lnTo>
                      <a:pt x="0" y="4001"/>
                    </a:lnTo>
                    <a:lnTo>
                      <a:pt x="3143" y="6096"/>
                    </a:lnTo>
                    <a:cubicBezTo>
                      <a:pt x="4410" y="7458"/>
                      <a:pt x="5410" y="9039"/>
                      <a:pt x="6096" y="10763"/>
                    </a:cubicBezTo>
                    <a:cubicBezTo>
                      <a:pt x="7515" y="14173"/>
                      <a:pt x="7753" y="17964"/>
                      <a:pt x="6763" y="21527"/>
                    </a:cubicBezTo>
                    <a:cubicBezTo>
                      <a:pt x="6525" y="22384"/>
                      <a:pt x="6782" y="23298"/>
                      <a:pt x="7429" y="23908"/>
                    </a:cubicBezTo>
                    <a:cubicBezTo>
                      <a:pt x="8096" y="24194"/>
                      <a:pt x="8858" y="24194"/>
                      <a:pt x="9525" y="23908"/>
                    </a:cubicBezTo>
                    <a:cubicBezTo>
                      <a:pt x="13335" y="23051"/>
                      <a:pt x="14192" y="16193"/>
                      <a:pt x="14097" y="12954"/>
                    </a:cubicBezTo>
                    <a:cubicBezTo>
                      <a:pt x="14011" y="9649"/>
                      <a:pt x="12640" y="6506"/>
                      <a:pt x="10287" y="4191"/>
                    </a:cubicBezTo>
                  </a:path>
                </a:pathLst>
              </a:custGeom>
              <a:solidFill>
                <a:srgbClr val="99592B"/>
              </a:solidFill>
              <a:ln w="9525" cap="flat">
                <a:noFill/>
                <a:prstDash val="solid"/>
                <a:miter/>
              </a:ln>
            </p:spPr>
            <p:txBody>
              <a:bodyPr rtlCol="0" anchor="ctr"/>
              <a:lstStyle/>
              <a:p>
                <a:endParaRPr lang="en-AU"/>
              </a:p>
            </p:txBody>
          </p:sp>
          <p:sp>
            <p:nvSpPr>
              <p:cNvPr id="161" name="Freeform 840">
                <a:extLst>
                  <a:ext uri="{FF2B5EF4-FFF2-40B4-BE49-F238E27FC236}">
                    <a16:creationId xmlns:a16="http://schemas.microsoft.com/office/drawing/2014/main" id="{D62727BA-D4BC-4078-ACF1-316F4BD6EBAD}"/>
                  </a:ext>
                </a:extLst>
              </p:cNvPr>
              <p:cNvSpPr/>
              <p:nvPr/>
            </p:nvSpPr>
            <p:spPr>
              <a:xfrm>
                <a:off x="4800332" y="2863786"/>
                <a:ext cx="13637" cy="27099"/>
              </a:xfrm>
              <a:custGeom>
                <a:avLst/>
                <a:gdLst>
                  <a:gd name="connsiteX0" fmla="*/ 13602 w 13637"/>
                  <a:gd name="connsiteY0" fmla="*/ 10382 h 27099"/>
                  <a:gd name="connsiteX1" fmla="*/ 10650 w 13637"/>
                  <a:gd name="connsiteY1" fmla="*/ 0 h 27099"/>
                  <a:gd name="connsiteX2" fmla="*/ 4173 w 13637"/>
                  <a:gd name="connsiteY2" fmla="*/ 1810 h 27099"/>
                  <a:gd name="connsiteX3" fmla="*/ 5887 w 13637"/>
                  <a:gd name="connsiteY3" fmla="*/ 8096 h 27099"/>
                  <a:gd name="connsiteX4" fmla="*/ 5887 w 13637"/>
                  <a:gd name="connsiteY4" fmla="*/ 13621 h 27099"/>
                  <a:gd name="connsiteX5" fmla="*/ 4077 w 13637"/>
                  <a:gd name="connsiteY5" fmla="*/ 18764 h 27099"/>
                  <a:gd name="connsiteX6" fmla="*/ 743 w 13637"/>
                  <a:gd name="connsiteY6" fmla="*/ 23050 h 27099"/>
                  <a:gd name="connsiteX7" fmla="*/ 77 w 13637"/>
                  <a:gd name="connsiteY7" fmla="*/ 25527 h 27099"/>
                  <a:gd name="connsiteX8" fmla="*/ 1696 w 13637"/>
                  <a:gd name="connsiteY8" fmla="*/ 26861 h 27099"/>
                  <a:gd name="connsiteX9" fmla="*/ 11221 w 13637"/>
                  <a:gd name="connsiteY9" fmla="*/ 20098 h 27099"/>
                  <a:gd name="connsiteX10" fmla="*/ 13507 w 13637"/>
                  <a:gd name="connsiteY10" fmla="*/ 10573 h 2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37" h="27099">
                    <a:moveTo>
                      <a:pt x="13602" y="10382"/>
                    </a:moveTo>
                    <a:cubicBezTo>
                      <a:pt x="13850" y="6687"/>
                      <a:pt x="12802" y="3010"/>
                      <a:pt x="10650" y="0"/>
                    </a:cubicBezTo>
                    <a:lnTo>
                      <a:pt x="4173" y="1810"/>
                    </a:lnTo>
                    <a:cubicBezTo>
                      <a:pt x="4858" y="3877"/>
                      <a:pt x="5430" y="5972"/>
                      <a:pt x="5887" y="8096"/>
                    </a:cubicBezTo>
                    <a:cubicBezTo>
                      <a:pt x="6220" y="9925"/>
                      <a:pt x="6220" y="11792"/>
                      <a:pt x="5887" y="13621"/>
                    </a:cubicBezTo>
                    <a:cubicBezTo>
                      <a:pt x="5544" y="15412"/>
                      <a:pt x="4935" y="17154"/>
                      <a:pt x="4077" y="18764"/>
                    </a:cubicBezTo>
                    <a:cubicBezTo>
                      <a:pt x="3210" y="20364"/>
                      <a:pt x="2077" y="21812"/>
                      <a:pt x="743" y="23050"/>
                    </a:cubicBezTo>
                    <a:cubicBezTo>
                      <a:pt x="115" y="23708"/>
                      <a:pt x="-142" y="24641"/>
                      <a:pt x="77" y="25527"/>
                    </a:cubicBezTo>
                    <a:cubicBezTo>
                      <a:pt x="429" y="26165"/>
                      <a:pt x="1010" y="26641"/>
                      <a:pt x="1696" y="26861"/>
                    </a:cubicBezTo>
                    <a:cubicBezTo>
                      <a:pt x="5411" y="28289"/>
                      <a:pt x="9602" y="22955"/>
                      <a:pt x="11221" y="20098"/>
                    </a:cubicBezTo>
                    <a:cubicBezTo>
                      <a:pt x="12631" y="17116"/>
                      <a:pt x="13412" y="13868"/>
                      <a:pt x="13507" y="10573"/>
                    </a:cubicBezTo>
                  </a:path>
                </a:pathLst>
              </a:custGeom>
              <a:solidFill>
                <a:srgbClr val="99592B"/>
              </a:solidFill>
              <a:ln w="9525" cap="flat">
                <a:noFill/>
                <a:prstDash val="solid"/>
                <a:miter/>
              </a:ln>
            </p:spPr>
            <p:txBody>
              <a:bodyPr rtlCol="0" anchor="ctr"/>
              <a:lstStyle/>
              <a:p>
                <a:endParaRPr lang="en-AU"/>
              </a:p>
            </p:txBody>
          </p:sp>
          <p:sp>
            <p:nvSpPr>
              <p:cNvPr id="162" name="Freeform 841">
                <a:extLst>
                  <a:ext uri="{FF2B5EF4-FFF2-40B4-BE49-F238E27FC236}">
                    <a16:creationId xmlns:a16="http://schemas.microsoft.com/office/drawing/2014/main" id="{212642A4-399F-4E31-8C6E-57B2AEC73996}"/>
                  </a:ext>
                </a:extLst>
              </p:cNvPr>
              <p:cNvSpPr/>
              <p:nvPr/>
            </p:nvSpPr>
            <p:spPr>
              <a:xfrm>
                <a:off x="4802600" y="2850356"/>
                <a:ext cx="15049" cy="11430"/>
              </a:xfrm>
              <a:custGeom>
                <a:avLst/>
                <a:gdLst>
                  <a:gd name="connsiteX0" fmla="*/ 0 w 15049"/>
                  <a:gd name="connsiteY0" fmla="*/ 11335 h 11430"/>
                  <a:gd name="connsiteX1" fmla="*/ 0 w 15049"/>
                  <a:gd name="connsiteY1" fmla="*/ 9525 h 11430"/>
                  <a:gd name="connsiteX2" fmla="*/ 13430 w 15049"/>
                  <a:gd name="connsiteY2" fmla="*/ 0 h 11430"/>
                  <a:gd name="connsiteX3" fmla="*/ 15050 w 15049"/>
                  <a:gd name="connsiteY3" fmla="*/ 762 h 11430"/>
                  <a:gd name="connsiteX4" fmla="*/ 191 w 15049"/>
                  <a:gd name="connsiteY4" fmla="*/ 11430 h 11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9" h="11430">
                    <a:moveTo>
                      <a:pt x="0" y="11335"/>
                    </a:moveTo>
                    <a:lnTo>
                      <a:pt x="0" y="9525"/>
                    </a:lnTo>
                    <a:cubicBezTo>
                      <a:pt x="5848" y="8954"/>
                      <a:pt x="10963" y="5334"/>
                      <a:pt x="13430" y="0"/>
                    </a:cubicBezTo>
                    <a:lnTo>
                      <a:pt x="15050" y="762"/>
                    </a:lnTo>
                    <a:cubicBezTo>
                      <a:pt x="12354" y="6715"/>
                      <a:pt x="6696" y="10782"/>
                      <a:pt x="191" y="11430"/>
                    </a:cubicBezTo>
                  </a:path>
                </a:pathLst>
              </a:custGeom>
              <a:solidFill>
                <a:srgbClr val="527D7D"/>
              </a:solidFill>
              <a:ln w="9525" cap="flat">
                <a:noFill/>
                <a:prstDash val="solid"/>
                <a:miter/>
              </a:ln>
            </p:spPr>
            <p:txBody>
              <a:bodyPr rtlCol="0" anchor="ctr"/>
              <a:lstStyle/>
              <a:p>
                <a:endParaRPr lang="en-AU"/>
              </a:p>
            </p:txBody>
          </p:sp>
        </p:grpSp>
        <p:grpSp>
          <p:nvGrpSpPr>
            <p:cNvPr id="40" name="Group 39">
              <a:extLst>
                <a:ext uri="{FF2B5EF4-FFF2-40B4-BE49-F238E27FC236}">
                  <a16:creationId xmlns:a16="http://schemas.microsoft.com/office/drawing/2014/main" id="{FE755205-10AC-47E4-9211-6AC1A3611BA1}"/>
                </a:ext>
              </a:extLst>
            </p:cNvPr>
            <p:cNvGrpSpPr/>
            <p:nvPr/>
          </p:nvGrpSpPr>
          <p:grpSpPr>
            <a:xfrm>
              <a:off x="3941531" y="2873785"/>
              <a:ext cx="489495" cy="784440"/>
              <a:chOff x="4423170" y="3170876"/>
              <a:chExt cx="489495" cy="784440"/>
            </a:xfrm>
          </p:grpSpPr>
          <p:sp>
            <p:nvSpPr>
              <p:cNvPr id="102" name="Freeform 930">
                <a:extLst>
                  <a:ext uri="{FF2B5EF4-FFF2-40B4-BE49-F238E27FC236}">
                    <a16:creationId xmlns:a16="http://schemas.microsoft.com/office/drawing/2014/main" id="{97BEBD35-9083-4E0C-8872-96A78DC48B2E}"/>
                  </a:ext>
                </a:extLst>
              </p:cNvPr>
              <p:cNvSpPr/>
              <p:nvPr/>
            </p:nvSpPr>
            <p:spPr>
              <a:xfrm>
                <a:off x="4423170" y="3537112"/>
                <a:ext cx="40930" cy="39374"/>
              </a:xfrm>
              <a:custGeom>
                <a:avLst/>
                <a:gdLst>
                  <a:gd name="connsiteX0" fmla="*/ 24923 w 40930"/>
                  <a:gd name="connsiteY0" fmla="*/ 0 h 39374"/>
                  <a:gd name="connsiteX1" fmla="*/ 14731 w 40930"/>
                  <a:gd name="connsiteY1" fmla="*/ 6287 h 39374"/>
                  <a:gd name="connsiteX2" fmla="*/ 6254 w 40930"/>
                  <a:gd name="connsiteY2" fmla="*/ 14383 h 39374"/>
                  <a:gd name="connsiteX3" fmla="*/ 5206 w 40930"/>
                  <a:gd name="connsiteY3" fmla="*/ 22955 h 39374"/>
                  <a:gd name="connsiteX4" fmla="*/ 729 w 40930"/>
                  <a:gd name="connsiteY4" fmla="*/ 31052 h 39374"/>
                  <a:gd name="connsiteX5" fmla="*/ 2825 w 40930"/>
                  <a:gd name="connsiteY5" fmla="*/ 39053 h 39374"/>
                  <a:gd name="connsiteX6" fmla="*/ 7016 w 40930"/>
                  <a:gd name="connsiteY6" fmla="*/ 39053 h 39374"/>
                  <a:gd name="connsiteX7" fmla="*/ 29876 w 40930"/>
                  <a:gd name="connsiteY7" fmla="*/ 29528 h 39374"/>
                  <a:gd name="connsiteX8" fmla="*/ 40925 w 40930"/>
                  <a:gd name="connsiteY8" fmla="*/ 8763 h 3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30" h="39374">
                    <a:moveTo>
                      <a:pt x="24923" y="0"/>
                    </a:moveTo>
                    <a:cubicBezTo>
                      <a:pt x="21989" y="2772"/>
                      <a:pt x="18522" y="4906"/>
                      <a:pt x="14731" y="6287"/>
                    </a:cubicBezTo>
                    <a:cubicBezTo>
                      <a:pt x="10950" y="7763"/>
                      <a:pt x="7902" y="10678"/>
                      <a:pt x="6254" y="14383"/>
                    </a:cubicBezTo>
                    <a:cubicBezTo>
                      <a:pt x="5397" y="17145"/>
                      <a:pt x="6254" y="20193"/>
                      <a:pt x="5206" y="22955"/>
                    </a:cubicBezTo>
                    <a:cubicBezTo>
                      <a:pt x="3901" y="25756"/>
                      <a:pt x="2406" y="28461"/>
                      <a:pt x="729" y="31052"/>
                    </a:cubicBezTo>
                    <a:cubicBezTo>
                      <a:pt x="-604" y="33909"/>
                      <a:pt x="-223" y="38100"/>
                      <a:pt x="2825" y="39053"/>
                    </a:cubicBezTo>
                    <a:cubicBezTo>
                      <a:pt x="4187" y="39481"/>
                      <a:pt x="5654" y="39481"/>
                      <a:pt x="7016" y="39053"/>
                    </a:cubicBezTo>
                    <a:cubicBezTo>
                      <a:pt x="15131" y="37224"/>
                      <a:pt x="22865" y="34004"/>
                      <a:pt x="29876" y="29528"/>
                    </a:cubicBezTo>
                    <a:cubicBezTo>
                      <a:pt x="36915" y="24994"/>
                      <a:pt x="41096" y="17136"/>
                      <a:pt x="40925" y="8763"/>
                    </a:cubicBezTo>
                    <a:close/>
                  </a:path>
                </a:pathLst>
              </a:custGeom>
              <a:solidFill>
                <a:srgbClr val="E88C73"/>
              </a:solidFill>
              <a:ln w="9525" cap="flat">
                <a:noFill/>
                <a:prstDash val="solid"/>
                <a:miter/>
              </a:ln>
            </p:spPr>
            <p:txBody>
              <a:bodyPr rtlCol="0" anchor="ctr"/>
              <a:lstStyle/>
              <a:p>
                <a:endParaRPr lang="en-AU"/>
              </a:p>
            </p:txBody>
          </p:sp>
          <p:sp>
            <p:nvSpPr>
              <p:cNvPr id="103" name="Freeform 931">
                <a:extLst>
                  <a:ext uri="{FF2B5EF4-FFF2-40B4-BE49-F238E27FC236}">
                    <a16:creationId xmlns:a16="http://schemas.microsoft.com/office/drawing/2014/main" id="{5ED6DEFB-9109-44AC-9AE6-B722531085D2}"/>
                  </a:ext>
                </a:extLst>
              </p:cNvPr>
              <p:cNvSpPr/>
              <p:nvPr/>
            </p:nvSpPr>
            <p:spPr>
              <a:xfrm>
                <a:off x="4446188" y="3383474"/>
                <a:ext cx="83629" cy="170878"/>
              </a:xfrm>
              <a:custGeom>
                <a:avLst/>
                <a:gdLst>
                  <a:gd name="connsiteX0" fmla="*/ 15621 w 83629"/>
                  <a:gd name="connsiteY0" fmla="*/ 170879 h 170878"/>
                  <a:gd name="connsiteX1" fmla="*/ 21526 w 83629"/>
                  <a:gd name="connsiteY1" fmla="*/ 165545 h 170878"/>
                  <a:gd name="connsiteX2" fmla="*/ 83629 w 83629"/>
                  <a:gd name="connsiteY2" fmla="*/ 38481 h 170878"/>
                  <a:gd name="connsiteX3" fmla="*/ 63055 w 83629"/>
                  <a:gd name="connsiteY3" fmla="*/ 12668 h 170878"/>
                  <a:gd name="connsiteX4" fmla="*/ 50768 w 83629"/>
                  <a:gd name="connsiteY4" fmla="*/ 0 h 170878"/>
                  <a:gd name="connsiteX5" fmla="*/ 0 w 83629"/>
                  <a:gd name="connsiteY5" fmla="*/ 158591 h 170878"/>
                  <a:gd name="connsiteX6" fmla="*/ 15621 w 83629"/>
                  <a:gd name="connsiteY6" fmla="*/ 170879 h 17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29" h="170878">
                    <a:moveTo>
                      <a:pt x="15621" y="170879"/>
                    </a:moveTo>
                    <a:cubicBezTo>
                      <a:pt x="17716" y="169164"/>
                      <a:pt x="19621" y="167354"/>
                      <a:pt x="21526" y="165545"/>
                    </a:cubicBezTo>
                    <a:cubicBezTo>
                      <a:pt x="55493" y="131074"/>
                      <a:pt x="77295" y="86458"/>
                      <a:pt x="83629" y="38481"/>
                    </a:cubicBezTo>
                    <a:cubicBezTo>
                      <a:pt x="77591" y="29251"/>
                      <a:pt x="70704" y="20612"/>
                      <a:pt x="63055" y="12668"/>
                    </a:cubicBezTo>
                    <a:cubicBezTo>
                      <a:pt x="58864" y="8382"/>
                      <a:pt x="54769" y="4286"/>
                      <a:pt x="50768" y="0"/>
                    </a:cubicBezTo>
                    <a:cubicBezTo>
                      <a:pt x="44787" y="55759"/>
                      <a:pt x="27518" y="109728"/>
                      <a:pt x="0" y="158591"/>
                    </a:cubicBezTo>
                    <a:cubicBezTo>
                      <a:pt x="4505" y="163506"/>
                      <a:pt x="9782" y="167659"/>
                      <a:pt x="15621" y="170879"/>
                    </a:cubicBezTo>
                  </a:path>
                </a:pathLst>
              </a:custGeom>
              <a:solidFill>
                <a:srgbClr val="E88C73"/>
              </a:solidFill>
              <a:ln w="9525" cap="flat">
                <a:noFill/>
                <a:prstDash val="solid"/>
                <a:miter/>
              </a:ln>
            </p:spPr>
            <p:txBody>
              <a:bodyPr rtlCol="0" anchor="ctr"/>
              <a:lstStyle/>
              <a:p>
                <a:endParaRPr lang="en-AU"/>
              </a:p>
            </p:txBody>
          </p:sp>
          <p:sp>
            <p:nvSpPr>
              <p:cNvPr id="104" name="Freeform 932">
                <a:extLst>
                  <a:ext uri="{FF2B5EF4-FFF2-40B4-BE49-F238E27FC236}">
                    <a16:creationId xmlns:a16="http://schemas.microsoft.com/office/drawing/2014/main" id="{C07DC162-1CDD-499D-8A92-C9D951495972}"/>
                  </a:ext>
                </a:extLst>
              </p:cNvPr>
              <p:cNvSpPr/>
              <p:nvPr/>
            </p:nvSpPr>
            <p:spPr>
              <a:xfrm>
                <a:off x="4643736" y="3383569"/>
                <a:ext cx="63722" cy="161925"/>
              </a:xfrm>
              <a:custGeom>
                <a:avLst/>
                <a:gdLst>
                  <a:gd name="connsiteX0" fmla="*/ 63722 w 63722"/>
                  <a:gd name="connsiteY0" fmla="*/ 161925 h 161925"/>
                  <a:gd name="connsiteX1" fmla="*/ 36576 w 63722"/>
                  <a:gd name="connsiteY1" fmla="*/ 0 h 161925"/>
                  <a:gd name="connsiteX2" fmla="*/ 0 w 63722"/>
                  <a:gd name="connsiteY2" fmla="*/ 38767 h 161925"/>
                  <a:gd name="connsiteX3" fmla="*/ 43244 w 63722"/>
                  <a:gd name="connsiteY3" fmla="*/ 160306 h 161925"/>
                </a:gdLst>
                <a:ahLst/>
                <a:cxnLst>
                  <a:cxn ang="0">
                    <a:pos x="connsiteX0" y="connsiteY0"/>
                  </a:cxn>
                  <a:cxn ang="0">
                    <a:pos x="connsiteX1" y="connsiteY1"/>
                  </a:cxn>
                  <a:cxn ang="0">
                    <a:pos x="connsiteX2" y="connsiteY2"/>
                  </a:cxn>
                  <a:cxn ang="0">
                    <a:pos x="connsiteX3" y="connsiteY3"/>
                  </a:cxn>
                </a:cxnLst>
                <a:rect l="l" t="t" r="r" b="b"/>
                <a:pathLst>
                  <a:path w="63722" h="161925">
                    <a:moveTo>
                      <a:pt x="63722" y="161925"/>
                    </a:moveTo>
                    <a:cubicBezTo>
                      <a:pt x="63722" y="103918"/>
                      <a:pt x="54197" y="43434"/>
                      <a:pt x="36576" y="0"/>
                    </a:cubicBezTo>
                    <a:lnTo>
                      <a:pt x="0" y="38767"/>
                    </a:lnTo>
                    <a:cubicBezTo>
                      <a:pt x="24603" y="74895"/>
                      <a:pt x="39500" y="116757"/>
                      <a:pt x="43244" y="160306"/>
                    </a:cubicBezTo>
                    <a:close/>
                  </a:path>
                </a:pathLst>
              </a:custGeom>
              <a:solidFill>
                <a:srgbClr val="E88C73"/>
              </a:solidFill>
              <a:ln w="9525" cap="flat">
                <a:noFill/>
                <a:prstDash val="solid"/>
                <a:miter/>
              </a:ln>
            </p:spPr>
            <p:txBody>
              <a:bodyPr rtlCol="0" anchor="ctr"/>
              <a:lstStyle/>
              <a:p>
                <a:endParaRPr lang="en-AU"/>
              </a:p>
            </p:txBody>
          </p:sp>
          <p:sp>
            <p:nvSpPr>
              <p:cNvPr id="105" name="Freeform 944">
                <a:extLst>
                  <a:ext uri="{FF2B5EF4-FFF2-40B4-BE49-F238E27FC236}">
                    <a16:creationId xmlns:a16="http://schemas.microsoft.com/office/drawing/2014/main" id="{24A2D43B-341E-4E7A-8287-580F0BB509CB}"/>
                  </a:ext>
                </a:extLst>
              </p:cNvPr>
              <p:cNvSpPr/>
              <p:nvPr/>
            </p:nvSpPr>
            <p:spPr>
              <a:xfrm>
                <a:off x="4684403" y="3537112"/>
                <a:ext cx="28560" cy="49060"/>
              </a:xfrm>
              <a:custGeom>
                <a:avLst/>
                <a:gdLst>
                  <a:gd name="connsiteX0" fmla="*/ 2291 w 28560"/>
                  <a:gd name="connsiteY0" fmla="*/ 6668 h 49060"/>
                  <a:gd name="connsiteX1" fmla="*/ 767 w 28560"/>
                  <a:gd name="connsiteY1" fmla="*/ 18479 h 49060"/>
                  <a:gd name="connsiteX2" fmla="*/ 1624 w 28560"/>
                  <a:gd name="connsiteY2" fmla="*/ 30099 h 49060"/>
                  <a:gd name="connsiteX3" fmla="*/ 7625 w 28560"/>
                  <a:gd name="connsiteY3" fmla="*/ 36386 h 49060"/>
                  <a:gd name="connsiteX4" fmla="*/ 11054 w 28560"/>
                  <a:gd name="connsiteY4" fmla="*/ 45053 h 49060"/>
                  <a:gd name="connsiteX5" fmla="*/ 18579 w 28560"/>
                  <a:gd name="connsiteY5" fmla="*/ 48482 h 49060"/>
                  <a:gd name="connsiteX6" fmla="*/ 21055 w 28560"/>
                  <a:gd name="connsiteY6" fmla="*/ 45053 h 49060"/>
                  <a:gd name="connsiteX7" fmla="*/ 28389 w 28560"/>
                  <a:gd name="connsiteY7" fmla="*/ 21717 h 49060"/>
                  <a:gd name="connsiteX8" fmla="*/ 19340 w 28560"/>
                  <a:gd name="connsiteY8" fmla="*/ 0 h 4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60" h="49060">
                    <a:moveTo>
                      <a:pt x="2291" y="6668"/>
                    </a:moveTo>
                    <a:cubicBezTo>
                      <a:pt x="2615" y="10668"/>
                      <a:pt x="2100" y="14697"/>
                      <a:pt x="767" y="18479"/>
                    </a:cubicBezTo>
                    <a:cubicBezTo>
                      <a:pt x="-500" y="22317"/>
                      <a:pt x="-186" y="26489"/>
                      <a:pt x="1624" y="30099"/>
                    </a:cubicBezTo>
                    <a:cubicBezTo>
                      <a:pt x="3243" y="32576"/>
                      <a:pt x="5910" y="34004"/>
                      <a:pt x="7625" y="36386"/>
                    </a:cubicBezTo>
                    <a:cubicBezTo>
                      <a:pt x="8939" y="39205"/>
                      <a:pt x="10082" y="42101"/>
                      <a:pt x="11054" y="45053"/>
                    </a:cubicBezTo>
                    <a:cubicBezTo>
                      <a:pt x="12483" y="47816"/>
                      <a:pt x="15912" y="50197"/>
                      <a:pt x="18579" y="48482"/>
                    </a:cubicBezTo>
                    <a:cubicBezTo>
                      <a:pt x="19741" y="47625"/>
                      <a:pt x="20607" y="46425"/>
                      <a:pt x="21055" y="45053"/>
                    </a:cubicBezTo>
                    <a:cubicBezTo>
                      <a:pt x="24837" y="37757"/>
                      <a:pt x="27313" y="29861"/>
                      <a:pt x="28389" y="21717"/>
                    </a:cubicBezTo>
                    <a:cubicBezTo>
                      <a:pt x="29390" y="13392"/>
                      <a:pt x="25960" y="5153"/>
                      <a:pt x="19340" y="0"/>
                    </a:cubicBezTo>
                    <a:close/>
                  </a:path>
                </a:pathLst>
              </a:custGeom>
              <a:solidFill>
                <a:srgbClr val="E88C73"/>
              </a:solidFill>
              <a:ln w="9525" cap="flat">
                <a:noFill/>
                <a:prstDash val="solid"/>
                <a:miter/>
              </a:ln>
            </p:spPr>
            <p:txBody>
              <a:bodyPr rtlCol="0" anchor="ctr"/>
              <a:lstStyle/>
              <a:p>
                <a:endParaRPr lang="en-AU"/>
              </a:p>
            </p:txBody>
          </p:sp>
          <p:sp>
            <p:nvSpPr>
              <p:cNvPr id="106" name="Freeform 945">
                <a:extLst>
                  <a:ext uri="{FF2B5EF4-FFF2-40B4-BE49-F238E27FC236}">
                    <a16:creationId xmlns:a16="http://schemas.microsoft.com/office/drawing/2014/main" id="{A3A6339D-929D-4862-8696-5E9705AA7D36}"/>
                  </a:ext>
                </a:extLst>
              </p:cNvPr>
              <p:cNvSpPr/>
              <p:nvPr/>
            </p:nvSpPr>
            <p:spPr>
              <a:xfrm>
                <a:off x="4546867" y="3252886"/>
                <a:ext cx="25145" cy="33909"/>
              </a:xfrm>
              <a:custGeom>
                <a:avLst/>
                <a:gdLst>
                  <a:gd name="connsiteX0" fmla="*/ 0 w 25145"/>
                  <a:gd name="connsiteY0" fmla="*/ 0 h 33909"/>
                  <a:gd name="connsiteX1" fmla="*/ 25146 w 25145"/>
                  <a:gd name="connsiteY1" fmla="*/ 0 h 33909"/>
                  <a:gd name="connsiteX2" fmla="*/ 25146 w 25145"/>
                  <a:gd name="connsiteY2" fmla="*/ 33909 h 33909"/>
                  <a:gd name="connsiteX3" fmla="*/ 0 w 25145"/>
                  <a:gd name="connsiteY3" fmla="*/ 33909 h 33909"/>
                </a:gdLst>
                <a:ahLst/>
                <a:cxnLst>
                  <a:cxn ang="0">
                    <a:pos x="connsiteX0" y="connsiteY0"/>
                  </a:cxn>
                  <a:cxn ang="0">
                    <a:pos x="connsiteX1" y="connsiteY1"/>
                  </a:cxn>
                  <a:cxn ang="0">
                    <a:pos x="connsiteX2" y="connsiteY2"/>
                  </a:cxn>
                  <a:cxn ang="0">
                    <a:pos x="connsiteX3" y="connsiteY3"/>
                  </a:cxn>
                </a:cxnLst>
                <a:rect l="l" t="t" r="r" b="b"/>
                <a:pathLst>
                  <a:path w="25145" h="33909">
                    <a:moveTo>
                      <a:pt x="0" y="0"/>
                    </a:moveTo>
                    <a:lnTo>
                      <a:pt x="25146" y="0"/>
                    </a:lnTo>
                    <a:lnTo>
                      <a:pt x="25146" y="33909"/>
                    </a:lnTo>
                    <a:lnTo>
                      <a:pt x="0" y="33909"/>
                    </a:lnTo>
                    <a:close/>
                  </a:path>
                </a:pathLst>
              </a:custGeom>
              <a:solidFill>
                <a:srgbClr val="E88C73"/>
              </a:solidFill>
              <a:ln w="9525" cap="flat">
                <a:noFill/>
                <a:prstDash val="solid"/>
                <a:miter/>
              </a:ln>
            </p:spPr>
            <p:txBody>
              <a:bodyPr rtlCol="0" anchor="ctr"/>
              <a:lstStyle/>
              <a:p>
                <a:endParaRPr lang="en-AU"/>
              </a:p>
            </p:txBody>
          </p:sp>
          <p:grpSp>
            <p:nvGrpSpPr>
              <p:cNvPr id="107" name="Graphic 509">
                <a:extLst>
                  <a:ext uri="{FF2B5EF4-FFF2-40B4-BE49-F238E27FC236}">
                    <a16:creationId xmlns:a16="http://schemas.microsoft.com/office/drawing/2014/main" id="{D4BDC9AE-E7A3-4B65-93C1-17EC486C39F0}"/>
                  </a:ext>
                </a:extLst>
              </p:cNvPr>
              <p:cNvGrpSpPr/>
              <p:nvPr/>
            </p:nvGrpSpPr>
            <p:grpSpPr>
              <a:xfrm>
                <a:off x="4522906" y="3170876"/>
                <a:ext cx="98187" cy="104485"/>
                <a:chOff x="4063597" y="2937986"/>
                <a:chExt cx="98187" cy="104485"/>
              </a:xfrm>
            </p:grpSpPr>
            <p:sp>
              <p:nvSpPr>
                <p:cNvPr id="139" name="Freeform 947">
                  <a:extLst>
                    <a:ext uri="{FF2B5EF4-FFF2-40B4-BE49-F238E27FC236}">
                      <a16:creationId xmlns:a16="http://schemas.microsoft.com/office/drawing/2014/main" id="{84645D04-0B1E-4372-B01B-A6FDEACB9DE6}"/>
                    </a:ext>
                  </a:extLst>
                </p:cNvPr>
                <p:cNvSpPr/>
                <p:nvPr/>
              </p:nvSpPr>
              <p:spPr>
                <a:xfrm>
                  <a:off x="4066062" y="2955086"/>
                  <a:ext cx="86028" cy="84044"/>
                </a:xfrm>
                <a:custGeom>
                  <a:avLst/>
                  <a:gdLst>
                    <a:gd name="connsiteX0" fmla="*/ 74455 w 86028"/>
                    <a:gd name="connsiteY0" fmla="*/ 69672 h 84044"/>
                    <a:gd name="connsiteX1" fmla="*/ 11685 w 86028"/>
                    <a:gd name="connsiteY1" fmla="*/ 73578 h 84044"/>
                    <a:gd name="connsiteX2" fmla="*/ 13114 w 86028"/>
                    <a:gd name="connsiteY2" fmla="*/ 14522 h 84044"/>
                    <a:gd name="connsiteX3" fmla="*/ 72836 w 86028"/>
                    <a:gd name="connsiteY3" fmla="*/ 10236 h 84044"/>
                    <a:gd name="connsiteX4" fmla="*/ 74636 w 86028"/>
                    <a:gd name="connsiteY4" fmla="*/ 69482 h 84044"/>
                    <a:gd name="connsiteX5" fmla="*/ 74455 w 86028"/>
                    <a:gd name="connsiteY5" fmla="*/ 69672 h 8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028" h="84044">
                      <a:moveTo>
                        <a:pt x="74455" y="69672"/>
                      </a:moveTo>
                      <a:cubicBezTo>
                        <a:pt x="57787" y="87217"/>
                        <a:pt x="30402" y="88913"/>
                        <a:pt x="11685" y="73578"/>
                      </a:cubicBezTo>
                      <a:cubicBezTo>
                        <a:pt x="-5269" y="58337"/>
                        <a:pt x="-2888" y="32144"/>
                        <a:pt x="13114" y="14522"/>
                      </a:cubicBezTo>
                      <a:cubicBezTo>
                        <a:pt x="28488" y="-3022"/>
                        <a:pt x="55120" y="-4937"/>
                        <a:pt x="72836" y="10236"/>
                      </a:cubicBezTo>
                      <a:cubicBezTo>
                        <a:pt x="89695" y="26095"/>
                        <a:pt x="90505" y="52622"/>
                        <a:pt x="74636" y="69482"/>
                      </a:cubicBezTo>
                      <a:cubicBezTo>
                        <a:pt x="74579" y="69539"/>
                        <a:pt x="74512" y="69606"/>
                        <a:pt x="74455" y="69672"/>
                      </a:cubicBezTo>
                    </a:path>
                  </a:pathLst>
                </a:custGeom>
                <a:solidFill>
                  <a:srgbClr val="E88C73"/>
                </a:solidFill>
                <a:ln w="9525" cap="flat">
                  <a:noFill/>
                  <a:prstDash val="solid"/>
                  <a:miter/>
                </a:ln>
              </p:spPr>
              <p:txBody>
                <a:bodyPr rtlCol="0" anchor="ctr"/>
                <a:lstStyle/>
                <a:p>
                  <a:endParaRPr lang="en-AU"/>
                </a:p>
              </p:txBody>
            </p:sp>
            <p:sp>
              <p:nvSpPr>
                <p:cNvPr id="140" name="Freeform 948">
                  <a:extLst>
                    <a:ext uri="{FF2B5EF4-FFF2-40B4-BE49-F238E27FC236}">
                      <a16:creationId xmlns:a16="http://schemas.microsoft.com/office/drawing/2014/main" id="{AA302A16-3C17-40DC-8D1E-176EA9B47727}"/>
                    </a:ext>
                  </a:extLst>
                </p:cNvPr>
                <p:cNvSpPr/>
                <p:nvPr/>
              </p:nvSpPr>
              <p:spPr>
                <a:xfrm>
                  <a:off x="4081407" y="2937986"/>
                  <a:ext cx="80376" cy="104485"/>
                </a:xfrm>
                <a:custGeom>
                  <a:avLst/>
                  <a:gdLst>
                    <a:gd name="connsiteX0" fmla="*/ 40726 w 80376"/>
                    <a:gd name="connsiteY0" fmla="*/ 104013 h 104485"/>
                    <a:gd name="connsiteX1" fmla="*/ 52061 w 80376"/>
                    <a:gd name="connsiteY1" fmla="*/ 101060 h 104485"/>
                    <a:gd name="connsiteX2" fmla="*/ 79969 w 80376"/>
                    <a:gd name="connsiteY2" fmla="*/ 48768 h 104485"/>
                    <a:gd name="connsiteX3" fmla="*/ 60919 w 80376"/>
                    <a:gd name="connsiteY3" fmla="*/ 23908 h 104485"/>
                    <a:gd name="connsiteX4" fmla="*/ 44727 w 80376"/>
                    <a:gd name="connsiteY4" fmla="*/ 16002 h 104485"/>
                    <a:gd name="connsiteX5" fmla="*/ 30058 w 80376"/>
                    <a:gd name="connsiteY5" fmla="*/ 9049 h 104485"/>
                    <a:gd name="connsiteX6" fmla="*/ 14342 w 80376"/>
                    <a:gd name="connsiteY6" fmla="*/ 0 h 104485"/>
                    <a:gd name="connsiteX7" fmla="*/ 245 w 80376"/>
                    <a:gd name="connsiteY7" fmla="*/ 11811 h 104485"/>
                    <a:gd name="connsiteX8" fmla="*/ 7008 w 80376"/>
                    <a:gd name="connsiteY8" fmla="*/ 29623 h 104485"/>
                    <a:gd name="connsiteX9" fmla="*/ 20247 w 80376"/>
                    <a:gd name="connsiteY9" fmla="*/ 36957 h 104485"/>
                    <a:gd name="connsiteX10" fmla="*/ 35583 w 80376"/>
                    <a:gd name="connsiteY10" fmla="*/ 47434 h 104485"/>
                    <a:gd name="connsiteX11" fmla="*/ 33964 w 80376"/>
                    <a:gd name="connsiteY11" fmla="*/ 64484 h 104485"/>
                    <a:gd name="connsiteX12" fmla="*/ 41403 w 80376"/>
                    <a:gd name="connsiteY12" fmla="*/ 66380 h 104485"/>
                    <a:gd name="connsiteX13" fmla="*/ 42155 w 80376"/>
                    <a:gd name="connsiteY13" fmla="*/ 68866 h 104485"/>
                    <a:gd name="connsiteX14" fmla="*/ 35849 w 80376"/>
                    <a:gd name="connsiteY14" fmla="*/ 73476 h 104485"/>
                    <a:gd name="connsiteX15" fmla="*/ 33582 w 80376"/>
                    <a:gd name="connsiteY15" fmla="*/ 72580 h 104485"/>
                    <a:gd name="connsiteX16" fmla="*/ 26439 w 80376"/>
                    <a:gd name="connsiteY16" fmla="*/ 101155 h 104485"/>
                    <a:gd name="connsiteX17" fmla="*/ 40440 w 80376"/>
                    <a:gd name="connsiteY17" fmla="*/ 104394 h 10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376" h="104485">
                      <a:moveTo>
                        <a:pt x="40726" y="104013"/>
                      </a:moveTo>
                      <a:cubicBezTo>
                        <a:pt x="44593" y="103413"/>
                        <a:pt x="48394" y="102422"/>
                        <a:pt x="52061" y="101060"/>
                      </a:cubicBezTo>
                      <a:cubicBezTo>
                        <a:pt x="73683" y="95440"/>
                        <a:pt x="82446" y="59150"/>
                        <a:pt x="79969" y="48768"/>
                      </a:cubicBezTo>
                      <a:cubicBezTo>
                        <a:pt x="77026" y="38357"/>
                        <a:pt x="70206" y="29461"/>
                        <a:pt x="60919" y="23908"/>
                      </a:cubicBezTo>
                      <a:cubicBezTo>
                        <a:pt x="55976" y="20431"/>
                        <a:pt x="50508" y="17764"/>
                        <a:pt x="44727" y="16002"/>
                      </a:cubicBezTo>
                      <a:cubicBezTo>
                        <a:pt x="39279" y="15116"/>
                        <a:pt x="34192" y="12706"/>
                        <a:pt x="30058" y="9049"/>
                      </a:cubicBezTo>
                      <a:cubicBezTo>
                        <a:pt x="25981" y="4353"/>
                        <a:pt x="20447" y="1171"/>
                        <a:pt x="14342" y="0"/>
                      </a:cubicBezTo>
                      <a:cubicBezTo>
                        <a:pt x="7427" y="67"/>
                        <a:pt x="1521" y="5010"/>
                        <a:pt x="245" y="11811"/>
                      </a:cubicBezTo>
                      <a:cubicBezTo>
                        <a:pt x="-841" y="18526"/>
                        <a:pt x="1731" y="25317"/>
                        <a:pt x="7008" y="29623"/>
                      </a:cubicBezTo>
                      <a:cubicBezTo>
                        <a:pt x="10961" y="32813"/>
                        <a:pt x="15447" y="35300"/>
                        <a:pt x="20247" y="36957"/>
                      </a:cubicBezTo>
                      <a:cubicBezTo>
                        <a:pt x="26820" y="39719"/>
                        <a:pt x="32535" y="39814"/>
                        <a:pt x="35583" y="47434"/>
                      </a:cubicBezTo>
                      <a:cubicBezTo>
                        <a:pt x="36821" y="50768"/>
                        <a:pt x="37488" y="61913"/>
                        <a:pt x="33964" y="64484"/>
                      </a:cubicBezTo>
                      <a:cubicBezTo>
                        <a:pt x="36545" y="62951"/>
                        <a:pt x="39869" y="63808"/>
                        <a:pt x="41403" y="66380"/>
                      </a:cubicBezTo>
                      <a:cubicBezTo>
                        <a:pt x="41850" y="67142"/>
                        <a:pt x="42107" y="67989"/>
                        <a:pt x="42155" y="68866"/>
                      </a:cubicBezTo>
                      <a:cubicBezTo>
                        <a:pt x="41688" y="71885"/>
                        <a:pt x="38859" y="73943"/>
                        <a:pt x="35849" y="73476"/>
                      </a:cubicBezTo>
                      <a:cubicBezTo>
                        <a:pt x="35030" y="73352"/>
                        <a:pt x="34259" y="73047"/>
                        <a:pt x="33582" y="72580"/>
                      </a:cubicBezTo>
                      <a:lnTo>
                        <a:pt x="26439" y="101155"/>
                      </a:lnTo>
                      <a:cubicBezTo>
                        <a:pt x="30639" y="103689"/>
                        <a:pt x="35545" y="104832"/>
                        <a:pt x="40440" y="104394"/>
                      </a:cubicBezTo>
                    </a:path>
                  </a:pathLst>
                </a:custGeom>
                <a:solidFill>
                  <a:srgbClr val="F79C45"/>
                </a:solidFill>
                <a:ln w="9525" cap="flat">
                  <a:noFill/>
                  <a:prstDash val="solid"/>
                  <a:miter/>
                </a:ln>
              </p:spPr>
              <p:txBody>
                <a:bodyPr rtlCol="0" anchor="ctr"/>
                <a:lstStyle/>
                <a:p>
                  <a:endParaRPr lang="en-AU"/>
                </a:p>
              </p:txBody>
            </p:sp>
            <p:sp>
              <p:nvSpPr>
                <p:cNvPr id="141" name="Freeform 949">
                  <a:extLst>
                    <a:ext uri="{FF2B5EF4-FFF2-40B4-BE49-F238E27FC236}">
                      <a16:creationId xmlns:a16="http://schemas.microsoft.com/office/drawing/2014/main" id="{A57E0195-B1DC-4EE0-B2DB-31E42305C117}"/>
                    </a:ext>
                  </a:extLst>
                </p:cNvPr>
                <p:cNvSpPr/>
                <p:nvPr/>
              </p:nvSpPr>
              <p:spPr>
                <a:xfrm>
                  <a:off x="4063597" y="2982823"/>
                  <a:ext cx="9489" cy="9099"/>
                </a:xfrm>
                <a:custGeom>
                  <a:avLst/>
                  <a:gdLst>
                    <a:gd name="connsiteX0" fmla="*/ 435 w 9489"/>
                    <a:gd name="connsiteY0" fmla="*/ 2407 h 9099"/>
                    <a:gd name="connsiteX1" fmla="*/ 2702 w 9489"/>
                    <a:gd name="connsiteY1" fmla="*/ 8607 h 9099"/>
                    <a:gd name="connsiteX2" fmla="*/ 2911 w 9489"/>
                    <a:gd name="connsiteY2" fmla="*/ 8693 h 9099"/>
                    <a:gd name="connsiteX3" fmla="*/ 9293 w 9489"/>
                    <a:gd name="connsiteY3" fmla="*/ 6217 h 9099"/>
                    <a:gd name="connsiteX4" fmla="*/ 5988 w 9489"/>
                    <a:gd name="connsiteY4" fmla="*/ 197 h 9099"/>
                    <a:gd name="connsiteX5" fmla="*/ 435 w 9489"/>
                    <a:gd name="connsiteY5" fmla="*/ 2407 h 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9" h="9099">
                      <a:moveTo>
                        <a:pt x="435" y="2407"/>
                      </a:moveTo>
                      <a:cubicBezTo>
                        <a:pt x="-651" y="4750"/>
                        <a:pt x="368" y="7521"/>
                        <a:pt x="2702" y="8607"/>
                      </a:cubicBezTo>
                      <a:cubicBezTo>
                        <a:pt x="2778" y="8636"/>
                        <a:pt x="2845" y="8664"/>
                        <a:pt x="2911" y="8693"/>
                      </a:cubicBezTo>
                      <a:cubicBezTo>
                        <a:pt x="5359" y="9760"/>
                        <a:pt x="8207" y="8655"/>
                        <a:pt x="9293" y="6217"/>
                      </a:cubicBezTo>
                      <a:cubicBezTo>
                        <a:pt x="10045" y="3645"/>
                        <a:pt x="8569" y="940"/>
                        <a:pt x="5988" y="197"/>
                      </a:cubicBezTo>
                      <a:cubicBezTo>
                        <a:pt x="3854" y="-432"/>
                        <a:pt x="1559" y="483"/>
                        <a:pt x="435" y="2407"/>
                      </a:cubicBezTo>
                    </a:path>
                  </a:pathLst>
                </a:custGeom>
                <a:solidFill>
                  <a:srgbClr val="E88C73"/>
                </a:solidFill>
                <a:ln w="9525" cap="flat">
                  <a:noFill/>
                  <a:prstDash val="solid"/>
                  <a:miter/>
                </a:ln>
              </p:spPr>
              <p:txBody>
                <a:bodyPr rtlCol="0" anchor="ctr"/>
                <a:lstStyle/>
                <a:p>
                  <a:endParaRPr lang="en-AU"/>
                </a:p>
              </p:txBody>
            </p:sp>
            <p:sp>
              <p:nvSpPr>
                <p:cNvPr id="142" name="Freeform 950">
                  <a:extLst>
                    <a:ext uri="{FF2B5EF4-FFF2-40B4-BE49-F238E27FC236}">
                      <a16:creationId xmlns:a16="http://schemas.microsoft.com/office/drawing/2014/main" id="{6ACAFD33-9E52-4F3F-B063-591BA5A111E4}"/>
                    </a:ext>
                  </a:extLst>
                </p:cNvPr>
                <p:cNvSpPr/>
                <p:nvPr/>
              </p:nvSpPr>
              <p:spPr>
                <a:xfrm>
                  <a:off x="4108608" y="2977229"/>
                  <a:ext cx="14858" cy="28598"/>
                </a:xfrm>
                <a:custGeom>
                  <a:avLst/>
                  <a:gdLst>
                    <a:gd name="connsiteX0" fmla="*/ 1048 w 14858"/>
                    <a:gd name="connsiteY0" fmla="*/ 0 h 28598"/>
                    <a:gd name="connsiteX1" fmla="*/ 6858 w 14858"/>
                    <a:gd name="connsiteY1" fmla="*/ 12954 h 28598"/>
                    <a:gd name="connsiteX2" fmla="*/ 0 w 14858"/>
                    <a:gd name="connsiteY2" fmla="*/ 26289 h 28598"/>
                    <a:gd name="connsiteX3" fmla="*/ 5620 w 14858"/>
                    <a:gd name="connsiteY3" fmla="*/ 28289 h 28598"/>
                    <a:gd name="connsiteX4" fmla="*/ 10478 w 14858"/>
                    <a:gd name="connsiteY4" fmla="*/ 24193 h 28598"/>
                    <a:gd name="connsiteX5" fmla="*/ 14859 w 14858"/>
                    <a:gd name="connsiteY5" fmla="*/ 11335 h 28598"/>
                    <a:gd name="connsiteX6" fmla="*/ 7715 w 14858"/>
                    <a:gd name="connsiteY6" fmla="*/ 286 h 2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8" h="28598">
                      <a:moveTo>
                        <a:pt x="1048" y="0"/>
                      </a:moveTo>
                      <a:cubicBezTo>
                        <a:pt x="5629" y="2562"/>
                        <a:pt x="7991" y="7829"/>
                        <a:pt x="6858" y="12954"/>
                      </a:cubicBezTo>
                      <a:cubicBezTo>
                        <a:pt x="5705" y="17897"/>
                        <a:pt x="3343" y="22479"/>
                        <a:pt x="0" y="26289"/>
                      </a:cubicBezTo>
                      <a:cubicBezTo>
                        <a:pt x="1124" y="28251"/>
                        <a:pt x="3505" y="29108"/>
                        <a:pt x="5620" y="28289"/>
                      </a:cubicBezTo>
                      <a:cubicBezTo>
                        <a:pt x="7620" y="27451"/>
                        <a:pt x="9315" y="26022"/>
                        <a:pt x="10478" y="24193"/>
                      </a:cubicBezTo>
                      <a:cubicBezTo>
                        <a:pt x="13297" y="20498"/>
                        <a:pt x="14830" y="15983"/>
                        <a:pt x="14859" y="11335"/>
                      </a:cubicBezTo>
                      <a:cubicBezTo>
                        <a:pt x="14792" y="6591"/>
                        <a:pt x="12020" y="2295"/>
                        <a:pt x="7715" y="286"/>
                      </a:cubicBezTo>
                      <a:close/>
                    </a:path>
                  </a:pathLst>
                </a:custGeom>
                <a:solidFill>
                  <a:srgbClr val="F79C45"/>
                </a:solidFill>
                <a:ln w="9525" cap="flat">
                  <a:noFill/>
                  <a:prstDash val="solid"/>
                  <a:miter/>
                </a:ln>
              </p:spPr>
              <p:txBody>
                <a:bodyPr rtlCol="0" anchor="ctr"/>
                <a:lstStyle/>
                <a:p>
                  <a:endParaRPr lang="en-AU"/>
                </a:p>
              </p:txBody>
            </p:sp>
          </p:grpSp>
          <p:sp>
            <p:nvSpPr>
              <p:cNvPr id="108" name="Freeform 951">
                <a:extLst>
                  <a:ext uri="{FF2B5EF4-FFF2-40B4-BE49-F238E27FC236}">
                    <a16:creationId xmlns:a16="http://schemas.microsoft.com/office/drawing/2014/main" id="{D77C1213-20C7-41D2-B05C-DBA5A51E2214}"/>
                  </a:ext>
                </a:extLst>
              </p:cNvPr>
              <p:cNvSpPr/>
              <p:nvPr/>
            </p:nvSpPr>
            <p:spPr>
              <a:xfrm>
                <a:off x="4470572" y="3520920"/>
                <a:ext cx="196691" cy="404717"/>
              </a:xfrm>
              <a:custGeom>
                <a:avLst/>
                <a:gdLst>
                  <a:gd name="connsiteX0" fmla="*/ 14288 w 196691"/>
                  <a:gd name="connsiteY0" fmla="*/ 0 h 404717"/>
                  <a:gd name="connsiteX1" fmla="*/ 0 w 196691"/>
                  <a:gd name="connsiteY1" fmla="*/ 399288 h 404717"/>
                  <a:gd name="connsiteX2" fmla="*/ 35814 w 196691"/>
                  <a:gd name="connsiteY2" fmla="*/ 404717 h 404717"/>
                  <a:gd name="connsiteX3" fmla="*/ 84011 w 196691"/>
                  <a:gd name="connsiteY3" fmla="*/ 78486 h 404717"/>
                  <a:gd name="connsiteX4" fmla="*/ 159925 w 196691"/>
                  <a:gd name="connsiteY4" fmla="*/ 401860 h 404717"/>
                  <a:gd name="connsiteX5" fmla="*/ 196691 w 196691"/>
                  <a:gd name="connsiteY5" fmla="*/ 399955 h 404717"/>
                  <a:gd name="connsiteX6" fmla="*/ 166688 w 196691"/>
                  <a:gd name="connsiteY6" fmla="*/ 0 h 404717"/>
                  <a:gd name="connsiteX7" fmla="*/ 14288 w 196691"/>
                  <a:gd name="connsiteY7" fmla="*/ 0 h 40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691" h="404717">
                    <a:moveTo>
                      <a:pt x="14288" y="0"/>
                    </a:moveTo>
                    <a:lnTo>
                      <a:pt x="0" y="399288"/>
                    </a:lnTo>
                    <a:lnTo>
                      <a:pt x="35814" y="404717"/>
                    </a:lnTo>
                    <a:lnTo>
                      <a:pt x="84011" y="78486"/>
                    </a:lnTo>
                    <a:lnTo>
                      <a:pt x="159925" y="401860"/>
                    </a:lnTo>
                    <a:lnTo>
                      <a:pt x="196691" y="399955"/>
                    </a:lnTo>
                    <a:lnTo>
                      <a:pt x="166688" y="0"/>
                    </a:lnTo>
                    <a:lnTo>
                      <a:pt x="14288" y="0"/>
                    </a:lnTo>
                    <a:close/>
                  </a:path>
                </a:pathLst>
              </a:custGeom>
              <a:solidFill>
                <a:srgbClr val="26384D"/>
              </a:solidFill>
              <a:ln w="9525" cap="flat">
                <a:noFill/>
                <a:prstDash val="solid"/>
                <a:miter/>
              </a:ln>
            </p:spPr>
            <p:txBody>
              <a:bodyPr rtlCol="0" anchor="ctr"/>
              <a:lstStyle/>
              <a:p>
                <a:endParaRPr lang="en-AU"/>
              </a:p>
            </p:txBody>
          </p:sp>
          <p:grpSp>
            <p:nvGrpSpPr>
              <p:cNvPr id="109" name="Graphic 509">
                <a:extLst>
                  <a:ext uri="{FF2B5EF4-FFF2-40B4-BE49-F238E27FC236}">
                    <a16:creationId xmlns:a16="http://schemas.microsoft.com/office/drawing/2014/main" id="{8EFBDE3A-5230-4CC1-9EA3-D75791EB1F01}"/>
                  </a:ext>
                </a:extLst>
              </p:cNvPr>
              <p:cNvGrpSpPr/>
              <p:nvPr/>
            </p:nvGrpSpPr>
            <p:grpSpPr>
              <a:xfrm>
                <a:off x="4429900" y="3552122"/>
                <a:ext cx="420052" cy="403194"/>
                <a:chOff x="3970591" y="3319232"/>
                <a:chExt cx="420052" cy="403194"/>
              </a:xfrm>
            </p:grpSpPr>
            <p:sp>
              <p:nvSpPr>
                <p:cNvPr id="131" name="Freeform 953">
                  <a:extLst>
                    <a:ext uri="{FF2B5EF4-FFF2-40B4-BE49-F238E27FC236}">
                      <a16:creationId xmlns:a16="http://schemas.microsoft.com/office/drawing/2014/main" id="{8EF02E2E-BC4E-4E7C-8A30-39C7E2B791CE}"/>
                    </a:ext>
                  </a:extLst>
                </p:cNvPr>
                <p:cNvSpPr/>
                <p:nvPr/>
              </p:nvSpPr>
              <p:spPr>
                <a:xfrm>
                  <a:off x="4130135" y="3686650"/>
                  <a:ext cx="82100" cy="22744"/>
                </a:xfrm>
                <a:custGeom>
                  <a:avLst/>
                  <a:gdLst>
                    <a:gd name="connsiteX0" fmla="*/ 77534 w 82100"/>
                    <a:gd name="connsiteY0" fmla="*/ 1 h 22744"/>
                    <a:gd name="connsiteX1" fmla="*/ 75152 w 82100"/>
                    <a:gd name="connsiteY1" fmla="*/ 21813 h 22744"/>
                    <a:gd name="connsiteX2" fmla="*/ 0 w 82100"/>
                    <a:gd name="connsiteY2" fmla="*/ 21813 h 22744"/>
                    <a:gd name="connsiteX3" fmla="*/ 49435 w 82100"/>
                    <a:gd name="connsiteY3" fmla="*/ 1811 h 22744"/>
                    <a:gd name="connsiteX4" fmla="*/ 77534 w 82100"/>
                    <a:gd name="connsiteY4" fmla="*/ 1 h 22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00" h="22744">
                      <a:moveTo>
                        <a:pt x="77534" y="1"/>
                      </a:moveTo>
                      <a:cubicBezTo>
                        <a:pt x="77534" y="1"/>
                        <a:pt x="89249" y="19718"/>
                        <a:pt x="75152" y="21813"/>
                      </a:cubicBezTo>
                      <a:cubicBezTo>
                        <a:pt x="61055" y="23909"/>
                        <a:pt x="0" y="21813"/>
                        <a:pt x="0" y="21813"/>
                      </a:cubicBezTo>
                      <a:cubicBezTo>
                        <a:pt x="0" y="21813"/>
                        <a:pt x="10859" y="6097"/>
                        <a:pt x="49435" y="1811"/>
                      </a:cubicBezTo>
                      <a:cubicBezTo>
                        <a:pt x="58750" y="582"/>
                        <a:pt x="68142" y="-28"/>
                        <a:pt x="77534" y="1"/>
                      </a:cubicBezTo>
                    </a:path>
                  </a:pathLst>
                </a:custGeom>
                <a:solidFill>
                  <a:srgbClr val="403D3D"/>
                </a:solidFill>
                <a:ln w="9525" cap="flat">
                  <a:noFill/>
                  <a:prstDash val="solid"/>
                  <a:miter/>
                </a:ln>
              </p:spPr>
              <p:txBody>
                <a:bodyPr rtlCol="0" anchor="ctr"/>
                <a:lstStyle/>
                <a:p>
                  <a:endParaRPr lang="en-AU"/>
                </a:p>
              </p:txBody>
            </p:sp>
            <p:sp>
              <p:nvSpPr>
                <p:cNvPr id="132" name="Freeform 954">
                  <a:extLst>
                    <a:ext uri="{FF2B5EF4-FFF2-40B4-BE49-F238E27FC236}">
                      <a16:creationId xmlns:a16="http://schemas.microsoft.com/office/drawing/2014/main" id="{3D05243C-3685-44C5-B19D-C0CA41663227}"/>
                    </a:ext>
                  </a:extLst>
                </p:cNvPr>
                <p:cNvSpPr/>
                <p:nvPr/>
              </p:nvSpPr>
              <p:spPr>
                <a:xfrm>
                  <a:off x="3970591" y="3681402"/>
                  <a:ext cx="82100" cy="22658"/>
                </a:xfrm>
                <a:custGeom>
                  <a:avLst/>
                  <a:gdLst>
                    <a:gd name="connsiteX0" fmla="*/ 77534 w 82100"/>
                    <a:gd name="connsiteY0" fmla="*/ 10 h 22658"/>
                    <a:gd name="connsiteX1" fmla="*/ 75152 w 82100"/>
                    <a:gd name="connsiteY1" fmla="*/ 21727 h 22658"/>
                    <a:gd name="connsiteX2" fmla="*/ 0 w 82100"/>
                    <a:gd name="connsiteY2" fmla="*/ 21727 h 22658"/>
                    <a:gd name="connsiteX3" fmla="*/ 49435 w 82100"/>
                    <a:gd name="connsiteY3" fmla="*/ 1819 h 22658"/>
                    <a:gd name="connsiteX4" fmla="*/ 77534 w 82100"/>
                    <a:gd name="connsiteY4" fmla="*/ 10 h 2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00" h="22658">
                      <a:moveTo>
                        <a:pt x="77534" y="10"/>
                      </a:moveTo>
                      <a:cubicBezTo>
                        <a:pt x="77534" y="10"/>
                        <a:pt x="89249" y="19631"/>
                        <a:pt x="75152" y="21727"/>
                      </a:cubicBezTo>
                      <a:cubicBezTo>
                        <a:pt x="61055" y="23822"/>
                        <a:pt x="0" y="21727"/>
                        <a:pt x="0" y="21727"/>
                      </a:cubicBezTo>
                      <a:cubicBezTo>
                        <a:pt x="0" y="21727"/>
                        <a:pt x="10763" y="6010"/>
                        <a:pt x="49435" y="1819"/>
                      </a:cubicBezTo>
                      <a:cubicBezTo>
                        <a:pt x="58741" y="524"/>
                        <a:pt x="68132" y="-86"/>
                        <a:pt x="77534" y="10"/>
                      </a:cubicBezTo>
                    </a:path>
                  </a:pathLst>
                </a:custGeom>
                <a:solidFill>
                  <a:srgbClr val="403D3D"/>
                </a:solidFill>
                <a:ln w="9525" cap="flat">
                  <a:noFill/>
                  <a:prstDash val="solid"/>
                  <a:miter/>
                </a:ln>
              </p:spPr>
              <p:txBody>
                <a:bodyPr rtlCol="0" anchor="ctr"/>
                <a:lstStyle/>
                <a:p>
                  <a:endParaRPr lang="en-AU"/>
                </a:p>
              </p:txBody>
            </p:sp>
            <p:sp>
              <p:nvSpPr>
                <p:cNvPr id="133" name="Freeform 955">
                  <a:extLst>
                    <a:ext uri="{FF2B5EF4-FFF2-40B4-BE49-F238E27FC236}">
                      <a16:creationId xmlns:a16="http://schemas.microsoft.com/office/drawing/2014/main" id="{4FCF47D3-181B-41A3-B299-2C138F308986}"/>
                    </a:ext>
                  </a:extLst>
                </p:cNvPr>
                <p:cNvSpPr/>
                <p:nvPr/>
              </p:nvSpPr>
              <p:spPr>
                <a:xfrm>
                  <a:off x="4291488" y="3708272"/>
                  <a:ext cx="33373" cy="14153"/>
                </a:xfrm>
                <a:custGeom>
                  <a:avLst/>
                  <a:gdLst>
                    <a:gd name="connsiteX0" fmla="*/ 18002 w 33373"/>
                    <a:gd name="connsiteY0" fmla="*/ 572 h 14153"/>
                    <a:gd name="connsiteX1" fmla="*/ 4001 w 33373"/>
                    <a:gd name="connsiteY1" fmla="*/ 5810 h 14153"/>
                    <a:gd name="connsiteX2" fmla="*/ 0 w 33373"/>
                    <a:gd name="connsiteY2" fmla="*/ 9525 h 14153"/>
                    <a:gd name="connsiteX3" fmla="*/ 1810 w 33373"/>
                    <a:gd name="connsiteY3" fmla="*/ 12573 h 14153"/>
                    <a:gd name="connsiteX4" fmla="*/ 5429 w 33373"/>
                    <a:gd name="connsiteY4" fmla="*/ 13716 h 14153"/>
                    <a:gd name="connsiteX5" fmla="*/ 30671 w 33373"/>
                    <a:gd name="connsiteY5" fmla="*/ 11049 h 14153"/>
                    <a:gd name="connsiteX6" fmla="*/ 33052 w 33373"/>
                    <a:gd name="connsiteY6" fmla="*/ 9620 h 14153"/>
                    <a:gd name="connsiteX7" fmla="*/ 33052 w 33373"/>
                    <a:gd name="connsiteY7" fmla="*/ 6287 h 14153"/>
                    <a:gd name="connsiteX8" fmla="*/ 28194 w 33373"/>
                    <a:gd name="connsiteY8" fmla="*/ 286 h 14153"/>
                    <a:gd name="connsiteX9" fmla="*/ 17621 w 33373"/>
                    <a:gd name="connsiteY9" fmla="*/ 286 h 1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73" h="14153">
                      <a:moveTo>
                        <a:pt x="18002" y="572"/>
                      </a:moveTo>
                      <a:cubicBezTo>
                        <a:pt x="13192" y="1905"/>
                        <a:pt x="8506" y="3658"/>
                        <a:pt x="4001" y="5810"/>
                      </a:cubicBezTo>
                      <a:cubicBezTo>
                        <a:pt x="2286" y="6572"/>
                        <a:pt x="191" y="7620"/>
                        <a:pt x="0" y="9525"/>
                      </a:cubicBezTo>
                      <a:cubicBezTo>
                        <a:pt x="10" y="10792"/>
                        <a:pt x="705" y="11954"/>
                        <a:pt x="1810" y="12573"/>
                      </a:cubicBezTo>
                      <a:cubicBezTo>
                        <a:pt x="2905" y="13240"/>
                        <a:pt x="4153" y="13630"/>
                        <a:pt x="5429" y="13716"/>
                      </a:cubicBezTo>
                      <a:cubicBezTo>
                        <a:pt x="13935" y="14792"/>
                        <a:pt x="22574" y="13878"/>
                        <a:pt x="30671" y="11049"/>
                      </a:cubicBezTo>
                      <a:cubicBezTo>
                        <a:pt x="31604" y="10868"/>
                        <a:pt x="32452" y="10363"/>
                        <a:pt x="33052" y="9620"/>
                      </a:cubicBezTo>
                      <a:cubicBezTo>
                        <a:pt x="33481" y="8553"/>
                        <a:pt x="33481" y="7353"/>
                        <a:pt x="33052" y="6287"/>
                      </a:cubicBezTo>
                      <a:cubicBezTo>
                        <a:pt x="32480" y="3620"/>
                        <a:pt x="31242" y="381"/>
                        <a:pt x="28194" y="286"/>
                      </a:cubicBezTo>
                      <a:cubicBezTo>
                        <a:pt x="24679" y="-95"/>
                        <a:pt x="21136" y="-95"/>
                        <a:pt x="17621" y="286"/>
                      </a:cubicBezTo>
                    </a:path>
                  </a:pathLst>
                </a:custGeom>
                <a:solidFill>
                  <a:srgbClr val="403D3D"/>
                </a:solidFill>
                <a:ln w="9525" cap="flat">
                  <a:noFill/>
                  <a:prstDash val="solid"/>
                  <a:miter/>
                </a:ln>
              </p:spPr>
              <p:txBody>
                <a:bodyPr rtlCol="0" anchor="ctr"/>
                <a:lstStyle/>
                <a:p>
                  <a:endParaRPr lang="en-AU"/>
                </a:p>
              </p:txBody>
            </p:sp>
            <p:sp>
              <p:nvSpPr>
                <p:cNvPr id="134" name="Freeform 956">
                  <a:extLst>
                    <a:ext uri="{FF2B5EF4-FFF2-40B4-BE49-F238E27FC236}">
                      <a16:creationId xmlns:a16="http://schemas.microsoft.com/office/drawing/2014/main" id="{14E4142A-3341-4F17-8418-AB4F09F0AE8E}"/>
                    </a:ext>
                  </a:extLst>
                </p:cNvPr>
                <p:cNvSpPr/>
                <p:nvPr/>
              </p:nvSpPr>
              <p:spPr>
                <a:xfrm>
                  <a:off x="4302442" y="3575201"/>
                  <a:ext cx="38100" cy="137912"/>
                </a:xfrm>
                <a:custGeom>
                  <a:avLst/>
                  <a:gdLst>
                    <a:gd name="connsiteX0" fmla="*/ 9239 w 38100"/>
                    <a:gd name="connsiteY0" fmla="*/ 134596 h 137912"/>
                    <a:gd name="connsiteX1" fmla="*/ 9239 w 38100"/>
                    <a:gd name="connsiteY1" fmla="*/ 133357 h 137912"/>
                    <a:gd name="connsiteX2" fmla="*/ 9239 w 38100"/>
                    <a:gd name="connsiteY2" fmla="*/ 130785 h 137912"/>
                    <a:gd name="connsiteX3" fmla="*/ 8572 w 38100"/>
                    <a:gd name="connsiteY3" fmla="*/ 122023 h 137912"/>
                    <a:gd name="connsiteX4" fmla="*/ 6572 w 38100"/>
                    <a:gd name="connsiteY4" fmla="*/ 94400 h 137912"/>
                    <a:gd name="connsiteX5" fmla="*/ 4000 w 38100"/>
                    <a:gd name="connsiteY5" fmla="*/ 60205 h 137912"/>
                    <a:gd name="connsiteX6" fmla="*/ 1619 w 38100"/>
                    <a:gd name="connsiteY6" fmla="*/ 27725 h 137912"/>
                    <a:gd name="connsiteX7" fmla="*/ 0 w 38100"/>
                    <a:gd name="connsiteY7" fmla="*/ 5437 h 137912"/>
                    <a:gd name="connsiteX8" fmla="*/ 0 w 38100"/>
                    <a:gd name="connsiteY8" fmla="*/ 293 h 137912"/>
                    <a:gd name="connsiteX9" fmla="*/ 38100 w 38100"/>
                    <a:gd name="connsiteY9" fmla="*/ 1246 h 137912"/>
                    <a:gd name="connsiteX10" fmla="*/ 37529 w 38100"/>
                    <a:gd name="connsiteY10" fmla="*/ 5056 h 137912"/>
                    <a:gd name="connsiteX11" fmla="*/ 36195 w 38100"/>
                    <a:gd name="connsiteY11" fmla="*/ 14581 h 137912"/>
                    <a:gd name="connsiteX12" fmla="*/ 32290 w 38100"/>
                    <a:gd name="connsiteY12" fmla="*/ 45251 h 137912"/>
                    <a:gd name="connsiteX13" fmla="*/ 27622 w 38100"/>
                    <a:gd name="connsiteY13" fmla="*/ 83351 h 137912"/>
                    <a:gd name="connsiteX14" fmla="*/ 23431 w 38100"/>
                    <a:gd name="connsiteY14" fmla="*/ 117927 h 137912"/>
                    <a:gd name="connsiteX15" fmla="*/ 22003 w 38100"/>
                    <a:gd name="connsiteY15" fmla="*/ 129452 h 137912"/>
                    <a:gd name="connsiteX16" fmla="*/ 21431 w 38100"/>
                    <a:gd name="connsiteY16" fmla="*/ 134024 h 137912"/>
                    <a:gd name="connsiteX17" fmla="*/ 20955 w 38100"/>
                    <a:gd name="connsiteY17" fmla="*/ 136215 h 137912"/>
                    <a:gd name="connsiteX18" fmla="*/ 15145 w 38100"/>
                    <a:gd name="connsiteY18" fmla="*/ 137834 h 137912"/>
                    <a:gd name="connsiteX19" fmla="*/ 10192 w 38100"/>
                    <a:gd name="connsiteY19" fmla="*/ 135167 h 13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100" h="137912">
                      <a:moveTo>
                        <a:pt x="9239" y="134596"/>
                      </a:moveTo>
                      <a:cubicBezTo>
                        <a:pt x="9182" y="134186"/>
                        <a:pt x="9182" y="133767"/>
                        <a:pt x="9239" y="133357"/>
                      </a:cubicBezTo>
                      <a:cubicBezTo>
                        <a:pt x="9239" y="132500"/>
                        <a:pt x="9239" y="131643"/>
                        <a:pt x="9239" y="130785"/>
                      </a:cubicBezTo>
                      <a:cubicBezTo>
                        <a:pt x="9239" y="127833"/>
                        <a:pt x="8763" y="124975"/>
                        <a:pt x="8572" y="122023"/>
                      </a:cubicBezTo>
                      <a:lnTo>
                        <a:pt x="6572" y="94400"/>
                      </a:lnTo>
                      <a:lnTo>
                        <a:pt x="4000" y="60205"/>
                      </a:lnTo>
                      <a:cubicBezTo>
                        <a:pt x="3238" y="49347"/>
                        <a:pt x="2381" y="38583"/>
                        <a:pt x="1619" y="27725"/>
                      </a:cubicBezTo>
                      <a:cubicBezTo>
                        <a:pt x="1048" y="20296"/>
                        <a:pt x="571" y="12866"/>
                        <a:pt x="0" y="5437"/>
                      </a:cubicBezTo>
                      <a:cubicBezTo>
                        <a:pt x="0" y="3722"/>
                        <a:pt x="0" y="2007"/>
                        <a:pt x="0" y="293"/>
                      </a:cubicBezTo>
                      <a:cubicBezTo>
                        <a:pt x="12706" y="-307"/>
                        <a:pt x="25441" y="17"/>
                        <a:pt x="38100" y="1246"/>
                      </a:cubicBezTo>
                      <a:cubicBezTo>
                        <a:pt x="37719" y="2484"/>
                        <a:pt x="37529" y="3760"/>
                        <a:pt x="37529" y="5056"/>
                      </a:cubicBezTo>
                      <a:cubicBezTo>
                        <a:pt x="37052" y="8199"/>
                        <a:pt x="36671" y="11247"/>
                        <a:pt x="36195" y="14581"/>
                      </a:cubicBezTo>
                      <a:cubicBezTo>
                        <a:pt x="34861" y="24772"/>
                        <a:pt x="33623" y="35059"/>
                        <a:pt x="32290" y="45251"/>
                      </a:cubicBezTo>
                      <a:cubicBezTo>
                        <a:pt x="30766" y="57824"/>
                        <a:pt x="29242" y="70397"/>
                        <a:pt x="27622" y="83351"/>
                      </a:cubicBezTo>
                      <a:cubicBezTo>
                        <a:pt x="26003" y="96305"/>
                        <a:pt x="24860" y="106401"/>
                        <a:pt x="23431" y="117927"/>
                      </a:cubicBezTo>
                      <a:lnTo>
                        <a:pt x="22003" y="129452"/>
                      </a:lnTo>
                      <a:lnTo>
                        <a:pt x="21431" y="134024"/>
                      </a:lnTo>
                      <a:cubicBezTo>
                        <a:pt x="21517" y="134786"/>
                        <a:pt x="21346" y="135557"/>
                        <a:pt x="20955" y="136215"/>
                      </a:cubicBezTo>
                      <a:cubicBezTo>
                        <a:pt x="19336" y="137548"/>
                        <a:pt x="17221" y="138139"/>
                        <a:pt x="15145" y="137834"/>
                      </a:cubicBezTo>
                      <a:cubicBezTo>
                        <a:pt x="13163" y="137786"/>
                        <a:pt x="11325" y="136796"/>
                        <a:pt x="10192" y="135167"/>
                      </a:cubicBezTo>
                    </a:path>
                  </a:pathLst>
                </a:custGeom>
                <a:solidFill>
                  <a:srgbClr val="E88C73"/>
                </a:solidFill>
                <a:ln w="9525" cap="flat">
                  <a:noFill/>
                  <a:prstDash val="solid"/>
                  <a:miter/>
                </a:ln>
              </p:spPr>
              <p:txBody>
                <a:bodyPr rtlCol="0" anchor="ctr"/>
                <a:lstStyle/>
                <a:p>
                  <a:endParaRPr lang="en-AU"/>
                </a:p>
              </p:txBody>
            </p:sp>
            <p:sp>
              <p:nvSpPr>
                <p:cNvPr id="135" name="Freeform 957">
                  <a:extLst>
                    <a:ext uri="{FF2B5EF4-FFF2-40B4-BE49-F238E27FC236}">
                      <a16:creationId xmlns:a16="http://schemas.microsoft.com/office/drawing/2014/main" id="{ECA94A74-A88E-4666-BAF0-31C710869A8A}"/>
                    </a:ext>
                  </a:extLst>
                </p:cNvPr>
                <p:cNvSpPr/>
                <p:nvPr/>
              </p:nvSpPr>
              <p:spPr>
                <a:xfrm>
                  <a:off x="4357116" y="3694123"/>
                  <a:ext cx="30575" cy="13004"/>
                </a:xfrm>
                <a:custGeom>
                  <a:avLst/>
                  <a:gdLst>
                    <a:gd name="connsiteX0" fmla="*/ 16478 w 30575"/>
                    <a:gd name="connsiteY0" fmla="*/ 529 h 13004"/>
                    <a:gd name="connsiteX1" fmla="*/ 3715 w 30575"/>
                    <a:gd name="connsiteY1" fmla="*/ 5386 h 13004"/>
                    <a:gd name="connsiteX2" fmla="*/ 0 w 30575"/>
                    <a:gd name="connsiteY2" fmla="*/ 8816 h 13004"/>
                    <a:gd name="connsiteX3" fmla="*/ 1714 w 30575"/>
                    <a:gd name="connsiteY3" fmla="*/ 11673 h 13004"/>
                    <a:gd name="connsiteX4" fmla="*/ 4953 w 30575"/>
                    <a:gd name="connsiteY4" fmla="*/ 12626 h 13004"/>
                    <a:gd name="connsiteX5" fmla="*/ 28099 w 30575"/>
                    <a:gd name="connsiteY5" fmla="*/ 10054 h 13004"/>
                    <a:gd name="connsiteX6" fmla="*/ 30289 w 30575"/>
                    <a:gd name="connsiteY6" fmla="*/ 8720 h 13004"/>
                    <a:gd name="connsiteX7" fmla="*/ 30289 w 30575"/>
                    <a:gd name="connsiteY7" fmla="*/ 5768 h 13004"/>
                    <a:gd name="connsiteX8" fmla="*/ 25813 w 30575"/>
                    <a:gd name="connsiteY8" fmla="*/ 243 h 13004"/>
                    <a:gd name="connsiteX9" fmla="*/ 16288 w 30575"/>
                    <a:gd name="connsiteY9" fmla="*/ 243 h 1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75" h="13004">
                      <a:moveTo>
                        <a:pt x="16478" y="529"/>
                      </a:moveTo>
                      <a:cubicBezTo>
                        <a:pt x="12097" y="1805"/>
                        <a:pt x="7829" y="3434"/>
                        <a:pt x="3715" y="5386"/>
                      </a:cubicBezTo>
                      <a:cubicBezTo>
                        <a:pt x="2096" y="6053"/>
                        <a:pt x="190" y="7101"/>
                        <a:pt x="0" y="8816"/>
                      </a:cubicBezTo>
                      <a:cubicBezTo>
                        <a:pt x="0" y="10016"/>
                        <a:pt x="657" y="11111"/>
                        <a:pt x="1714" y="11673"/>
                      </a:cubicBezTo>
                      <a:cubicBezTo>
                        <a:pt x="2724" y="12178"/>
                        <a:pt x="3829" y="12502"/>
                        <a:pt x="4953" y="12626"/>
                      </a:cubicBezTo>
                      <a:cubicBezTo>
                        <a:pt x="12763" y="13587"/>
                        <a:pt x="20688" y="12711"/>
                        <a:pt x="28099" y="10054"/>
                      </a:cubicBezTo>
                      <a:cubicBezTo>
                        <a:pt x="28965" y="9882"/>
                        <a:pt x="29737" y="9416"/>
                        <a:pt x="30289" y="8720"/>
                      </a:cubicBezTo>
                      <a:cubicBezTo>
                        <a:pt x="30671" y="7768"/>
                        <a:pt x="30671" y="6720"/>
                        <a:pt x="30289" y="5768"/>
                      </a:cubicBezTo>
                      <a:cubicBezTo>
                        <a:pt x="29718" y="3196"/>
                        <a:pt x="28670" y="338"/>
                        <a:pt x="25813" y="243"/>
                      </a:cubicBezTo>
                      <a:cubicBezTo>
                        <a:pt x="22650" y="-81"/>
                        <a:pt x="19450" y="-81"/>
                        <a:pt x="16288" y="243"/>
                      </a:cubicBezTo>
                    </a:path>
                  </a:pathLst>
                </a:custGeom>
                <a:solidFill>
                  <a:srgbClr val="403D3D"/>
                </a:solidFill>
                <a:ln w="9525" cap="flat">
                  <a:noFill/>
                  <a:prstDash val="solid"/>
                  <a:miter/>
                </a:ln>
              </p:spPr>
              <p:txBody>
                <a:bodyPr rtlCol="0" anchor="ctr"/>
                <a:lstStyle/>
                <a:p>
                  <a:endParaRPr lang="en-AU"/>
                </a:p>
              </p:txBody>
            </p:sp>
            <p:sp>
              <p:nvSpPr>
                <p:cNvPr id="136" name="Freeform 958">
                  <a:extLst>
                    <a:ext uri="{FF2B5EF4-FFF2-40B4-BE49-F238E27FC236}">
                      <a16:creationId xmlns:a16="http://schemas.microsoft.com/office/drawing/2014/main" id="{7901266B-471C-40C1-B7FD-4C811207F9B6}"/>
                    </a:ext>
                  </a:extLst>
                </p:cNvPr>
                <p:cNvSpPr/>
                <p:nvPr/>
              </p:nvSpPr>
              <p:spPr>
                <a:xfrm>
                  <a:off x="4355877" y="3574906"/>
                  <a:ext cx="34766" cy="126143"/>
                </a:xfrm>
                <a:custGeom>
                  <a:avLst/>
                  <a:gdLst>
                    <a:gd name="connsiteX0" fmla="*/ 19050 w 34766"/>
                    <a:gd name="connsiteY0" fmla="*/ 123746 h 126143"/>
                    <a:gd name="connsiteX1" fmla="*/ 19050 w 34766"/>
                    <a:gd name="connsiteY1" fmla="*/ 122603 h 126143"/>
                    <a:gd name="connsiteX2" fmla="*/ 19050 w 34766"/>
                    <a:gd name="connsiteY2" fmla="*/ 120222 h 126143"/>
                    <a:gd name="connsiteX3" fmla="*/ 17717 w 34766"/>
                    <a:gd name="connsiteY3" fmla="*/ 112411 h 126143"/>
                    <a:gd name="connsiteX4" fmla="*/ 13716 w 34766"/>
                    <a:gd name="connsiteY4" fmla="*/ 87360 h 126143"/>
                    <a:gd name="connsiteX5" fmla="*/ 8668 w 34766"/>
                    <a:gd name="connsiteY5" fmla="*/ 56404 h 126143"/>
                    <a:gd name="connsiteX6" fmla="*/ 4001 w 34766"/>
                    <a:gd name="connsiteY6" fmla="*/ 26972 h 126143"/>
                    <a:gd name="connsiteX7" fmla="*/ 667 w 34766"/>
                    <a:gd name="connsiteY7" fmla="*/ 6683 h 126143"/>
                    <a:gd name="connsiteX8" fmla="*/ 0 w 34766"/>
                    <a:gd name="connsiteY8" fmla="*/ 2112 h 126143"/>
                    <a:gd name="connsiteX9" fmla="*/ 34766 w 34766"/>
                    <a:gd name="connsiteY9" fmla="*/ 16 h 126143"/>
                    <a:gd name="connsiteX10" fmla="*/ 34766 w 34766"/>
                    <a:gd name="connsiteY10" fmla="*/ 3445 h 126143"/>
                    <a:gd name="connsiteX11" fmla="*/ 34290 w 34766"/>
                    <a:gd name="connsiteY11" fmla="*/ 12113 h 126143"/>
                    <a:gd name="connsiteX12" fmla="*/ 33147 w 34766"/>
                    <a:gd name="connsiteY12" fmla="*/ 40688 h 126143"/>
                    <a:gd name="connsiteX13" fmla="*/ 31909 w 34766"/>
                    <a:gd name="connsiteY13" fmla="*/ 75549 h 126143"/>
                    <a:gd name="connsiteX14" fmla="*/ 30766 w 34766"/>
                    <a:gd name="connsiteY14" fmla="*/ 107363 h 126143"/>
                    <a:gd name="connsiteX15" fmla="*/ 30766 w 34766"/>
                    <a:gd name="connsiteY15" fmla="*/ 117936 h 126143"/>
                    <a:gd name="connsiteX16" fmla="*/ 30766 w 34766"/>
                    <a:gd name="connsiteY16" fmla="*/ 122127 h 126143"/>
                    <a:gd name="connsiteX17" fmla="*/ 30766 w 34766"/>
                    <a:gd name="connsiteY17" fmla="*/ 124222 h 126143"/>
                    <a:gd name="connsiteX18" fmla="*/ 25622 w 34766"/>
                    <a:gd name="connsiteY18" fmla="*/ 126127 h 126143"/>
                    <a:gd name="connsiteX19" fmla="*/ 20860 w 34766"/>
                    <a:gd name="connsiteY19" fmla="*/ 124127 h 12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766" h="126143">
                      <a:moveTo>
                        <a:pt x="19050" y="123746"/>
                      </a:moveTo>
                      <a:cubicBezTo>
                        <a:pt x="18983" y="123365"/>
                        <a:pt x="18983" y="122984"/>
                        <a:pt x="19050" y="122603"/>
                      </a:cubicBezTo>
                      <a:cubicBezTo>
                        <a:pt x="18993" y="121812"/>
                        <a:pt x="18993" y="121012"/>
                        <a:pt x="19050" y="120222"/>
                      </a:cubicBezTo>
                      <a:cubicBezTo>
                        <a:pt x="18574" y="117650"/>
                        <a:pt x="18193" y="114983"/>
                        <a:pt x="17717" y="112411"/>
                      </a:cubicBezTo>
                      <a:lnTo>
                        <a:pt x="13716" y="87360"/>
                      </a:lnTo>
                      <a:cubicBezTo>
                        <a:pt x="12002" y="77073"/>
                        <a:pt x="10382" y="66691"/>
                        <a:pt x="8668" y="56404"/>
                      </a:cubicBezTo>
                      <a:cubicBezTo>
                        <a:pt x="6953" y="46117"/>
                        <a:pt x="5525" y="36782"/>
                        <a:pt x="4001" y="26972"/>
                      </a:cubicBezTo>
                      <a:cubicBezTo>
                        <a:pt x="2857" y="20209"/>
                        <a:pt x="1810" y="13446"/>
                        <a:pt x="667" y="6683"/>
                      </a:cubicBezTo>
                      <a:cubicBezTo>
                        <a:pt x="667" y="5159"/>
                        <a:pt x="190" y="3636"/>
                        <a:pt x="0" y="2112"/>
                      </a:cubicBezTo>
                      <a:cubicBezTo>
                        <a:pt x="11525" y="578"/>
                        <a:pt x="23146" y="-117"/>
                        <a:pt x="34766" y="16"/>
                      </a:cubicBezTo>
                      <a:cubicBezTo>
                        <a:pt x="34623" y="1159"/>
                        <a:pt x="34623" y="2302"/>
                        <a:pt x="34766" y="3445"/>
                      </a:cubicBezTo>
                      <a:cubicBezTo>
                        <a:pt x="34766" y="6303"/>
                        <a:pt x="34766" y="9255"/>
                        <a:pt x="34290" y="12113"/>
                      </a:cubicBezTo>
                      <a:lnTo>
                        <a:pt x="33147" y="40688"/>
                      </a:lnTo>
                      <a:cubicBezTo>
                        <a:pt x="33147" y="52308"/>
                        <a:pt x="32290" y="63929"/>
                        <a:pt x="31909" y="75549"/>
                      </a:cubicBezTo>
                      <a:lnTo>
                        <a:pt x="30766" y="107363"/>
                      </a:lnTo>
                      <a:cubicBezTo>
                        <a:pt x="30766" y="110887"/>
                        <a:pt x="30766" y="114411"/>
                        <a:pt x="30766" y="117936"/>
                      </a:cubicBezTo>
                      <a:cubicBezTo>
                        <a:pt x="30766" y="119364"/>
                        <a:pt x="30766" y="120793"/>
                        <a:pt x="30766" y="122127"/>
                      </a:cubicBezTo>
                      <a:cubicBezTo>
                        <a:pt x="30966" y="122812"/>
                        <a:pt x="30966" y="123536"/>
                        <a:pt x="30766" y="124222"/>
                      </a:cubicBezTo>
                      <a:cubicBezTo>
                        <a:pt x="29404" y="125565"/>
                        <a:pt x="27527" y="126260"/>
                        <a:pt x="25622" y="126127"/>
                      </a:cubicBezTo>
                      <a:cubicBezTo>
                        <a:pt x="23803" y="126260"/>
                        <a:pt x="22041" y="125517"/>
                        <a:pt x="20860" y="124127"/>
                      </a:cubicBezTo>
                    </a:path>
                  </a:pathLst>
                </a:custGeom>
                <a:solidFill>
                  <a:srgbClr val="E88C73"/>
                </a:solidFill>
                <a:ln w="9525" cap="flat">
                  <a:noFill/>
                  <a:prstDash val="solid"/>
                  <a:miter/>
                </a:ln>
              </p:spPr>
              <p:txBody>
                <a:bodyPr rtlCol="0" anchor="ctr"/>
                <a:lstStyle/>
                <a:p>
                  <a:endParaRPr lang="en-AU"/>
                </a:p>
              </p:txBody>
            </p:sp>
            <p:sp>
              <p:nvSpPr>
                <p:cNvPr id="137" name="Freeform 959">
                  <a:extLst>
                    <a:ext uri="{FF2B5EF4-FFF2-40B4-BE49-F238E27FC236}">
                      <a16:creationId xmlns:a16="http://schemas.microsoft.com/office/drawing/2014/main" id="{8D096A94-CAAD-4677-B1FE-6DBE14D8AEB5}"/>
                    </a:ext>
                  </a:extLst>
                </p:cNvPr>
                <p:cNvSpPr/>
                <p:nvPr/>
              </p:nvSpPr>
              <p:spPr>
                <a:xfrm>
                  <a:off x="4236910" y="3333750"/>
                  <a:ext cx="88450" cy="103443"/>
                </a:xfrm>
                <a:custGeom>
                  <a:avLst/>
                  <a:gdLst>
                    <a:gd name="connsiteX0" fmla="*/ 10478 w 88450"/>
                    <a:gd name="connsiteY0" fmla="*/ 0 h 103443"/>
                    <a:gd name="connsiteX1" fmla="*/ 46101 w 88450"/>
                    <a:gd name="connsiteY1" fmla="*/ 54483 h 103443"/>
                    <a:gd name="connsiteX2" fmla="*/ 73628 w 88450"/>
                    <a:gd name="connsiteY2" fmla="*/ 71438 h 103443"/>
                    <a:gd name="connsiteX3" fmla="*/ 87725 w 88450"/>
                    <a:gd name="connsiteY3" fmla="*/ 92488 h 103443"/>
                    <a:gd name="connsiteX4" fmla="*/ 29813 w 88450"/>
                    <a:gd name="connsiteY4" fmla="*/ 70390 h 103443"/>
                    <a:gd name="connsiteX5" fmla="*/ 9525 w 88450"/>
                    <a:gd name="connsiteY5" fmla="*/ 36957 h 103443"/>
                    <a:gd name="connsiteX6" fmla="*/ 0 w 88450"/>
                    <a:gd name="connsiteY6" fmla="*/ 1619 h 103443"/>
                    <a:gd name="connsiteX7" fmla="*/ 10382 w 88450"/>
                    <a:gd name="connsiteY7" fmla="*/ 0 h 10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450" h="103443">
                      <a:moveTo>
                        <a:pt x="10478" y="0"/>
                      </a:moveTo>
                      <a:cubicBezTo>
                        <a:pt x="16697" y="21288"/>
                        <a:pt x="29099" y="40253"/>
                        <a:pt x="46101" y="54483"/>
                      </a:cubicBezTo>
                      <a:cubicBezTo>
                        <a:pt x="54397" y="61455"/>
                        <a:pt x="63675" y="67170"/>
                        <a:pt x="73628" y="71438"/>
                      </a:cubicBezTo>
                      <a:cubicBezTo>
                        <a:pt x="82296" y="75343"/>
                        <a:pt x="91059" y="80963"/>
                        <a:pt x="87725" y="92488"/>
                      </a:cubicBezTo>
                      <a:cubicBezTo>
                        <a:pt x="78676" y="123063"/>
                        <a:pt x="38671" y="81058"/>
                        <a:pt x="29813" y="70390"/>
                      </a:cubicBezTo>
                      <a:cubicBezTo>
                        <a:pt x="21441" y="60303"/>
                        <a:pt x="14611" y="49035"/>
                        <a:pt x="9525" y="36957"/>
                      </a:cubicBezTo>
                      <a:cubicBezTo>
                        <a:pt x="8191" y="33814"/>
                        <a:pt x="0" y="1619"/>
                        <a:pt x="0" y="1619"/>
                      </a:cubicBezTo>
                      <a:cubicBezTo>
                        <a:pt x="3543" y="2295"/>
                        <a:pt x="7210" y="1724"/>
                        <a:pt x="10382" y="0"/>
                      </a:cubicBezTo>
                    </a:path>
                  </a:pathLst>
                </a:custGeom>
                <a:solidFill>
                  <a:srgbClr val="E88C73"/>
                </a:solidFill>
                <a:ln w="9525" cap="flat">
                  <a:noFill/>
                  <a:prstDash val="solid"/>
                  <a:miter/>
                </a:ln>
              </p:spPr>
              <p:txBody>
                <a:bodyPr rtlCol="0" anchor="ctr"/>
                <a:lstStyle/>
                <a:p>
                  <a:endParaRPr lang="en-AU"/>
                </a:p>
              </p:txBody>
            </p:sp>
            <p:sp>
              <p:nvSpPr>
                <p:cNvPr id="138" name="Freeform 960">
                  <a:extLst>
                    <a:ext uri="{FF2B5EF4-FFF2-40B4-BE49-F238E27FC236}">
                      <a16:creationId xmlns:a16="http://schemas.microsoft.com/office/drawing/2014/main" id="{C09DDB0F-EA8F-44B7-9D4B-CA6C6749FF22}"/>
                    </a:ext>
                  </a:extLst>
                </p:cNvPr>
                <p:cNvSpPr/>
                <p:nvPr/>
              </p:nvSpPr>
              <p:spPr>
                <a:xfrm>
                  <a:off x="4235283" y="3319232"/>
                  <a:ext cx="16220" cy="22328"/>
                </a:xfrm>
                <a:custGeom>
                  <a:avLst/>
                  <a:gdLst>
                    <a:gd name="connsiteX0" fmla="*/ 12867 w 16220"/>
                    <a:gd name="connsiteY0" fmla="*/ 17756 h 22328"/>
                    <a:gd name="connsiteX1" fmla="*/ 16200 w 16220"/>
                    <a:gd name="connsiteY1" fmla="*/ 9851 h 22328"/>
                    <a:gd name="connsiteX2" fmla="*/ 15343 w 16220"/>
                    <a:gd name="connsiteY2" fmla="*/ 5374 h 22328"/>
                    <a:gd name="connsiteX3" fmla="*/ 12867 w 16220"/>
                    <a:gd name="connsiteY3" fmla="*/ 4612 h 22328"/>
                    <a:gd name="connsiteX4" fmla="*/ 11914 w 16220"/>
                    <a:gd name="connsiteY4" fmla="*/ 7565 h 22328"/>
                    <a:gd name="connsiteX5" fmla="*/ 10961 w 16220"/>
                    <a:gd name="connsiteY5" fmla="*/ 3183 h 22328"/>
                    <a:gd name="connsiteX6" fmla="*/ 8294 w 16220"/>
                    <a:gd name="connsiteY6" fmla="*/ 135 h 22328"/>
                    <a:gd name="connsiteX7" fmla="*/ 3532 w 16220"/>
                    <a:gd name="connsiteY7" fmla="*/ 1088 h 22328"/>
                    <a:gd name="connsiteX8" fmla="*/ 1151 w 16220"/>
                    <a:gd name="connsiteY8" fmla="*/ 2707 h 22328"/>
                    <a:gd name="connsiteX9" fmla="*/ 1722 w 16220"/>
                    <a:gd name="connsiteY9" fmla="*/ 14899 h 22328"/>
                    <a:gd name="connsiteX10" fmla="*/ 6294 w 16220"/>
                    <a:gd name="connsiteY10" fmla="*/ 22329 h 2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20" h="22328">
                      <a:moveTo>
                        <a:pt x="12867" y="17756"/>
                      </a:moveTo>
                      <a:cubicBezTo>
                        <a:pt x="14562" y="15413"/>
                        <a:pt x="15705" y="12708"/>
                        <a:pt x="16200" y="9851"/>
                      </a:cubicBezTo>
                      <a:cubicBezTo>
                        <a:pt x="16305" y="8308"/>
                        <a:pt x="16010" y="6765"/>
                        <a:pt x="15343" y="5374"/>
                      </a:cubicBezTo>
                      <a:cubicBezTo>
                        <a:pt x="14867" y="4612"/>
                        <a:pt x="13533" y="2897"/>
                        <a:pt x="12867" y="4612"/>
                      </a:cubicBezTo>
                      <a:cubicBezTo>
                        <a:pt x="12200" y="6327"/>
                        <a:pt x="12867" y="6898"/>
                        <a:pt x="11914" y="7565"/>
                      </a:cubicBezTo>
                      <a:cubicBezTo>
                        <a:pt x="10866" y="6422"/>
                        <a:pt x="11343" y="4612"/>
                        <a:pt x="10961" y="3183"/>
                      </a:cubicBezTo>
                      <a:cubicBezTo>
                        <a:pt x="10638" y="1783"/>
                        <a:pt x="9638" y="640"/>
                        <a:pt x="8294" y="135"/>
                      </a:cubicBezTo>
                      <a:cubicBezTo>
                        <a:pt x="6647" y="-217"/>
                        <a:pt x="4923" y="126"/>
                        <a:pt x="3532" y="1088"/>
                      </a:cubicBezTo>
                      <a:cubicBezTo>
                        <a:pt x="2627" y="1450"/>
                        <a:pt x="1818" y="2002"/>
                        <a:pt x="1151" y="2707"/>
                      </a:cubicBezTo>
                      <a:cubicBezTo>
                        <a:pt x="-1135" y="5279"/>
                        <a:pt x="484" y="12232"/>
                        <a:pt x="1722" y="14899"/>
                      </a:cubicBezTo>
                      <a:cubicBezTo>
                        <a:pt x="2465" y="17776"/>
                        <a:pt x="4065" y="20366"/>
                        <a:pt x="6294" y="22329"/>
                      </a:cubicBezTo>
                      <a:close/>
                    </a:path>
                  </a:pathLst>
                </a:custGeom>
                <a:solidFill>
                  <a:srgbClr val="E88C73"/>
                </a:solidFill>
                <a:ln w="9525" cap="flat">
                  <a:noFill/>
                  <a:prstDash val="solid"/>
                  <a:miter/>
                </a:ln>
              </p:spPr>
              <p:txBody>
                <a:bodyPr rtlCol="0" anchor="ctr"/>
                <a:lstStyle/>
                <a:p>
                  <a:endParaRPr lang="en-AU"/>
                </a:p>
              </p:txBody>
            </p:sp>
          </p:grpSp>
          <p:sp>
            <p:nvSpPr>
              <p:cNvPr id="110" name="Freeform 961">
                <a:extLst>
                  <a:ext uri="{FF2B5EF4-FFF2-40B4-BE49-F238E27FC236}">
                    <a16:creationId xmlns:a16="http://schemas.microsoft.com/office/drawing/2014/main" id="{23BD25F9-9A2E-44AB-A99E-7E3A88FC8A74}"/>
                  </a:ext>
                </a:extLst>
              </p:cNvPr>
              <p:cNvSpPr/>
              <p:nvPr/>
            </p:nvSpPr>
            <p:spPr>
              <a:xfrm rot="16269000">
                <a:off x="4787369" y="3616910"/>
                <a:ext cx="25241" cy="19431"/>
              </a:xfrm>
              <a:custGeom>
                <a:avLst/>
                <a:gdLst>
                  <a:gd name="connsiteX0" fmla="*/ 0 w 25241"/>
                  <a:gd name="connsiteY0" fmla="*/ 0 h 19431"/>
                  <a:gd name="connsiteX1" fmla="*/ 25241 w 25241"/>
                  <a:gd name="connsiteY1" fmla="*/ 0 h 19431"/>
                  <a:gd name="connsiteX2" fmla="*/ 25241 w 25241"/>
                  <a:gd name="connsiteY2" fmla="*/ 19431 h 19431"/>
                  <a:gd name="connsiteX3" fmla="*/ 0 w 25241"/>
                  <a:gd name="connsiteY3" fmla="*/ 19431 h 19431"/>
                </a:gdLst>
                <a:ahLst/>
                <a:cxnLst>
                  <a:cxn ang="0">
                    <a:pos x="connsiteX0" y="connsiteY0"/>
                  </a:cxn>
                  <a:cxn ang="0">
                    <a:pos x="connsiteX1" y="connsiteY1"/>
                  </a:cxn>
                  <a:cxn ang="0">
                    <a:pos x="connsiteX2" y="connsiteY2"/>
                  </a:cxn>
                  <a:cxn ang="0">
                    <a:pos x="connsiteX3" y="connsiteY3"/>
                  </a:cxn>
                </a:cxnLst>
                <a:rect l="l" t="t" r="r" b="b"/>
                <a:pathLst>
                  <a:path w="25241" h="19431">
                    <a:moveTo>
                      <a:pt x="0" y="0"/>
                    </a:moveTo>
                    <a:lnTo>
                      <a:pt x="25241" y="0"/>
                    </a:lnTo>
                    <a:lnTo>
                      <a:pt x="25241" y="19431"/>
                    </a:lnTo>
                    <a:lnTo>
                      <a:pt x="0" y="19431"/>
                    </a:lnTo>
                    <a:close/>
                  </a:path>
                </a:pathLst>
              </a:custGeom>
              <a:solidFill>
                <a:srgbClr val="E88C73"/>
              </a:solidFill>
              <a:ln w="9525" cap="flat">
                <a:noFill/>
                <a:prstDash val="solid"/>
                <a:miter/>
              </a:ln>
            </p:spPr>
            <p:txBody>
              <a:bodyPr rtlCol="0" anchor="ctr"/>
              <a:lstStyle/>
              <a:p>
                <a:endParaRPr lang="en-AU"/>
              </a:p>
            </p:txBody>
          </p:sp>
          <p:grpSp>
            <p:nvGrpSpPr>
              <p:cNvPr id="111" name="Graphic 509">
                <a:extLst>
                  <a:ext uri="{FF2B5EF4-FFF2-40B4-BE49-F238E27FC236}">
                    <a16:creationId xmlns:a16="http://schemas.microsoft.com/office/drawing/2014/main" id="{010F5A05-F44C-481D-A77A-28BF9D93250E}"/>
                  </a:ext>
                </a:extLst>
              </p:cNvPr>
              <p:cNvGrpSpPr/>
              <p:nvPr/>
            </p:nvGrpSpPr>
            <p:grpSpPr>
              <a:xfrm>
                <a:off x="4719365" y="3547193"/>
                <a:ext cx="193300" cy="288952"/>
                <a:chOff x="4260056" y="3314303"/>
                <a:chExt cx="193300" cy="288952"/>
              </a:xfrm>
            </p:grpSpPr>
            <p:sp>
              <p:nvSpPr>
                <p:cNvPr id="125" name="Freeform 963">
                  <a:extLst>
                    <a:ext uri="{FF2B5EF4-FFF2-40B4-BE49-F238E27FC236}">
                      <a16:creationId xmlns:a16="http://schemas.microsoft.com/office/drawing/2014/main" id="{11978F57-BC1A-413C-8A93-BF17350CE8B6}"/>
                    </a:ext>
                  </a:extLst>
                </p:cNvPr>
                <p:cNvSpPr/>
                <p:nvPr/>
              </p:nvSpPr>
              <p:spPr>
                <a:xfrm>
                  <a:off x="4317505" y="3319731"/>
                  <a:ext cx="79349" cy="79822"/>
                </a:xfrm>
                <a:custGeom>
                  <a:avLst/>
                  <a:gdLst>
                    <a:gd name="connsiteX0" fmla="*/ 71043 w 79349"/>
                    <a:gd name="connsiteY0" fmla="*/ 64882 h 79822"/>
                    <a:gd name="connsiteX1" fmla="*/ 14941 w 79349"/>
                    <a:gd name="connsiteY1" fmla="*/ 71045 h 79822"/>
                    <a:gd name="connsiteX2" fmla="*/ 8778 w 79349"/>
                    <a:gd name="connsiteY2" fmla="*/ 14942 h 79822"/>
                    <a:gd name="connsiteX3" fmla="*/ 63518 w 79349"/>
                    <a:gd name="connsiteY3" fmla="*/ 7732 h 79822"/>
                    <a:gd name="connsiteX4" fmla="*/ 71043 w 79349"/>
                    <a:gd name="connsiteY4" fmla="*/ 64882 h 79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49" h="79822">
                      <a:moveTo>
                        <a:pt x="71043" y="64882"/>
                      </a:moveTo>
                      <a:cubicBezTo>
                        <a:pt x="57251" y="82075"/>
                        <a:pt x="32133" y="84837"/>
                        <a:pt x="14941" y="71045"/>
                      </a:cubicBezTo>
                      <a:cubicBezTo>
                        <a:pt x="-2252" y="57253"/>
                        <a:pt x="-5014" y="32135"/>
                        <a:pt x="8778" y="14942"/>
                      </a:cubicBezTo>
                      <a:cubicBezTo>
                        <a:pt x="22151" y="-1736"/>
                        <a:pt x="46287" y="-4908"/>
                        <a:pt x="63518" y="7732"/>
                      </a:cubicBezTo>
                      <a:cubicBezTo>
                        <a:pt x="81225" y="21524"/>
                        <a:pt x="84578" y="46975"/>
                        <a:pt x="71043" y="64882"/>
                      </a:cubicBezTo>
                    </a:path>
                  </a:pathLst>
                </a:custGeom>
                <a:solidFill>
                  <a:srgbClr val="E88C73"/>
                </a:solidFill>
                <a:ln w="9525" cap="flat">
                  <a:noFill/>
                  <a:prstDash val="solid"/>
                  <a:miter/>
                </a:ln>
              </p:spPr>
              <p:txBody>
                <a:bodyPr rtlCol="0" anchor="ctr"/>
                <a:lstStyle/>
                <a:p>
                  <a:endParaRPr lang="en-AU"/>
                </a:p>
              </p:txBody>
            </p:sp>
            <p:sp>
              <p:nvSpPr>
                <p:cNvPr id="126" name="Freeform 964">
                  <a:extLst>
                    <a:ext uri="{FF2B5EF4-FFF2-40B4-BE49-F238E27FC236}">
                      <a16:creationId xmlns:a16="http://schemas.microsoft.com/office/drawing/2014/main" id="{10A1BEBE-3FFE-44EF-88E9-37338287A8DE}"/>
                    </a:ext>
                  </a:extLst>
                </p:cNvPr>
                <p:cNvSpPr/>
                <p:nvPr/>
              </p:nvSpPr>
              <p:spPr>
                <a:xfrm>
                  <a:off x="4315631" y="3338049"/>
                  <a:ext cx="9983" cy="9905"/>
                </a:xfrm>
                <a:custGeom>
                  <a:avLst/>
                  <a:gdLst>
                    <a:gd name="connsiteX0" fmla="*/ 9195 w 9983"/>
                    <a:gd name="connsiteY0" fmla="*/ 7512 h 9905"/>
                    <a:gd name="connsiteX1" fmla="*/ 2394 w 9983"/>
                    <a:gd name="connsiteY1" fmla="*/ 9188 h 9905"/>
                    <a:gd name="connsiteX2" fmla="*/ 717 w 9983"/>
                    <a:gd name="connsiteY2" fmla="*/ 2387 h 9905"/>
                    <a:gd name="connsiteX3" fmla="*/ 7518 w 9983"/>
                    <a:gd name="connsiteY3" fmla="*/ 711 h 9905"/>
                    <a:gd name="connsiteX4" fmla="*/ 7575 w 9983"/>
                    <a:gd name="connsiteY4" fmla="*/ 749 h 9905"/>
                    <a:gd name="connsiteX5" fmla="*/ 9356 w 9983"/>
                    <a:gd name="connsiteY5" fmla="*/ 7245 h 9905"/>
                    <a:gd name="connsiteX6" fmla="*/ 9195 w 9983"/>
                    <a:gd name="connsiteY6" fmla="*/ 7512 h 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3" h="9905">
                      <a:moveTo>
                        <a:pt x="9195" y="7512"/>
                      </a:moveTo>
                      <a:cubicBezTo>
                        <a:pt x="7785" y="9855"/>
                        <a:pt x="4737" y="10607"/>
                        <a:pt x="2394" y="9188"/>
                      </a:cubicBezTo>
                      <a:cubicBezTo>
                        <a:pt x="51" y="7779"/>
                        <a:pt x="-702" y="4730"/>
                        <a:pt x="717" y="2387"/>
                      </a:cubicBezTo>
                      <a:cubicBezTo>
                        <a:pt x="2127" y="54"/>
                        <a:pt x="5175" y="-699"/>
                        <a:pt x="7518" y="711"/>
                      </a:cubicBezTo>
                      <a:cubicBezTo>
                        <a:pt x="7537" y="721"/>
                        <a:pt x="7556" y="739"/>
                        <a:pt x="7575" y="749"/>
                      </a:cubicBezTo>
                      <a:cubicBezTo>
                        <a:pt x="9861" y="2054"/>
                        <a:pt x="10662" y="4959"/>
                        <a:pt x="9356" y="7245"/>
                      </a:cubicBezTo>
                      <a:cubicBezTo>
                        <a:pt x="9309" y="7331"/>
                        <a:pt x="9252" y="7426"/>
                        <a:pt x="9195" y="7512"/>
                      </a:cubicBezTo>
                    </a:path>
                  </a:pathLst>
                </a:custGeom>
                <a:solidFill>
                  <a:srgbClr val="E88C73"/>
                </a:solidFill>
                <a:ln w="9525" cap="flat">
                  <a:noFill/>
                  <a:prstDash val="solid"/>
                  <a:miter/>
                </a:ln>
              </p:spPr>
              <p:txBody>
                <a:bodyPr rtlCol="0" anchor="ctr"/>
                <a:lstStyle/>
                <a:p>
                  <a:endParaRPr lang="en-AU"/>
                </a:p>
              </p:txBody>
            </p:sp>
            <p:sp>
              <p:nvSpPr>
                <p:cNvPr id="127" name="Freeform 965">
                  <a:extLst>
                    <a:ext uri="{FF2B5EF4-FFF2-40B4-BE49-F238E27FC236}">
                      <a16:creationId xmlns:a16="http://schemas.microsoft.com/office/drawing/2014/main" id="{CC471B5B-43B3-4BD5-AEA2-6C1530EE0D02}"/>
                    </a:ext>
                  </a:extLst>
                </p:cNvPr>
                <p:cNvSpPr/>
                <p:nvPr/>
              </p:nvSpPr>
              <p:spPr>
                <a:xfrm>
                  <a:off x="4260056" y="3403473"/>
                  <a:ext cx="168878" cy="199782"/>
                </a:xfrm>
                <a:custGeom>
                  <a:avLst/>
                  <a:gdLst>
                    <a:gd name="connsiteX0" fmla="*/ 142970 w 168878"/>
                    <a:gd name="connsiteY0" fmla="*/ 89249 h 199782"/>
                    <a:gd name="connsiteX1" fmla="*/ 102870 w 168878"/>
                    <a:gd name="connsiteY1" fmla="*/ 3524 h 199782"/>
                    <a:gd name="connsiteX2" fmla="*/ 96774 w 168878"/>
                    <a:gd name="connsiteY2" fmla="*/ 476 h 199782"/>
                    <a:gd name="connsiteX3" fmla="*/ 71723 w 168878"/>
                    <a:gd name="connsiteY3" fmla="*/ 0 h 199782"/>
                    <a:gd name="connsiteX4" fmla="*/ 51245 w 168878"/>
                    <a:gd name="connsiteY4" fmla="*/ 19050 h 199782"/>
                    <a:gd name="connsiteX5" fmla="*/ 25241 w 168878"/>
                    <a:gd name="connsiteY5" fmla="*/ 82677 h 199782"/>
                    <a:gd name="connsiteX6" fmla="*/ 0 w 168878"/>
                    <a:gd name="connsiteY6" fmla="*/ 190405 h 199782"/>
                    <a:gd name="connsiteX7" fmla="*/ 167164 w 168878"/>
                    <a:gd name="connsiteY7" fmla="*/ 186023 h 199782"/>
                    <a:gd name="connsiteX8" fmla="*/ 168878 w 168878"/>
                    <a:gd name="connsiteY8" fmla="*/ 185452 h 199782"/>
                    <a:gd name="connsiteX9" fmla="*/ 142970 w 168878"/>
                    <a:gd name="connsiteY9" fmla="*/ 89630 h 199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878" h="199782">
                      <a:moveTo>
                        <a:pt x="142970" y="89249"/>
                      </a:moveTo>
                      <a:cubicBezTo>
                        <a:pt x="135064" y="59912"/>
                        <a:pt x="125539" y="17240"/>
                        <a:pt x="102870" y="3524"/>
                      </a:cubicBezTo>
                      <a:cubicBezTo>
                        <a:pt x="100917" y="2362"/>
                        <a:pt x="98879" y="1343"/>
                        <a:pt x="96774" y="476"/>
                      </a:cubicBezTo>
                      <a:lnTo>
                        <a:pt x="71723" y="0"/>
                      </a:lnTo>
                      <a:cubicBezTo>
                        <a:pt x="62970" y="3896"/>
                        <a:pt x="55769" y="10601"/>
                        <a:pt x="51245" y="19050"/>
                      </a:cubicBezTo>
                      <a:cubicBezTo>
                        <a:pt x="40253" y="39233"/>
                        <a:pt x="31537" y="60569"/>
                        <a:pt x="25241" y="82677"/>
                      </a:cubicBezTo>
                      <a:cubicBezTo>
                        <a:pt x="14335" y="117958"/>
                        <a:pt x="5896" y="153953"/>
                        <a:pt x="0" y="190405"/>
                      </a:cubicBezTo>
                      <a:cubicBezTo>
                        <a:pt x="55074" y="204254"/>
                        <a:pt x="112890" y="202740"/>
                        <a:pt x="167164" y="186023"/>
                      </a:cubicBezTo>
                      <a:lnTo>
                        <a:pt x="168878" y="185452"/>
                      </a:lnTo>
                      <a:cubicBezTo>
                        <a:pt x="168878" y="185452"/>
                        <a:pt x="145352" y="98298"/>
                        <a:pt x="142970" y="89630"/>
                      </a:cubicBezTo>
                    </a:path>
                  </a:pathLst>
                </a:custGeom>
                <a:solidFill>
                  <a:srgbClr val="EB593D"/>
                </a:solidFill>
                <a:ln w="9525" cap="flat">
                  <a:noFill/>
                  <a:prstDash val="solid"/>
                  <a:miter/>
                </a:ln>
              </p:spPr>
              <p:txBody>
                <a:bodyPr rtlCol="0" anchor="ctr"/>
                <a:lstStyle/>
                <a:p>
                  <a:endParaRPr lang="en-AU"/>
                </a:p>
              </p:txBody>
            </p:sp>
            <p:sp>
              <p:nvSpPr>
                <p:cNvPr id="128" name="Freeform 966">
                  <a:extLst>
                    <a:ext uri="{FF2B5EF4-FFF2-40B4-BE49-F238E27FC236}">
                      <a16:creationId xmlns:a16="http://schemas.microsoft.com/office/drawing/2014/main" id="{0B1AB826-36D9-41AA-BD68-1CF2767A703E}"/>
                    </a:ext>
                  </a:extLst>
                </p:cNvPr>
                <p:cNvSpPr/>
                <p:nvPr/>
              </p:nvSpPr>
              <p:spPr>
                <a:xfrm>
                  <a:off x="4335209" y="3314303"/>
                  <a:ext cx="118147" cy="131333"/>
                </a:xfrm>
                <a:custGeom>
                  <a:avLst/>
                  <a:gdLst>
                    <a:gd name="connsiteX0" fmla="*/ 10762 w 118147"/>
                    <a:gd name="connsiteY0" fmla="*/ 396 h 131333"/>
                    <a:gd name="connsiteX1" fmla="*/ 1714 w 118147"/>
                    <a:gd name="connsiteY1" fmla="*/ 3349 h 131333"/>
                    <a:gd name="connsiteX2" fmla="*/ 5143 w 118147"/>
                    <a:gd name="connsiteY2" fmla="*/ 15446 h 131333"/>
                    <a:gd name="connsiteX3" fmla="*/ 10762 w 118147"/>
                    <a:gd name="connsiteY3" fmla="*/ 30210 h 131333"/>
                    <a:gd name="connsiteX4" fmla="*/ 8381 w 118147"/>
                    <a:gd name="connsiteY4" fmla="*/ 72120 h 131333"/>
                    <a:gd name="connsiteX5" fmla="*/ 19811 w 118147"/>
                    <a:gd name="connsiteY5" fmla="*/ 102314 h 131333"/>
                    <a:gd name="connsiteX6" fmla="*/ 46100 w 118147"/>
                    <a:gd name="connsiteY6" fmla="*/ 122316 h 131333"/>
                    <a:gd name="connsiteX7" fmla="*/ 108013 w 118147"/>
                    <a:gd name="connsiteY7" fmla="*/ 119173 h 131333"/>
                    <a:gd name="connsiteX8" fmla="*/ 117538 w 118147"/>
                    <a:gd name="connsiteY8" fmla="*/ 103838 h 131333"/>
                    <a:gd name="connsiteX9" fmla="*/ 113156 w 118147"/>
                    <a:gd name="connsiteY9" fmla="*/ 86597 h 131333"/>
                    <a:gd name="connsiteX10" fmla="*/ 85629 w 118147"/>
                    <a:gd name="connsiteY10" fmla="*/ 77072 h 131333"/>
                    <a:gd name="connsiteX11" fmla="*/ 59435 w 118147"/>
                    <a:gd name="connsiteY11" fmla="*/ 23352 h 131333"/>
                    <a:gd name="connsiteX12" fmla="*/ 10381 w 118147"/>
                    <a:gd name="connsiteY12" fmla="*/ 15 h 13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47" h="131333">
                      <a:moveTo>
                        <a:pt x="10762" y="396"/>
                      </a:moveTo>
                      <a:cubicBezTo>
                        <a:pt x="7457" y="-4"/>
                        <a:pt x="4143" y="1073"/>
                        <a:pt x="1714" y="3349"/>
                      </a:cubicBezTo>
                      <a:cubicBezTo>
                        <a:pt x="-2382" y="8016"/>
                        <a:pt x="1714" y="11921"/>
                        <a:pt x="5143" y="15446"/>
                      </a:cubicBezTo>
                      <a:cubicBezTo>
                        <a:pt x="8562" y="19637"/>
                        <a:pt x="10534" y="24809"/>
                        <a:pt x="10762" y="30210"/>
                      </a:cubicBezTo>
                      <a:cubicBezTo>
                        <a:pt x="12763" y="44211"/>
                        <a:pt x="7810" y="58118"/>
                        <a:pt x="8381" y="72120"/>
                      </a:cubicBezTo>
                      <a:cubicBezTo>
                        <a:pt x="8952" y="83130"/>
                        <a:pt x="12953" y="93684"/>
                        <a:pt x="19811" y="102314"/>
                      </a:cubicBezTo>
                      <a:cubicBezTo>
                        <a:pt x="27555" y="110220"/>
                        <a:pt x="36413" y="116954"/>
                        <a:pt x="46100" y="122316"/>
                      </a:cubicBezTo>
                      <a:cubicBezTo>
                        <a:pt x="65064" y="135423"/>
                        <a:pt x="90468" y="134127"/>
                        <a:pt x="108013" y="119173"/>
                      </a:cubicBezTo>
                      <a:cubicBezTo>
                        <a:pt x="112699" y="115172"/>
                        <a:pt x="116033" y="109810"/>
                        <a:pt x="117538" y="103838"/>
                      </a:cubicBezTo>
                      <a:cubicBezTo>
                        <a:pt x="119157" y="97723"/>
                        <a:pt x="117500" y="91198"/>
                        <a:pt x="113156" y="86597"/>
                      </a:cubicBezTo>
                      <a:cubicBezTo>
                        <a:pt x="106108" y="79930"/>
                        <a:pt x="94582" y="81454"/>
                        <a:pt x="85629" y="77072"/>
                      </a:cubicBezTo>
                      <a:cubicBezTo>
                        <a:pt x="63721" y="67547"/>
                        <a:pt x="70770" y="39925"/>
                        <a:pt x="59435" y="23352"/>
                      </a:cubicBezTo>
                      <a:cubicBezTo>
                        <a:pt x="47700" y="8245"/>
                        <a:pt x="29508" y="-413"/>
                        <a:pt x="10381" y="15"/>
                      </a:cubicBezTo>
                    </a:path>
                  </a:pathLst>
                </a:custGeom>
                <a:solidFill>
                  <a:srgbClr val="F79C45"/>
                </a:solidFill>
                <a:ln w="9525" cap="flat">
                  <a:noFill/>
                  <a:prstDash val="solid"/>
                  <a:miter/>
                </a:ln>
              </p:spPr>
              <p:txBody>
                <a:bodyPr rtlCol="0" anchor="ctr"/>
                <a:lstStyle/>
                <a:p>
                  <a:endParaRPr lang="en-AU"/>
                </a:p>
              </p:txBody>
            </p:sp>
            <p:sp>
              <p:nvSpPr>
                <p:cNvPr id="129" name="Freeform 967">
                  <a:extLst>
                    <a:ext uri="{FF2B5EF4-FFF2-40B4-BE49-F238E27FC236}">
                      <a16:creationId xmlns:a16="http://schemas.microsoft.com/office/drawing/2014/main" id="{905FFCD8-72B8-4B6D-92F1-8C883FFCBE10}"/>
                    </a:ext>
                  </a:extLst>
                </p:cNvPr>
                <p:cNvSpPr/>
                <p:nvPr/>
              </p:nvSpPr>
              <p:spPr>
                <a:xfrm>
                  <a:off x="4342461" y="3428485"/>
                  <a:ext cx="39540" cy="128720"/>
                </a:xfrm>
                <a:custGeom>
                  <a:avLst/>
                  <a:gdLst>
                    <a:gd name="connsiteX0" fmla="*/ 12941 w 39540"/>
                    <a:gd name="connsiteY0" fmla="*/ 124339 h 128720"/>
                    <a:gd name="connsiteX1" fmla="*/ 16750 w 39540"/>
                    <a:gd name="connsiteY1" fmla="*/ 59474 h 128720"/>
                    <a:gd name="connsiteX2" fmla="*/ 4749 w 39540"/>
                    <a:gd name="connsiteY2" fmla="*/ 29089 h 128720"/>
                    <a:gd name="connsiteX3" fmla="*/ 5892 w 39540"/>
                    <a:gd name="connsiteY3" fmla="*/ 3848 h 128720"/>
                    <a:gd name="connsiteX4" fmla="*/ 39325 w 39540"/>
                    <a:gd name="connsiteY4" fmla="*/ 55855 h 128720"/>
                    <a:gd name="connsiteX5" fmla="*/ 35705 w 39540"/>
                    <a:gd name="connsiteY5" fmla="*/ 94812 h 128720"/>
                    <a:gd name="connsiteX6" fmla="*/ 22084 w 39540"/>
                    <a:gd name="connsiteY6" fmla="*/ 128721 h 128720"/>
                    <a:gd name="connsiteX7" fmla="*/ 12559 w 39540"/>
                    <a:gd name="connsiteY7" fmla="*/ 123958 h 12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40" h="128720">
                      <a:moveTo>
                        <a:pt x="12941" y="124339"/>
                      </a:moveTo>
                      <a:cubicBezTo>
                        <a:pt x="20608" y="103575"/>
                        <a:pt x="21932" y="80991"/>
                        <a:pt x="16750" y="59474"/>
                      </a:cubicBezTo>
                      <a:cubicBezTo>
                        <a:pt x="14236" y="48825"/>
                        <a:pt x="10188" y="38586"/>
                        <a:pt x="4749" y="29089"/>
                      </a:cubicBezTo>
                      <a:cubicBezTo>
                        <a:pt x="-14" y="20898"/>
                        <a:pt x="-3443" y="10992"/>
                        <a:pt x="5892" y="3848"/>
                      </a:cubicBezTo>
                      <a:cubicBezTo>
                        <a:pt x="31419" y="-15202"/>
                        <a:pt x="38658" y="41948"/>
                        <a:pt x="39325" y="55855"/>
                      </a:cubicBezTo>
                      <a:cubicBezTo>
                        <a:pt x="40077" y="68952"/>
                        <a:pt x="38858" y="82077"/>
                        <a:pt x="35705" y="94812"/>
                      </a:cubicBezTo>
                      <a:cubicBezTo>
                        <a:pt x="34943" y="98050"/>
                        <a:pt x="22180" y="128721"/>
                        <a:pt x="22084" y="128721"/>
                      </a:cubicBezTo>
                      <a:cubicBezTo>
                        <a:pt x="19579" y="126044"/>
                        <a:pt x="16198" y="124359"/>
                        <a:pt x="12559" y="123958"/>
                      </a:cubicBezTo>
                    </a:path>
                  </a:pathLst>
                </a:custGeom>
                <a:solidFill>
                  <a:srgbClr val="E88C73"/>
                </a:solidFill>
                <a:ln w="9525" cap="flat">
                  <a:noFill/>
                  <a:prstDash val="solid"/>
                  <a:miter/>
                </a:ln>
              </p:spPr>
              <p:txBody>
                <a:bodyPr rtlCol="0" anchor="ctr"/>
                <a:lstStyle/>
                <a:p>
                  <a:endParaRPr lang="en-AU"/>
                </a:p>
              </p:txBody>
            </p:sp>
            <p:sp>
              <p:nvSpPr>
                <p:cNvPr id="130" name="Freeform 968">
                  <a:extLst>
                    <a:ext uri="{FF2B5EF4-FFF2-40B4-BE49-F238E27FC236}">
                      <a16:creationId xmlns:a16="http://schemas.microsoft.com/office/drawing/2014/main" id="{94728326-D1FB-4227-A90E-0F644F5C4D43}"/>
                    </a:ext>
                  </a:extLst>
                </p:cNvPr>
                <p:cNvSpPr/>
                <p:nvPr/>
              </p:nvSpPr>
              <p:spPr>
                <a:xfrm>
                  <a:off x="4345028" y="3550348"/>
                  <a:ext cx="19931" cy="20162"/>
                </a:xfrm>
                <a:custGeom>
                  <a:avLst/>
                  <a:gdLst>
                    <a:gd name="connsiteX0" fmla="*/ 11707 w 19931"/>
                    <a:gd name="connsiteY0" fmla="*/ 0 h 20162"/>
                    <a:gd name="connsiteX1" fmla="*/ 4087 w 19931"/>
                    <a:gd name="connsiteY1" fmla="*/ 3810 h 20162"/>
                    <a:gd name="connsiteX2" fmla="*/ 2182 w 19931"/>
                    <a:gd name="connsiteY2" fmla="*/ 11621 h 20162"/>
                    <a:gd name="connsiteX3" fmla="*/ 182 w 19931"/>
                    <a:gd name="connsiteY3" fmla="*/ 15907 h 20162"/>
                    <a:gd name="connsiteX4" fmla="*/ 1420 w 19931"/>
                    <a:gd name="connsiteY4" fmla="*/ 20098 h 20162"/>
                    <a:gd name="connsiteX5" fmla="*/ 4182 w 19931"/>
                    <a:gd name="connsiteY5" fmla="*/ 19621 h 20162"/>
                    <a:gd name="connsiteX6" fmla="*/ 15612 w 19931"/>
                    <a:gd name="connsiteY6" fmla="*/ 12859 h 20162"/>
                    <a:gd name="connsiteX7" fmla="*/ 19708 w 19931"/>
                    <a:gd name="connsiteY7" fmla="*/ 857 h 2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31" h="20162">
                      <a:moveTo>
                        <a:pt x="11707" y="0"/>
                      </a:moveTo>
                      <a:cubicBezTo>
                        <a:pt x="8926" y="724"/>
                        <a:pt x="6335" y="2019"/>
                        <a:pt x="4087" y="3810"/>
                      </a:cubicBezTo>
                      <a:cubicBezTo>
                        <a:pt x="1830" y="5725"/>
                        <a:pt x="1067" y="8877"/>
                        <a:pt x="2182" y="11621"/>
                      </a:cubicBezTo>
                      <a:cubicBezTo>
                        <a:pt x="2182" y="13145"/>
                        <a:pt x="658" y="14478"/>
                        <a:pt x="182" y="15907"/>
                      </a:cubicBezTo>
                      <a:cubicBezTo>
                        <a:pt x="-294" y="17336"/>
                        <a:pt x="182" y="19526"/>
                        <a:pt x="1420" y="20098"/>
                      </a:cubicBezTo>
                      <a:cubicBezTo>
                        <a:pt x="2372" y="20269"/>
                        <a:pt x="3344" y="20098"/>
                        <a:pt x="4182" y="19621"/>
                      </a:cubicBezTo>
                      <a:cubicBezTo>
                        <a:pt x="8392" y="18126"/>
                        <a:pt x="12278" y="15831"/>
                        <a:pt x="15612" y="12859"/>
                      </a:cubicBezTo>
                      <a:cubicBezTo>
                        <a:pt x="18994" y="9858"/>
                        <a:pt x="20546" y="5296"/>
                        <a:pt x="19708" y="857"/>
                      </a:cubicBezTo>
                      <a:close/>
                    </a:path>
                  </a:pathLst>
                </a:custGeom>
                <a:solidFill>
                  <a:srgbClr val="E88C73"/>
                </a:solidFill>
                <a:ln w="9525" cap="flat">
                  <a:noFill/>
                  <a:prstDash val="solid"/>
                  <a:miter/>
                </a:ln>
              </p:spPr>
              <p:txBody>
                <a:bodyPr rtlCol="0" anchor="ctr"/>
                <a:lstStyle/>
                <a:p>
                  <a:endParaRPr lang="en-AU"/>
                </a:p>
              </p:txBody>
            </p:sp>
          </p:grpSp>
          <p:grpSp>
            <p:nvGrpSpPr>
              <p:cNvPr id="112" name="Group 111">
                <a:extLst>
                  <a:ext uri="{FF2B5EF4-FFF2-40B4-BE49-F238E27FC236}">
                    <a16:creationId xmlns:a16="http://schemas.microsoft.com/office/drawing/2014/main" id="{4B6FC22B-F3E1-47F8-959D-9797A972961B}"/>
                  </a:ext>
                </a:extLst>
              </p:cNvPr>
              <p:cNvGrpSpPr/>
              <p:nvPr/>
            </p:nvGrpSpPr>
            <p:grpSpPr>
              <a:xfrm>
                <a:off x="4482573" y="3285176"/>
                <a:ext cx="203929" cy="236315"/>
                <a:chOff x="4482573" y="3285176"/>
                <a:chExt cx="203929" cy="236315"/>
              </a:xfrm>
            </p:grpSpPr>
            <p:sp>
              <p:nvSpPr>
                <p:cNvPr id="113" name="Freeform 453">
                  <a:extLst>
                    <a:ext uri="{FF2B5EF4-FFF2-40B4-BE49-F238E27FC236}">
                      <a16:creationId xmlns:a16="http://schemas.microsoft.com/office/drawing/2014/main" id="{48F1BACB-3841-489C-ABAE-CFA2CED1EA6E}"/>
                    </a:ext>
                  </a:extLst>
                </p:cNvPr>
                <p:cNvSpPr/>
                <p:nvPr/>
              </p:nvSpPr>
              <p:spPr>
                <a:xfrm>
                  <a:off x="4482573" y="3285176"/>
                  <a:ext cx="203929" cy="236315"/>
                </a:xfrm>
                <a:custGeom>
                  <a:avLst/>
                  <a:gdLst>
                    <a:gd name="connsiteX0" fmla="*/ 0 w 203929"/>
                    <a:gd name="connsiteY0" fmla="*/ 162306 h 236315"/>
                    <a:gd name="connsiteX1" fmla="*/ 0 w 203929"/>
                    <a:gd name="connsiteY1" fmla="*/ 163163 h 236315"/>
                    <a:gd name="connsiteX2" fmla="*/ 0 w 203929"/>
                    <a:gd name="connsiteY2" fmla="*/ 173831 h 236315"/>
                    <a:gd name="connsiteX3" fmla="*/ 0 w 203929"/>
                    <a:gd name="connsiteY3" fmla="*/ 185452 h 236315"/>
                    <a:gd name="connsiteX4" fmla="*/ 0 w 203929"/>
                    <a:gd name="connsiteY4" fmla="*/ 196977 h 236315"/>
                    <a:gd name="connsiteX5" fmla="*/ 0 w 203929"/>
                    <a:gd name="connsiteY5" fmla="*/ 208693 h 236315"/>
                    <a:gd name="connsiteX6" fmla="*/ 0 w 203929"/>
                    <a:gd name="connsiteY6" fmla="*/ 220313 h 236315"/>
                    <a:gd name="connsiteX7" fmla="*/ 0 w 203929"/>
                    <a:gd name="connsiteY7" fmla="*/ 231838 h 236315"/>
                    <a:gd name="connsiteX8" fmla="*/ 0 w 203929"/>
                    <a:gd name="connsiteY8" fmla="*/ 236315 h 236315"/>
                    <a:gd name="connsiteX9" fmla="*/ 151828 w 203929"/>
                    <a:gd name="connsiteY9" fmla="*/ 236315 h 236315"/>
                    <a:gd name="connsiteX10" fmla="*/ 151828 w 203929"/>
                    <a:gd name="connsiteY10" fmla="*/ 231838 h 236315"/>
                    <a:gd name="connsiteX11" fmla="*/ 151828 w 203929"/>
                    <a:gd name="connsiteY11" fmla="*/ 220313 h 236315"/>
                    <a:gd name="connsiteX12" fmla="*/ 151828 w 203929"/>
                    <a:gd name="connsiteY12" fmla="*/ 208693 h 236315"/>
                    <a:gd name="connsiteX13" fmla="*/ 151828 w 203929"/>
                    <a:gd name="connsiteY13" fmla="*/ 196977 h 236315"/>
                    <a:gd name="connsiteX14" fmla="*/ 151828 w 203929"/>
                    <a:gd name="connsiteY14" fmla="*/ 185452 h 236315"/>
                    <a:gd name="connsiteX15" fmla="*/ 151257 w 203929"/>
                    <a:gd name="connsiteY15" fmla="*/ 173831 h 236315"/>
                    <a:gd name="connsiteX16" fmla="*/ 150685 w 203929"/>
                    <a:gd name="connsiteY16" fmla="*/ 162306 h 236315"/>
                    <a:gd name="connsiteX17" fmla="*/ 149828 w 203929"/>
                    <a:gd name="connsiteY17" fmla="*/ 150685 h 236315"/>
                    <a:gd name="connsiteX18" fmla="*/ 148685 w 203929"/>
                    <a:gd name="connsiteY18" fmla="*/ 138970 h 236315"/>
                    <a:gd name="connsiteX19" fmla="*/ 147447 w 203929"/>
                    <a:gd name="connsiteY19" fmla="*/ 127444 h 236315"/>
                    <a:gd name="connsiteX20" fmla="*/ 147447 w 203929"/>
                    <a:gd name="connsiteY20" fmla="*/ 127444 h 236315"/>
                    <a:gd name="connsiteX21" fmla="*/ 155162 w 203929"/>
                    <a:gd name="connsiteY21" fmla="*/ 138970 h 236315"/>
                    <a:gd name="connsiteX22" fmla="*/ 155638 w 203929"/>
                    <a:gd name="connsiteY22" fmla="*/ 139827 h 236315"/>
                    <a:gd name="connsiteX23" fmla="*/ 156591 w 203929"/>
                    <a:gd name="connsiteY23" fmla="*/ 138970 h 236315"/>
                    <a:gd name="connsiteX24" fmla="*/ 170116 w 203929"/>
                    <a:gd name="connsiteY24" fmla="*/ 127444 h 236315"/>
                    <a:gd name="connsiteX25" fmla="*/ 183547 w 203929"/>
                    <a:gd name="connsiteY25" fmla="*/ 115824 h 236315"/>
                    <a:gd name="connsiteX26" fmla="*/ 196977 w 203929"/>
                    <a:gd name="connsiteY26" fmla="*/ 104299 h 236315"/>
                    <a:gd name="connsiteX27" fmla="*/ 203930 w 203929"/>
                    <a:gd name="connsiteY27" fmla="*/ 98298 h 236315"/>
                    <a:gd name="connsiteX28" fmla="*/ 200882 w 203929"/>
                    <a:gd name="connsiteY28" fmla="*/ 92678 h 236315"/>
                    <a:gd name="connsiteX29" fmla="*/ 196310 w 203929"/>
                    <a:gd name="connsiteY29" fmla="*/ 81439 h 236315"/>
                    <a:gd name="connsiteX30" fmla="*/ 189071 w 203929"/>
                    <a:gd name="connsiteY30" fmla="*/ 69913 h 236315"/>
                    <a:gd name="connsiteX31" fmla="*/ 180975 w 203929"/>
                    <a:gd name="connsiteY31" fmla="*/ 58293 h 236315"/>
                    <a:gd name="connsiteX32" fmla="*/ 171926 w 203929"/>
                    <a:gd name="connsiteY32" fmla="*/ 46767 h 236315"/>
                    <a:gd name="connsiteX33" fmla="*/ 161163 w 203929"/>
                    <a:gd name="connsiteY33" fmla="*/ 35147 h 236315"/>
                    <a:gd name="connsiteX34" fmla="*/ 148018 w 203929"/>
                    <a:gd name="connsiteY34" fmla="*/ 23431 h 236315"/>
                    <a:gd name="connsiteX35" fmla="*/ 129826 w 203929"/>
                    <a:gd name="connsiteY35" fmla="*/ 11906 h 236315"/>
                    <a:gd name="connsiteX36" fmla="*/ 85725 w 203929"/>
                    <a:gd name="connsiteY36" fmla="*/ 0 h 236315"/>
                    <a:gd name="connsiteX37" fmla="*/ 85725 w 203929"/>
                    <a:gd name="connsiteY37" fmla="*/ 2191 h 236315"/>
                    <a:gd name="connsiteX38" fmla="*/ 64198 w 203929"/>
                    <a:gd name="connsiteY38" fmla="*/ 2191 h 236315"/>
                    <a:gd name="connsiteX39" fmla="*/ 50673 w 203929"/>
                    <a:gd name="connsiteY39" fmla="*/ 11716 h 236315"/>
                    <a:gd name="connsiteX40" fmla="*/ 39624 w 203929"/>
                    <a:gd name="connsiteY40" fmla="*/ 23241 h 236315"/>
                    <a:gd name="connsiteX41" fmla="*/ 30956 w 203929"/>
                    <a:gd name="connsiteY41" fmla="*/ 34957 h 236315"/>
                    <a:gd name="connsiteX42" fmla="*/ 24098 w 203929"/>
                    <a:gd name="connsiteY42" fmla="*/ 46577 h 236315"/>
                    <a:gd name="connsiteX43" fmla="*/ 18574 w 203929"/>
                    <a:gd name="connsiteY43" fmla="*/ 58102 h 236315"/>
                    <a:gd name="connsiteX44" fmla="*/ 14001 w 203929"/>
                    <a:gd name="connsiteY44" fmla="*/ 69723 h 236315"/>
                    <a:gd name="connsiteX45" fmla="*/ 10382 w 203929"/>
                    <a:gd name="connsiteY45" fmla="*/ 81248 h 236315"/>
                    <a:gd name="connsiteX46" fmla="*/ 7239 w 203929"/>
                    <a:gd name="connsiteY46" fmla="*/ 92964 h 236315"/>
                    <a:gd name="connsiteX47" fmla="*/ 4858 w 203929"/>
                    <a:gd name="connsiteY47" fmla="*/ 104584 h 236315"/>
                    <a:gd name="connsiteX48" fmla="*/ 2953 w 203929"/>
                    <a:gd name="connsiteY48" fmla="*/ 116110 h 236315"/>
                    <a:gd name="connsiteX49" fmla="*/ 1524 w 203929"/>
                    <a:gd name="connsiteY49" fmla="*/ 127730 h 236315"/>
                    <a:gd name="connsiteX50" fmla="*/ 571 w 203929"/>
                    <a:gd name="connsiteY50" fmla="*/ 139255 h 236315"/>
                    <a:gd name="connsiteX51" fmla="*/ 571 w 203929"/>
                    <a:gd name="connsiteY51" fmla="*/ 150971 h 236315"/>
                    <a:gd name="connsiteX52" fmla="*/ 571 w 203929"/>
                    <a:gd name="connsiteY52" fmla="*/ 162592 h 23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3929" h="236315">
                      <a:moveTo>
                        <a:pt x="0" y="162306"/>
                      </a:moveTo>
                      <a:lnTo>
                        <a:pt x="0" y="163163"/>
                      </a:lnTo>
                      <a:cubicBezTo>
                        <a:pt x="0" y="165735"/>
                        <a:pt x="0" y="169450"/>
                        <a:pt x="0" y="173831"/>
                      </a:cubicBezTo>
                      <a:cubicBezTo>
                        <a:pt x="0" y="178213"/>
                        <a:pt x="0" y="181261"/>
                        <a:pt x="0" y="185452"/>
                      </a:cubicBezTo>
                      <a:cubicBezTo>
                        <a:pt x="0" y="189643"/>
                        <a:pt x="0" y="193072"/>
                        <a:pt x="0" y="196977"/>
                      </a:cubicBezTo>
                      <a:cubicBezTo>
                        <a:pt x="0" y="200882"/>
                        <a:pt x="0" y="204883"/>
                        <a:pt x="0" y="208693"/>
                      </a:cubicBezTo>
                      <a:cubicBezTo>
                        <a:pt x="0" y="212503"/>
                        <a:pt x="0" y="216789"/>
                        <a:pt x="0" y="220313"/>
                      </a:cubicBezTo>
                      <a:cubicBezTo>
                        <a:pt x="0" y="223838"/>
                        <a:pt x="0" y="229076"/>
                        <a:pt x="0" y="231838"/>
                      </a:cubicBezTo>
                      <a:cubicBezTo>
                        <a:pt x="0" y="234601"/>
                        <a:pt x="0" y="236315"/>
                        <a:pt x="0" y="236315"/>
                      </a:cubicBezTo>
                      <a:lnTo>
                        <a:pt x="151828" y="236315"/>
                      </a:lnTo>
                      <a:cubicBezTo>
                        <a:pt x="151828" y="236315"/>
                        <a:pt x="151828" y="234791"/>
                        <a:pt x="151828" y="231838"/>
                      </a:cubicBezTo>
                      <a:cubicBezTo>
                        <a:pt x="151828" y="228886"/>
                        <a:pt x="151828" y="225266"/>
                        <a:pt x="151828" y="220313"/>
                      </a:cubicBezTo>
                      <a:cubicBezTo>
                        <a:pt x="151828" y="216884"/>
                        <a:pt x="151828" y="212979"/>
                        <a:pt x="151828" y="208693"/>
                      </a:cubicBezTo>
                      <a:cubicBezTo>
                        <a:pt x="151828" y="204406"/>
                        <a:pt x="151828" y="201168"/>
                        <a:pt x="151828" y="196977"/>
                      </a:cubicBezTo>
                      <a:cubicBezTo>
                        <a:pt x="151828" y="192786"/>
                        <a:pt x="151828" y="189452"/>
                        <a:pt x="151828" y="185452"/>
                      </a:cubicBezTo>
                      <a:cubicBezTo>
                        <a:pt x="151828" y="181451"/>
                        <a:pt x="151828" y="177736"/>
                        <a:pt x="151257" y="173831"/>
                      </a:cubicBezTo>
                      <a:cubicBezTo>
                        <a:pt x="150685" y="169926"/>
                        <a:pt x="151257" y="166211"/>
                        <a:pt x="150685" y="162306"/>
                      </a:cubicBezTo>
                      <a:cubicBezTo>
                        <a:pt x="150114" y="158401"/>
                        <a:pt x="150114" y="154591"/>
                        <a:pt x="149828" y="150685"/>
                      </a:cubicBezTo>
                      <a:cubicBezTo>
                        <a:pt x="149542" y="146780"/>
                        <a:pt x="149257" y="142970"/>
                        <a:pt x="148685" y="138970"/>
                      </a:cubicBezTo>
                      <a:cubicBezTo>
                        <a:pt x="148114" y="134969"/>
                        <a:pt x="148018" y="131350"/>
                        <a:pt x="147447" y="127444"/>
                      </a:cubicBezTo>
                      <a:lnTo>
                        <a:pt x="147447" y="127444"/>
                      </a:lnTo>
                      <a:cubicBezTo>
                        <a:pt x="150209" y="131254"/>
                        <a:pt x="152686" y="135064"/>
                        <a:pt x="155162" y="138970"/>
                      </a:cubicBezTo>
                      <a:lnTo>
                        <a:pt x="155638" y="139827"/>
                      </a:lnTo>
                      <a:lnTo>
                        <a:pt x="156591" y="138970"/>
                      </a:lnTo>
                      <a:lnTo>
                        <a:pt x="170116" y="127444"/>
                      </a:lnTo>
                      <a:lnTo>
                        <a:pt x="183547" y="115824"/>
                      </a:lnTo>
                      <a:lnTo>
                        <a:pt x="196977" y="104299"/>
                      </a:lnTo>
                      <a:lnTo>
                        <a:pt x="203930" y="98298"/>
                      </a:lnTo>
                      <a:cubicBezTo>
                        <a:pt x="202882" y="96393"/>
                        <a:pt x="201834" y="94583"/>
                        <a:pt x="200882" y="92678"/>
                      </a:cubicBezTo>
                      <a:lnTo>
                        <a:pt x="196310" y="81439"/>
                      </a:lnTo>
                      <a:cubicBezTo>
                        <a:pt x="193834" y="77438"/>
                        <a:pt x="191452" y="73533"/>
                        <a:pt x="189071" y="69913"/>
                      </a:cubicBezTo>
                      <a:cubicBezTo>
                        <a:pt x="186690" y="66294"/>
                        <a:pt x="183642" y="61913"/>
                        <a:pt x="180975" y="58293"/>
                      </a:cubicBezTo>
                      <a:cubicBezTo>
                        <a:pt x="178308" y="54673"/>
                        <a:pt x="174879" y="50387"/>
                        <a:pt x="171926" y="46767"/>
                      </a:cubicBezTo>
                      <a:cubicBezTo>
                        <a:pt x="168554" y="42701"/>
                        <a:pt x="164963" y="38824"/>
                        <a:pt x="161163" y="35147"/>
                      </a:cubicBezTo>
                      <a:cubicBezTo>
                        <a:pt x="157096" y="30909"/>
                        <a:pt x="152695" y="26984"/>
                        <a:pt x="148018" y="23431"/>
                      </a:cubicBezTo>
                      <a:cubicBezTo>
                        <a:pt x="142361" y="18983"/>
                        <a:pt x="136265" y="15126"/>
                        <a:pt x="129826" y="11906"/>
                      </a:cubicBezTo>
                      <a:cubicBezTo>
                        <a:pt x="116024" y="5153"/>
                        <a:pt x="101051" y="1105"/>
                        <a:pt x="85725" y="0"/>
                      </a:cubicBezTo>
                      <a:lnTo>
                        <a:pt x="85725" y="2191"/>
                      </a:lnTo>
                      <a:lnTo>
                        <a:pt x="64198" y="2191"/>
                      </a:lnTo>
                      <a:cubicBezTo>
                        <a:pt x="59274" y="4734"/>
                        <a:pt x="54721" y="7934"/>
                        <a:pt x="50673" y="11716"/>
                      </a:cubicBezTo>
                      <a:cubicBezTo>
                        <a:pt x="46625" y="15183"/>
                        <a:pt x="42919" y="19050"/>
                        <a:pt x="39624" y="23241"/>
                      </a:cubicBezTo>
                      <a:cubicBezTo>
                        <a:pt x="36490" y="26956"/>
                        <a:pt x="33594" y="30871"/>
                        <a:pt x="30956" y="34957"/>
                      </a:cubicBezTo>
                      <a:cubicBezTo>
                        <a:pt x="28670" y="38481"/>
                        <a:pt x="26384" y="42291"/>
                        <a:pt x="24098" y="46577"/>
                      </a:cubicBezTo>
                      <a:cubicBezTo>
                        <a:pt x="21812" y="50863"/>
                        <a:pt x="20383" y="54007"/>
                        <a:pt x="18574" y="58102"/>
                      </a:cubicBezTo>
                      <a:cubicBezTo>
                        <a:pt x="16764" y="62198"/>
                        <a:pt x="15430" y="65532"/>
                        <a:pt x="14001" y="69723"/>
                      </a:cubicBezTo>
                      <a:cubicBezTo>
                        <a:pt x="12573" y="73914"/>
                        <a:pt x="11525" y="77248"/>
                        <a:pt x="10382" y="81248"/>
                      </a:cubicBezTo>
                      <a:cubicBezTo>
                        <a:pt x="9239" y="85249"/>
                        <a:pt x="8191" y="88963"/>
                        <a:pt x="7239" y="92964"/>
                      </a:cubicBezTo>
                      <a:cubicBezTo>
                        <a:pt x="6286" y="96964"/>
                        <a:pt x="5620" y="100489"/>
                        <a:pt x="4858" y="104584"/>
                      </a:cubicBezTo>
                      <a:cubicBezTo>
                        <a:pt x="4096" y="108680"/>
                        <a:pt x="3524" y="112109"/>
                        <a:pt x="2953" y="116110"/>
                      </a:cubicBezTo>
                      <a:cubicBezTo>
                        <a:pt x="2381" y="120110"/>
                        <a:pt x="2000" y="123730"/>
                        <a:pt x="1524" y="127730"/>
                      </a:cubicBezTo>
                      <a:cubicBezTo>
                        <a:pt x="1048" y="131731"/>
                        <a:pt x="952" y="135255"/>
                        <a:pt x="571" y="139255"/>
                      </a:cubicBezTo>
                      <a:cubicBezTo>
                        <a:pt x="190" y="143256"/>
                        <a:pt x="571" y="146971"/>
                        <a:pt x="571" y="150971"/>
                      </a:cubicBezTo>
                      <a:cubicBezTo>
                        <a:pt x="571" y="154972"/>
                        <a:pt x="571" y="158591"/>
                        <a:pt x="571" y="162592"/>
                      </a:cubicBezTo>
                    </a:path>
                  </a:pathLst>
                </a:custGeom>
                <a:solidFill>
                  <a:srgbClr val="FFFFFF"/>
                </a:solidFill>
                <a:ln w="9525" cap="flat">
                  <a:noFill/>
                  <a:prstDash val="solid"/>
                  <a:miter/>
                </a:ln>
              </p:spPr>
              <p:txBody>
                <a:bodyPr rtlCol="0" anchor="ctr"/>
                <a:lstStyle/>
                <a:p>
                  <a:endParaRPr lang="en-AU"/>
                </a:p>
              </p:txBody>
            </p:sp>
            <p:grpSp>
              <p:nvGrpSpPr>
                <p:cNvPr id="114" name="Group 113">
                  <a:extLst>
                    <a:ext uri="{FF2B5EF4-FFF2-40B4-BE49-F238E27FC236}">
                      <a16:creationId xmlns:a16="http://schemas.microsoft.com/office/drawing/2014/main" id="{6E01BA4B-96D4-4143-896C-17F2FB7E7296}"/>
                    </a:ext>
                  </a:extLst>
                </p:cNvPr>
                <p:cNvGrpSpPr/>
                <p:nvPr/>
              </p:nvGrpSpPr>
              <p:grpSpPr>
                <a:xfrm>
                  <a:off x="4482573" y="3296606"/>
                  <a:ext cx="203168" cy="220408"/>
                  <a:chOff x="4482573" y="3296606"/>
                  <a:chExt cx="203168" cy="220408"/>
                </a:xfrm>
              </p:grpSpPr>
              <p:sp>
                <p:nvSpPr>
                  <p:cNvPr id="115" name="Freeform 455">
                    <a:extLst>
                      <a:ext uri="{FF2B5EF4-FFF2-40B4-BE49-F238E27FC236}">
                        <a16:creationId xmlns:a16="http://schemas.microsoft.com/office/drawing/2014/main" id="{CA8C43CE-1C88-487C-B439-2499C836B4C3}"/>
                      </a:ext>
                    </a:extLst>
                  </p:cNvPr>
                  <p:cNvSpPr/>
                  <p:nvPr/>
                </p:nvSpPr>
                <p:spPr>
                  <a:xfrm>
                    <a:off x="4522292" y="3296606"/>
                    <a:ext cx="108299" cy="11525"/>
                  </a:xfrm>
                  <a:custGeom>
                    <a:avLst/>
                    <a:gdLst>
                      <a:gd name="connsiteX0" fmla="*/ 0 w 108299"/>
                      <a:gd name="connsiteY0" fmla="*/ 11525 h 11525"/>
                      <a:gd name="connsiteX1" fmla="*/ 108299 w 108299"/>
                      <a:gd name="connsiteY1" fmla="*/ 11525 h 11525"/>
                      <a:gd name="connsiteX2" fmla="*/ 90106 w 108299"/>
                      <a:gd name="connsiteY2" fmla="*/ 0 h 11525"/>
                      <a:gd name="connsiteX3" fmla="*/ 11049 w 108299"/>
                      <a:gd name="connsiteY3" fmla="*/ 0 h 11525"/>
                      <a:gd name="connsiteX4" fmla="*/ 0 w 108299"/>
                      <a:gd name="connsiteY4" fmla="*/ 11525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99" h="11525">
                        <a:moveTo>
                          <a:pt x="0" y="11525"/>
                        </a:moveTo>
                        <a:lnTo>
                          <a:pt x="108299" y="11525"/>
                        </a:lnTo>
                        <a:cubicBezTo>
                          <a:pt x="102641" y="7077"/>
                          <a:pt x="96546" y="3220"/>
                          <a:pt x="90106" y="0"/>
                        </a:cubicBezTo>
                        <a:lnTo>
                          <a:pt x="11049" y="0"/>
                        </a:lnTo>
                        <a:cubicBezTo>
                          <a:pt x="7001" y="3467"/>
                          <a:pt x="3296" y="7334"/>
                          <a:pt x="0" y="11525"/>
                        </a:cubicBezTo>
                      </a:path>
                    </a:pathLst>
                  </a:custGeom>
                  <a:solidFill>
                    <a:srgbClr val="99D4D6"/>
                  </a:solidFill>
                  <a:ln w="9525" cap="flat">
                    <a:noFill/>
                    <a:prstDash val="solid"/>
                    <a:miter/>
                  </a:ln>
                </p:spPr>
                <p:txBody>
                  <a:bodyPr rtlCol="0" anchor="ctr"/>
                  <a:lstStyle/>
                  <a:p>
                    <a:endParaRPr lang="en-AU"/>
                  </a:p>
                </p:txBody>
              </p:sp>
              <p:sp>
                <p:nvSpPr>
                  <p:cNvPr id="116" name="Freeform 456">
                    <a:extLst>
                      <a:ext uri="{FF2B5EF4-FFF2-40B4-BE49-F238E27FC236}">
                        <a16:creationId xmlns:a16="http://schemas.microsoft.com/office/drawing/2014/main" id="{5BC9C30C-7626-48E1-9E2F-9EE46DD332E9}"/>
                      </a:ext>
                    </a:extLst>
                  </p:cNvPr>
                  <p:cNvSpPr/>
                  <p:nvPr/>
                </p:nvSpPr>
                <p:spPr>
                  <a:xfrm>
                    <a:off x="4506767" y="3319847"/>
                    <a:ext cx="147732" cy="11620"/>
                  </a:xfrm>
                  <a:custGeom>
                    <a:avLst/>
                    <a:gdLst>
                      <a:gd name="connsiteX0" fmla="*/ 0 w 147732"/>
                      <a:gd name="connsiteY0" fmla="*/ 11621 h 11620"/>
                      <a:gd name="connsiteX1" fmla="*/ 147733 w 147732"/>
                      <a:gd name="connsiteY1" fmla="*/ 11621 h 11620"/>
                      <a:gd name="connsiteX2" fmla="*/ 136970 w 147732"/>
                      <a:gd name="connsiteY2" fmla="*/ 0 h 11620"/>
                      <a:gd name="connsiteX3" fmla="*/ 6858 w 147732"/>
                      <a:gd name="connsiteY3" fmla="*/ 0 h 11620"/>
                      <a:gd name="connsiteX4" fmla="*/ 0 w 147732"/>
                      <a:gd name="connsiteY4" fmla="*/ 11621 h 11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32" h="11620">
                        <a:moveTo>
                          <a:pt x="0" y="11621"/>
                        </a:moveTo>
                        <a:lnTo>
                          <a:pt x="147733" y="11621"/>
                        </a:lnTo>
                        <a:cubicBezTo>
                          <a:pt x="144113" y="7334"/>
                          <a:pt x="140494" y="3429"/>
                          <a:pt x="136970" y="0"/>
                        </a:cubicBezTo>
                        <a:lnTo>
                          <a:pt x="6858" y="0"/>
                        </a:lnTo>
                        <a:cubicBezTo>
                          <a:pt x="4572" y="3524"/>
                          <a:pt x="2286" y="7334"/>
                          <a:pt x="0" y="11621"/>
                        </a:cubicBezTo>
                      </a:path>
                    </a:pathLst>
                  </a:custGeom>
                  <a:solidFill>
                    <a:srgbClr val="99D4D6"/>
                  </a:solidFill>
                  <a:ln w="9525" cap="flat">
                    <a:noFill/>
                    <a:prstDash val="solid"/>
                    <a:miter/>
                  </a:ln>
                </p:spPr>
                <p:txBody>
                  <a:bodyPr rtlCol="0" anchor="ctr"/>
                  <a:lstStyle/>
                  <a:p>
                    <a:endParaRPr lang="en-AU"/>
                  </a:p>
                </p:txBody>
              </p:sp>
              <p:sp>
                <p:nvSpPr>
                  <p:cNvPr id="117" name="Freeform 457">
                    <a:extLst>
                      <a:ext uri="{FF2B5EF4-FFF2-40B4-BE49-F238E27FC236}">
                        <a16:creationId xmlns:a16="http://schemas.microsoft.com/office/drawing/2014/main" id="{C46A6D7A-3E8C-40BD-AA82-46F765672BBB}"/>
                      </a:ext>
                    </a:extLst>
                  </p:cNvPr>
                  <p:cNvSpPr/>
                  <p:nvPr/>
                </p:nvSpPr>
                <p:spPr>
                  <a:xfrm>
                    <a:off x="4496670" y="3342992"/>
                    <a:ext cx="174974" cy="11620"/>
                  </a:xfrm>
                  <a:custGeom>
                    <a:avLst/>
                    <a:gdLst>
                      <a:gd name="connsiteX0" fmla="*/ 0 w 174974"/>
                      <a:gd name="connsiteY0" fmla="*/ 11621 h 11620"/>
                      <a:gd name="connsiteX1" fmla="*/ 174974 w 174974"/>
                      <a:gd name="connsiteY1" fmla="*/ 11621 h 11620"/>
                      <a:gd name="connsiteX2" fmla="*/ 166878 w 174974"/>
                      <a:gd name="connsiteY2" fmla="*/ 0 h 11620"/>
                      <a:gd name="connsiteX3" fmla="*/ 4953 w 174974"/>
                      <a:gd name="connsiteY3" fmla="*/ 0 h 11620"/>
                      <a:gd name="connsiteX4" fmla="*/ 381 w 174974"/>
                      <a:gd name="connsiteY4" fmla="*/ 11621 h 11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74" h="11620">
                        <a:moveTo>
                          <a:pt x="0" y="11621"/>
                        </a:moveTo>
                        <a:lnTo>
                          <a:pt x="174974" y="11621"/>
                        </a:lnTo>
                        <a:cubicBezTo>
                          <a:pt x="172212" y="7429"/>
                          <a:pt x="169545" y="3620"/>
                          <a:pt x="166878" y="0"/>
                        </a:cubicBezTo>
                        <a:lnTo>
                          <a:pt x="4953" y="0"/>
                        </a:lnTo>
                        <a:cubicBezTo>
                          <a:pt x="3429" y="3620"/>
                          <a:pt x="1810" y="7429"/>
                          <a:pt x="381" y="11621"/>
                        </a:cubicBezTo>
                      </a:path>
                    </a:pathLst>
                  </a:custGeom>
                  <a:solidFill>
                    <a:srgbClr val="99D4D6"/>
                  </a:solidFill>
                  <a:ln w="9525" cap="flat">
                    <a:noFill/>
                    <a:prstDash val="solid"/>
                    <a:miter/>
                  </a:ln>
                </p:spPr>
                <p:txBody>
                  <a:bodyPr rtlCol="0" anchor="ctr"/>
                  <a:lstStyle/>
                  <a:p>
                    <a:endParaRPr lang="en-AU"/>
                  </a:p>
                </p:txBody>
              </p:sp>
              <p:sp>
                <p:nvSpPr>
                  <p:cNvPr id="118" name="Freeform 458">
                    <a:extLst>
                      <a:ext uri="{FF2B5EF4-FFF2-40B4-BE49-F238E27FC236}">
                        <a16:creationId xmlns:a16="http://schemas.microsoft.com/office/drawing/2014/main" id="{80BBF480-1A77-45DE-9FEB-F65F6E10368D}"/>
                      </a:ext>
                    </a:extLst>
                  </p:cNvPr>
                  <p:cNvSpPr/>
                  <p:nvPr/>
                </p:nvSpPr>
                <p:spPr>
                  <a:xfrm>
                    <a:off x="4489908" y="3366138"/>
                    <a:ext cx="195833" cy="11715"/>
                  </a:xfrm>
                  <a:custGeom>
                    <a:avLst/>
                    <a:gdLst>
                      <a:gd name="connsiteX0" fmla="*/ 0 w 195833"/>
                      <a:gd name="connsiteY0" fmla="*/ 11716 h 11715"/>
                      <a:gd name="connsiteX1" fmla="*/ 195834 w 195833"/>
                      <a:gd name="connsiteY1" fmla="*/ 11716 h 11715"/>
                      <a:gd name="connsiteX2" fmla="*/ 188976 w 195833"/>
                      <a:gd name="connsiteY2" fmla="*/ 0 h 11715"/>
                      <a:gd name="connsiteX3" fmla="*/ 3143 w 195833"/>
                      <a:gd name="connsiteY3" fmla="*/ 0 h 11715"/>
                      <a:gd name="connsiteX4" fmla="*/ 0 w 195833"/>
                      <a:gd name="connsiteY4" fmla="*/ 11716 h 11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33" h="11715">
                        <a:moveTo>
                          <a:pt x="0" y="11716"/>
                        </a:moveTo>
                        <a:lnTo>
                          <a:pt x="195834" y="11716"/>
                        </a:lnTo>
                        <a:cubicBezTo>
                          <a:pt x="193453" y="7715"/>
                          <a:pt x="191262" y="3715"/>
                          <a:pt x="188976" y="0"/>
                        </a:cubicBezTo>
                        <a:lnTo>
                          <a:pt x="3143" y="0"/>
                        </a:lnTo>
                        <a:cubicBezTo>
                          <a:pt x="2000" y="3715"/>
                          <a:pt x="953" y="7715"/>
                          <a:pt x="0" y="11716"/>
                        </a:cubicBezTo>
                      </a:path>
                    </a:pathLst>
                  </a:custGeom>
                  <a:solidFill>
                    <a:srgbClr val="99D4D6"/>
                  </a:solidFill>
                  <a:ln w="9525" cap="flat">
                    <a:noFill/>
                    <a:prstDash val="solid"/>
                    <a:miter/>
                  </a:ln>
                </p:spPr>
                <p:txBody>
                  <a:bodyPr rtlCol="0" anchor="ctr"/>
                  <a:lstStyle/>
                  <a:p>
                    <a:endParaRPr lang="en-AU"/>
                  </a:p>
                </p:txBody>
              </p:sp>
              <p:sp>
                <p:nvSpPr>
                  <p:cNvPr id="119" name="Freeform 459">
                    <a:extLst>
                      <a:ext uri="{FF2B5EF4-FFF2-40B4-BE49-F238E27FC236}">
                        <a16:creationId xmlns:a16="http://schemas.microsoft.com/office/drawing/2014/main" id="{BF7AF0E1-4A6A-4BF2-9862-4E6528BCE1A8}"/>
                      </a:ext>
                    </a:extLst>
                  </p:cNvPr>
                  <p:cNvSpPr/>
                  <p:nvPr/>
                </p:nvSpPr>
                <p:spPr>
                  <a:xfrm>
                    <a:off x="4485621" y="3389474"/>
                    <a:ext cx="196215" cy="11525"/>
                  </a:xfrm>
                  <a:custGeom>
                    <a:avLst/>
                    <a:gdLst>
                      <a:gd name="connsiteX0" fmla="*/ 0 w 196215"/>
                      <a:gd name="connsiteY0" fmla="*/ 11525 h 11525"/>
                      <a:gd name="connsiteX1" fmla="*/ 182785 w 196215"/>
                      <a:gd name="connsiteY1" fmla="*/ 11525 h 11525"/>
                      <a:gd name="connsiteX2" fmla="*/ 196215 w 196215"/>
                      <a:gd name="connsiteY2" fmla="*/ 0 h 11525"/>
                      <a:gd name="connsiteX3" fmla="*/ 1905 w 196215"/>
                      <a:gd name="connsiteY3" fmla="*/ 0 h 11525"/>
                      <a:gd name="connsiteX4" fmla="*/ 0 w 196215"/>
                      <a:gd name="connsiteY4" fmla="*/ 11525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215" h="11525">
                        <a:moveTo>
                          <a:pt x="0" y="11525"/>
                        </a:moveTo>
                        <a:lnTo>
                          <a:pt x="182785" y="11525"/>
                        </a:lnTo>
                        <a:lnTo>
                          <a:pt x="196215" y="0"/>
                        </a:lnTo>
                        <a:lnTo>
                          <a:pt x="1905" y="0"/>
                        </a:lnTo>
                        <a:cubicBezTo>
                          <a:pt x="1143" y="3715"/>
                          <a:pt x="571" y="7525"/>
                          <a:pt x="0" y="11525"/>
                        </a:cubicBezTo>
                      </a:path>
                    </a:pathLst>
                  </a:custGeom>
                  <a:solidFill>
                    <a:srgbClr val="99D4D6"/>
                  </a:solidFill>
                  <a:ln w="9525" cap="flat">
                    <a:noFill/>
                    <a:prstDash val="solid"/>
                    <a:miter/>
                  </a:ln>
                </p:spPr>
                <p:txBody>
                  <a:bodyPr rtlCol="0" anchor="ctr"/>
                  <a:lstStyle/>
                  <a:p>
                    <a:endParaRPr lang="en-AU"/>
                  </a:p>
                </p:txBody>
              </p:sp>
              <p:sp>
                <p:nvSpPr>
                  <p:cNvPr id="120" name="Freeform 460">
                    <a:extLst>
                      <a:ext uri="{FF2B5EF4-FFF2-40B4-BE49-F238E27FC236}">
                        <a16:creationId xmlns:a16="http://schemas.microsoft.com/office/drawing/2014/main" id="{6CCE830F-38B8-4E35-8246-0168B9347DBC}"/>
                      </a:ext>
                    </a:extLst>
                  </p:cNvPr>
                  <p:cNvSpPr/>
                  <p:nvPr/>
                </p:nvSpPr>
                <p:spPr>
                  <a:xfrm>
                    <a:off x="4483240" y="3412239"/>
                    <a:ext cx="171735" cy="11525"/>
                  </a:xfrm>
                  <a:custGeom>
                    <a:avLst/>
                    <a:gdLst>
                      <a:gd name="connsiteX0" fmla="*/ 0 w 171735"/>
                      <a:gd name="connsiteY0" fmla="*/ 11525 h 11525"/>
                      <a:gd name="connsiteX1" fmla="*/ 158210 w 171735"/>
                      <a:gd name="connsiteY1" fmla="*/ 11525 h 11525"/>
                      <a:gd name="connsiteX2" fmla="*/ 171736 w 171735"/>
                      <a:gd name="connsiteY2" fmla="*/ 0 h 11525"/>
                      <a:gd name="connsiteX3" fmla="*/ 953 w 171735"/>
                      <a:gd name="connsiteY3" fmla="*/ 0 h 11525"/>
                      <a:gd name="connsiteX4" fmla="*/ 0 w 171735"/>
                      <a:gd name="connsiteY4" fmla="*/ 11525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735" h="11525">
                        <a:moveTo>
                          <a:pt x="0" y="11525"/>
                        </a:moveTo>
                        <a:lnTo>
                          <a:pt x="158210" y="11525"/>
                        </a:lnTo>
                        <a:lnTo>
                          <a:pt x="171736" y="0"/>
                        </a:lnTo>
                        <a:lnTo>
                          <a:pt x="953" y="0"/>
                        </a:lnTo>
                        <a:cubicBezTo>
                          <a:pt x="953" y="3715"/>
                          <a:pt x="381" y="7525"/>
                          <a:pt x="0" y="11525"/>
                        </a:cubicBezTo>
                      </a:path>
                    </a:pathLst>
                  </a:custGeom>
                  <a:solidFill>
                    <a:srgbClr val="99D4D6"/>
                  </a:solidFill>
                  <a:ln w="9525" cap="flat">
                    <a:noFill/>
                    <a:prstDash val="solid"/>
                    <a:miter/>
                  </a:ln>
                </p:spPr>
                <p:txBody>
                  <a:bodyPr rtlCol="0" anchor="ctr"/>
                  <a:lstStyle/>
                  <a:p>
                    <a:endParaRPr lang="en-AU"/>
                  </a:p>
                </p:txBody>
              </p:sp>
              <p:sp>
                <p:nvSpPr>
                  <p:cNvPr id="121" name="Freeform 461">
                    <a:extLst>
                      <a:ext uri="{FF2B5EF4-FFF2-40B4-BE49-F238E27FC236}">
                        <a16:creationId xmlns:a16="http://schemas.microsoft.com/office/drawing/2014/main" id="{D0514259-076F-43A9-BDC0-B909C2BA813A}"/>
                      </a:ext>
                    </a:extLst>
                  </p:cNvPr>
                  <p:cNvSpPr/>
                  <p:nvPr/>
                </p:nvSpPr>
                <p:spPr>
                  <a:xfrm>
                    <a:off x="4482573" y="3435861"/>
                    <a:ext cx="152876" cy="11620"/>
                  </a:xfrm>
                  <a:custGeom>
                    <a:avLst/>
                    <a:gdLst>
                      <a:gd name="connsiteX0" fmla="*/ 0 w 152876"/>
                      <a:gd name="connsiteY0" fmla="*/ 11621 h 11620"/>
                      <a:gd name="connsiteX1" fmla="*/ 152876 w 152876"/>
                      <a:gd name="connsiteY1" fmla="*/ 11621 h 11620"/>
                      <a:gd name="connsiteX2" fmla="*/ 152019 w 152876"/>
                      <a:gd name="connsiteY2" fmla="*/ 0 h 11620"/>
                      <a:gd name="connsiteX3" fmla="*/ 190 w 152876"/>
                      <a:gd name="connsiteY3" fmla="*/ 0 h 11620"/>
                      <a:gd name="connsiteX4" fmla="*/ 190 w 152876"/>
                      <a:gd name="connsiteY4" fmla="*/ 11621 h 11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876" h="11620">
                        <a:moveTo>
                          <a:pt x="0" y="11621"/>
                        </a:moveTo>
                        <a:lnTo>
                          <a:pt x="152876" y="11621"/>
                        </a:lnTo>
                        <a:cubicBezTo>
                          <a:pt x="152876" y="7715"/>
                          <a:pt x="152305" y="3905"/>
                          <a:pt x="152019" y="0"/>
                        </a:cubicBezTo>
                        <a:lnTo>
                          <a:pt x="190" y="0"/>
                        </a:lnTo>
                        <a:cubicBezTo>
                          <a:pt x="190" y="3715"/>
                          <a:pt x="190" y="7620"/>
                          <a:pt x="190" y="11621"/>
                        </a:cubicBezTo>
                      </a:path>
                    </a:pathLst>
                  </a:custGeom>
                  <a:solidFill>
                    <a:srgbClr val="99D4D6"/>
                  </a:solidFill>
                  <a:ln w="9525" cap="flat">
                    <a:noFill/>
                    <a:prstDash val="solid"/>
                    <a:miter/>
                  </a:ln>
                </p:spPr>
                <p:txBody>
                  <a:bodyPr rtlCol="0" anchor="ctr"/>
                  <a:lstStyle/>
                  <a:p>
                    <a:endParaRPr lang="en-AU"/>
                  </a:p>
                </p:txBody>
              </p:sp>
              <p:sp>
                <p:nvSpPr>
                  <p:cNvPr id="122" name="Freeform 462">
                    <a:extLst>
                      <a:ext uri="{FF2B5EF4-FFF2-40B4-BE49-F238E27FC236}">
                        <a16:creationId xmlns:a16="http://schemas.microsoft.com/office/drawing/2014/main" id="{13B5B411-B8C1-4844-8432-5CBFEA08F860}"/>
                      </a:ext>
                    </a:extLst>
                  </p:cNvPr>
                  <p:cNvSpPr/>
                  <p:nvPr/>
                </p:nvSpPr>
                <p:spPr>
                  <a:xfrm>
                    <a:off x="4482764" y="3459007"/>
                    <a:ext cx="153638" cy="11620"/>
                  </a:xfrm>
                  <a:custGeom>
                    <a:avLst/>
                    <a:gdLst>
                      <a:gd name="connsiteX0" fmla="*/ 0 w 153638"/>
                      <a:gd name="connsiteY0" fmla="*/ 0 h 11620"/>
                      <a:gd name="connsiteX1" fmla="*/ 0 w 153638"/>
                      <a:gd name="connsiteY1" fmla="*/ 11621 h 11620"/>
                      <a:gd name="connsiteX2" fmla="*/ 153638 w 153638"/>
                      <a:gd name="connsiteY2" fmla="*/ 11621 h 11620"/>
                      <a:gd name="connsiteX3" fmla="*/ 153067 w 153638"/>
                      <a:gd name="connsiteY3" fmla="*/ 0 h 11620"/>
                    </a:gdLst>
                    <a:ahLst/>
                    <a:cxnLst>
                      <a:cxn ang="0">
                        <a:pos x="connsiteX0" y="connsiteY0"/>
                      </a:cxn>
                      <a:cxn ang="0">
                        <a:pos x="connsiteX1" y="connsiteY1"/>
                      </a:cxn>
                      <a:cxn ang="0">
                        <a:pos x="connsiteX2" y="connsiteY2"/>
                      </a:cxn>
                      <a:cxn ang="0">
                        <a:pos x="connsiteX3" y="connsiteY3"/>
                      </a:cxn>
                    </a:cxnLst>
                    <a:rect l="l" t="t" r="r" b="b"/>
                    <a:pathLst>
                      <a:path w="153638" h="11620">
                        <a:moveTo>
                          <a:pt x="0" y="0"/>
                        </a:moveTo>
                        <a:cubicBezTo>
                          <a:pt x="0" y="3429"/>
                          <a:pt x="0" y="7429"/>
                          <a:pt x="0" y="11621"/>
                        </a:cubicBezTo>
                        <a:lnTo>
                          <a:pt x="153638" y="11621"/>
                        </a:lnTo>
                        <a:cubicBezTo>
                          <a:pt x="153638" y="7906"/>
                          <a:pt x="153638" y="3905"/>
                          <a:pt x="153067" y="0"/>
                        </a:cubicBezTo>
                        <a:close/>
                      </a:path>
                    </a:pathLst>
                  </a:custGeom>
                  <a:solidFill>
                    <a:srgbClr val="99D4D6"/>
                  </a:solidFill>
                  <a:ln w="9525" cap="flat">
                    <a:noFill/>
                    <a:prstDash val="solid"/>
                    <a:miter/>
                  </a:ln>
                </p:spPr>
                <p:txBody>
                  <a:bodyPr rtlCol="0" anchor="ctr"/>
                  <a:lstStyle/>
                  <a:p>
                    <a:endParaRPr lang="en-AU"/>
                  </a:p>
                </p:txBody>
              </p:sp>
              <p:sp>
                <p:nvSpPr>
                  <p:cNvPr id="123" name="Freeform 463">
                    <a:extLst>
                      <a:ext uri="{FF2B5EF4-FFF2-40B4-BE49-F238E27FC236}">
                        <a16:creationId xmlns:a16="http://schemas.microsoft.com/office/drawing/2014/main" id="{BF4F7954-17D3-4CCA-B2A0-53B0719A0C89}"/>
                      </a:ext>
                    </a:extLst>
                  </p:cNvPr>
                  <p:cNvSpPr/>
                  <p:nvPr/>
                </p:nvSpPr>
                <p:spPr>
                  <a:xfrm>
                    <a:off x="4483240" y="3482153"/>
                    <a:ext cx="153257" cy="11715"/>
                  </a:xfrm>
                  <a:custGeom>
                    <a:avLst/>
                    <a:gdLst>
                      <a:gd name="connsiteX0" fmla="*/ 0 w 153257"/>
                      <a:gd name="connsiteY0" fmla="*/ 0 h 11715"/>
                      <a:gd name="connsiteX1" fmla="*/ 0 w 153257"/>
                      <a:gd name="connsiteY1" fmla="*/ 11716 h 11715"/>
                      <a:gd name="connsiteX2" fmla="*/ 153257 w 153257"/>
                      <a:gd name="connsiteY2" fmla="*/ 11716 h 11715"/>
                      <a:gd name="connsiteX3" fmla="*/ 153257 w 153257"/>
                      <a:gd name="connsiteY3" fmla="*/ 0 h 11715"/>
                    </a:gdLst>
                    <a:ahLst/>
                    <a:cxnLst>
                      <a:cxn ang="0">
                        <a:pos x="connsiteX0" y="connsiteY0"/>
                      </a:cxn>
                      <a:cxn ang="0">
                        <a:pos x="connsiteX1" y="connsiteY1"/>
                      </a:cxn>
                      <a:cxn ang="0">
                        <a:pos x="connsiteX2" y="connsiteY2"/>
                      </a:cxn>
                      <a:cxn ang="0">
                        <a:pos x="connsiteX3" y="connsiteY3"/>
                      </a:cxn>
                    </a:cxnLst>
                    <a:rect l="l" t="t" r="r" b="b"/>
                    <a:pathLst>
                      <a:path w="153257" h="11715">
                        <a:moveTo>
                          <a:pt x="0" y="0"/>
                        </a:moveTo>
                        <a:cubicBezTo>
                          <a:pt x="0" y="4000"/>
                          <a:pt x="0" y="7906"/>
                          <a:pt x="0" y="11716"/>
                        </a:cubicBezTo>
                        <a:lnTo>
                          <a:pt x="153257" y="11716"/>
                        </a:lnTo>
                        <a:cubicBezTo>
                          <a:pt x="153257" y="8096"/>
                          <a:pt x="153257" y="4191"/>
                          <a:pt x="153257" y="0"/>
                        </a:cubicBezTo>
                        <a:close/>
                      </a:path>
                    </a:pathLst>
                  </a:custGeom>
                  <a:solidFill>
                    <a:srgbClr val="99D4D6"/>
                  </a:solidFill>
                  <a:ln w="9525" cap="flat">
                    <a:noFill/>
                    <a:prstDash val="solid"/>
                    <a:miter/>
                  </a:ln>
                </p:spPr>
                <p:txBody>
                  <a:bodyPr rtlCol="0" anchor="ctr"/>
                  <a:lstStyle/>
                  <a:p>
                    <a:endParaRPr lang="en-AU"/>
                  </a:p>
                </p:txBody>
              </p:sp>
              <p:sp>
                <p:nvSpPr>
                  <p:cNvPr id="124" name="Freeform 464">
                    <a:extLst>
                      <a:ext uri="{FF2B5EF4-FFF2-40B4-BE49-F238E27FC236}">
                        <a16:creationId xmlns:a16="http://schemas.microsoft.com/office/drawing/2014/main" id="{F2F1BF61-C50C-4FD2-9FD1-12BCD88B22C0}"/>
                      </a:ext>
                    </a:extLst>
                  </p:cNvPr>
                  <p:cNvSpPr/>
                  <p:nvPr/>
                </p:nvSpPr>
                <p:spPr>
                  <a:xfrm>
                    <a:off x="4484002" y="3505489"/>
                    <a:ext cx="152400" cy="11525"/>
                  </a:xfrm>
                  <a:custGeom>
                    <a:avLst/>
                    <a:gdLst>
                      <a:gd name="connsiteX0" fmla="*/ 0 w 152400"/>
                      <a:gd name="connsiteY0" fmla="*/ 0 h 11525"/>
                      <a:gd name="connsiteX1" fmla="*/ 0 w 152400"/>
                      <a:gd name="connsiteY1" fmla="*/ 11525 h 11525"/>
                      <a:gd name="connsiteX2" fmla="*/ 152400 w 152400"/>
                      <a:gd name="connsiteY2" fmla="*/ 11525 h 11525"/>
                      <a:gd name="connsiteX3" fmla="*/ 152400 w 152400"/>
                      <a:gd name="connsiteY3" fmla="*/ 0 h 11525"/>
                    </a:gdLst>
                    <a:ahLst/>
                    <a:cxnLst>
                      <a:cxn ang="0">
                        <a:pos x="connsiteX0" y="connsiteY0"/>
                      </a:cxn>
                      <a:cxn ang="0">
                        <a:pos x="connsiteX1" y="connsiteY1"/>
                      </a:cxn>
                      <a:cxn ang="0">
                        <a:pos x="connsiteX2" y="connsiteY2"/>
                      </a:cxn>
                      <a:cxn ang="0">
                        <a:pos x="connsiteX3" y="connsiteY3"/>
                      </a:cxn>
                    </a:cxnLst>
                    <a:rect l="l" t="t" r="r" b="b"/>
                    <a:pathLst>
                      <a:path w="152400" h="11525">
                        <a:moveTo>
                          <a:pt x="0" y="0"/>
                        </a:moveTo>
                        <a:cubicBezTo>
                          <a:pt x="0" y="4763"/>
                          <a:pt x="0" y="8763"/>
                          <a:pt x="0" y="11525"/>
                        </a:cubicBezTo>
                        <a:lnTo>
                          <a:pt x="152400" y="11525"/>
                        </a:lnTo>
                        <a:cubicBezTo>
                          <a:pt x="152400" y="8858"/>
                          <a:pt x="152400" y="4953"/>
                          <a:pt x="152400" y="0"/>
                        </a:cubicBezTo>
                        <a:close/>
                      </a:path>
                    </a:pathLst>
                  </a:custGeom>
                  <a:solidFill>
                    <a:srgbClr val="99D4D6"/>
                  </a:solidFill>
                  <a:ln w="9525" cap="flat">
                    <a:noFill/>
                    <a:prstDash val="solid"/>
                    <a:miter/>
                  </a:ln>
                </p:spPr>
                <p:txBody>
                  <a:bodyPr rtlCol="0" anchor="ctr"/>
                  <a:lstStyle/>
                  <a:p>
                    <a:endParaRPr lang="en-AU"/>
                  </a:p>
                </p:txBody>
              </p:sp>
            </p:grpSp>
          </p:grpSp>
        </p:grpSp>
        <p:grpSp>
          <p:nvGrpSpPr>
            <p:cNvPr id="41" name="Group 40">
              <a:extLst>
                <a:ext uri="{FF2B5EF4-FFF2-40B4-BE49-F238E27FC236}">
                  <a16:creationId xmlns:a16="http://schemas.microsoft.com/office/drawing/2014/main" id="{F8A0B573-04F7-4903-B7EA-2538DD703B3F}"/>
                </a:ext>
              </a:extLst>
            </p:cNvPr>
            <p:cNvGrpSpPr/>
            <p:nvPr/>
          </p:nvGrpSpPr>
          <p:grpSpPr>
            <a:xfrm>
              <a:off x="1480911" y="2921814"/>
              <a:ext cx="529019" cy="1061516"/>
              <a:chOff x="1409561" y="3165443"/>
              <a:chExt cx="529019" cy="1061516"/>
            </a:xfrm>
          </p:grpSpPr>
          <p:sp>
            <p:nvSpPr>
              <p:cNvPr id="71" name="Freeform 900">
                <a:extLst>
                  <a:ext uri="{FF2B5EF4-FFF2-40B4-BE49-F238E27FC236}">
                    <a16:creationId xmlns:a16="http://schemas.microsoft.com/office/drawing/2014/main" id="{F5BD587A-733C-4BB3-B714-EF9BD8925C70}"/>
                  </a:ext>
                </a:extLst>
              </p:cNvPr>
              <p:cNvSpPr/>
              <p:nvPr/>
            </p:nvSpPr>
            <p:spPr>
              <a:xfrm>
                <a:off x="1833138" y="4181496"/>
                <a:ext cx="74485" cy="29622"/>
              </a:xfrm>
              <a:custGeom>
                <a:avLst/>
                <a:gdLst>
                  <a:gd name="connsiteX0" fmla="*/ 25146 w 74485"/>
                  <a:gd name="connsiteY0" fmla="*/ 7049 h 29622"/>
                  <a:gd name="connsiteX1" fmla="*/ 29146 w 74485"/>
                  <a:gd name="connsiteY1" fmla="*/ 4096 h 29622"/>
                  <a:gd name="connsiteX2" fmla="*/ 48768 w 74485"/>
                  <a:gd name="connsiteY2" fmla="*/ 7811 h 29622"/>
                  <a:gd name="connsiteX3" fmla="*/ 73628 w 74485"/>
                  <a:gd name="connsiteY3" fmla="*/ 0 h 29622"/>
                  <a:gd name="connsiteX4" fmla="*/ 73628 w 74485"/>
                  <a:gd name="connsiteY4" fmla="*/ 17145 h 29622"/>
                  <a:gd name="connsiteX5" fmla="*/ 68294 w 74485"/>
                  <a:gd name="connsiteY5" fmla="*/ 19431 h 29622"/>
                  <a:gd name="connsiteX6" fmla="*/ 0 w 74485"/>
                  <a:gd name="connsiteY6" fmla="*/ 29623 h 29622"/>
                  <a:gd name="connsiteX7" fmla="*/ 25336 w 74485"/>
                  <a:gd name="connsiteY7" fmla="*/ 7049 h 2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485" h="29622">
                    <a:moveTo>
                      <a:pt x="25146" y="7049"/>
                    </a:moveTo>
                    <a:cubicBezTo>
                      <a:pt x="26413" y="5982"/>
                      <a:pt x="27756" y="4991"/>
                      <a:pt x="29146" y="4096"/>
                    </a:cubicBezTo>
                    <a:cubicBezTo>
                      <a:pt x="35166" y="7268"/>
                      <a:pt x="42005" y="8563"/>
                      <a:pt x="48768" y="7811"/>
                    </a:cubicBezTo>
                    <a:cubicBezTo>
                      <a:pt x="57426" y="6572"/>
                      <a:pt x="65818" y="3934"/>
                      <a:pt x="73628" y="0"/>
                    </a:cubicBezTo>
                    <a:cubicBezTo>
                      <a:pt x="74771" y="5658"/>
                      <a:pt x="74771" y="11487"/>
                      <a:pt x="73628" y="17145"/>
                    </a:cubicBezTo>
                    <a:cubicBezTo>
                      <a:pt x="72771" y="18860"/>
                      <a:pt x="70199" y="18955"/>
                      <a:pt x="68294" y="19431"/>
                    </a:cubicBezTo>
                    <a:cubicBezTo>
                      <a:pt x="45882" y="24870"/>
                      <a:pt x="23022" y="28280"/>
                      <a:pt x="0" y="29623"/>
                    </a:cubicBezTo>
                    <a:cubicBezTo>
                      <a:pt x="0" y="25146"/>
                      <a:pt x="17717" y="13621"/>
                      <a:pt x="25336" y="7049"/>
                    </a:cubicBezTo>
                  </a:path>
                </a:pathLst>
              </a:custGeom>
              <a:solidFill>
                <a:srgbClr val="EB593D"/>
              </a:solidFill>
              <a:ln w="9525" cap="flat">
                <a:noFill/>
                <a:prstDash val="solid"/>
                <a:miter/>
              </a:ln>
            </p:spPr>
            <p:txBody>
              <a:bodyPr rtlCol="0" anchor="ctr"/>
              <a:lstStyle/>
              <a:p>
                <a:endParaRPr lang="en-AU"/>
              </a:p>
            </p:txBody>
          </p:sp>
          <p:sp>
            <p:nvSpPr>
              <p:cNvPr id="72" name="Freeform 901">
                <a:extLst>
                  <a:ext uri="{FF2B5EF4-FFF2-40B4-BE49-F238E27FC236}">
                    <a16:creationId xmlns:a16="http://schemas.microsoft.com/office/drawing/2014/main" id="{9C9B871D-8C63-4998-97BA-794F34B7A2DD}"/>
                  </a:ext>
                </a:extLst>
              </p:cNvPr>
              <p:cNvSpPr/>
              <p:nvPr/>
            </p:nvSpPr>
            <p:spPr>
              <a:xfrm>
                <a:off x="1862189" y="4172321"/>
                <a:ext cx="44481" cy="17193"/>
              </a:xfrm>
              <a:custGeom>
                <a:avLst/>
                <a:gdLst>
                  <a:gd name="connsiteX0" fmla="*/ 95 w 44481"/>
                  <a:gd name="connsiteY0" fmla="*/ 13270 h 17193"/>
                  <a:gd name="connsiteX1" fmla="*/ 19145 w 44481"/>
                  <a:gd name="connsiteY1" fmla="*/ 2221 h 17193"/>
                  <a:gd name="connsiteX2" fmla="*/ 39338 w 44481"/>
                  <a:gd name="connsiteY2" fmla="*/ 1269 h 17193"/>
                  <a:gd name="connsiteX3" fmla="*/ 44482 w 44481"/>
                  <a:gd name="connsiteY3" fmla="*/ 9174 h 17193"/>
                  <a:gd name="connsiteX4" fmla="*/ 19621 w 44481"/>
                  <a:gd name="connsiteY4" fmla="*/ 16985 h 17193"/>
                  <a:gd name="connsiteX5" fmla="*/ 0 w 44481"/>
                  <a:gd name="connsiteY5" fmla="*/ 13270 h 17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81" h="17193">
                    <a:moveTo>
                      <a:pt x="95" y="13270"/>
                    </a:moveTo>
                    <a:cubicBezTo>
                      <a:pt x="5867" y="8669"/>
                      <a:pt x="12287" y="4955"/>
                      <a:pt x="19145" y="2221"/>
                    </a:cubicBezTo>
                    <a:cubicBezTo>
                      <a:pt x="25575" y="-370"/>
                      <a:pt x="32690" y="-703"/>
                      <a:pt x="39338" y="1269"/>
                    </a:cubicBezTo>
                    <a:cubicBezTo>
                      <a:pt x="42253" y="2888"/>
                      <a:pt x="44177" y="5850"/>
                      <a:pt x="44482" y="9174"/>
                    </a:cubicBezTo>
                    <a:cubicBezTo>
                      <a:pt x="36671" y="13108"/>
                      <a:pt x="28280" y="15747"/>
                      <a:pt x="19621" y="16985"/>
                    </a:cubicBezTo>
                    <a:cubicBezTo>
                      <a:pt x="12859" y="17737"/>
                      <a:pt x="6020" y="16442"/>
                      <a:pt x="0" y="13270"/>
                    </a:cubicBezTo>
                  </a:path>
                </a:pathLst>
              </a:custGeom>
              <a:solidFill>
                <a:srgbClr val="E88C73"/>
              </a:solidFill>
              <a:ln w="9525" cap="flat">
                <a:noFill/>
                <a:prstDash val="solid"/>
                <a:miter/>
              </a:ln>
            </p:spPr>
            <p:txBody>
              <a:bodyPr rtlCol="0" anchor="ctr"/>
              <a:lstStyle/>
              <a:p>
                <a:endParaRPr lang="en-AU"/>
              </a:p>
            </p:txBody>
          </p:sp>
          <p:sp>
            <p:nvSpPr>
              <p:cNvPr id="73" name="Freeform 910">
                <a:extLst>
                  <a:ext uri="{FF2B5EF4-FFF2-40B4-BE49-F238E27FC236}">
                    <a16:creationId xmlns:a16="http://schemas.microsoft.com/office/drawing/2014/main" id="{8587EE21-4235-4835-B4B7-7ED0CDEFAA27}"/>
                  </a:ext>
                </a:extLst>
              </p:cNvPr>
              <p:cNvSpPr/>
              <p:nvPr/>
            </p:nvSpPr>
            <p:spPr>
              <a:xfrm>
                <a:off x="1409561" y="3594388"/>
                <a:ext cx="209317" cy="603032"/>
              </a:xfrm>
              <a:custGeom>
                <a:avLst/>
                <a:gdLst>
                  <a:gd name="connsiteX0" fmla="*/ 206788 w 209317"/>
                  <a:gd name="connsiteY0" fmla="*/ 0 h 603032"/>
                  <a:gd name="connsiteX1" fmla="*/ 208597 w 209317"/>
                  <a:gd name="connsiteY1" fmla="*/ 421100 h 603032"/>
                  <a:gd name="connsiteX2" fmla="*/ 203549 w 209317"/>
                  <a:gd name="connsiteY2" fmla="*/ 559117 h 603032"/>
                  <a:gd name="connsiteX3" fmla="*/ 141160 w 209317"/>
                  <a:gd name="connsiteY3" fmla="*/ 560165 h 603032"/>
                  <a:gd name="connsiteX4" fmla="*/ 121063 w 209317"/>
                  <a:gd name="connsiteY4" fmla="*/ 152781 h 603032"/>
                  <a:gd name="connsiteX5" fmla="*/ 64484 w 209317"/>
                  <a:gd name="connsiteY5" fmla="*/ 598170 h 603032"/>
                  <a:gd name="connsiteX6" fmla="*/ 0 w 209317"/>
                  <a:gd name="connsiteY6" fmla="*/ 598932 h 603032"/>
                  <a:gd name="connsiteX7" fmla="*/ 31718 w 209317"/>
                  <a:gd name="connsiteY7" fmla="*/ 40576 h 60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17" h="603032">
                    <a:moveTo>
                      <a:pt x="206788" y="0"/>
                    </a:moveTo>
                    <a:cubicBezTo>
                      <a:pt x="208883" y="123825"/>
                      <a:pt x="210217" y="281178"/>
                      <a:pt x="208597" y="421100"/>
                    </a:cubicBezTo>
                    <a:cubicBezTo>
                      <a:pt x="208597" y="448342"/>
                      <a:pt x="203549" y="559117"/>
                      <a:pt x="203549" y="559117"/>
                    </a:cubicBezTo>
                    <a:cubicBezTo>
                      <a:pt x="183318" y="565652"/>
                      <a:pt x="161601" y="566023"/>
                      <a:pt x="141160" y="560165"/>
                    </a:cubicBezTo>
                    <a:cubicBezTo>
                      <a:pt x="135255" y="453104"/>
                      <a:pt x="116586" y="209836"/>
                      <a:pt x="121063" y="152781"/>
                    </a:cubicBezTo>
                    <a:cubicBezTo>
                      <a:pt x="103822" y="298799"/>
                      <a:pt x="81629" y="452152"/>
                      <a:pt x="64484" y="598170"/>
                    </a:cubicBezTo>
                    <a:cubicBezTo>
                      <a:pt x="46958" y="608647"/>
                      <a:pt x="0" y="598932"/>
                      <a:pt x="0" y="598932"/>
                    </a:cubicBezTo>
                    <a:cubicBezTo>
                      <a:pt x="1333" y="412337"/>
                      <a:pt x="2762" y="194119"/>
                      <a:pt x="31718" y="40576"/>
                    </a:cubicBezTo>
                    <a:close/>
                  </a:path>
                </a:pathLst>
              </a:custGeom>
              <a:solidFill>
                <a:srgbClr val="26384D"/>
              </a:solidFill>
              <a:ln w="9525" cap="flat">
                <a:noFill/>
                <a:prstDash val="solid"/>
                <a:miter/>
              </a:ln>
            </p:spPr>
            <p:txBody>
              <a:bodyPr rtlCol="0" anchor="ctr"/>
              <a:lstStyle/>
              <a:p>
                <a:endParaRPr lang="en-AU"/>
              </a:p>
            </p:txBody>
          </p:sp>
          <p:sp>
            <p:nvSpPr>
              <p:cNvPr id="74" name="Freeform 489">
                <a:extLst>
                  <a:ext uri="{FF2B5EF4-FFF2-40B4-BE49-F238E27FC236}">
                    <a16:creationId xmlns:a16="http://schemas.microsoft.com/office/drawing/2014/main" id="{0C2BF342-400D-4A6D-A924-5E141E642C58}"/>
                  </a:ext>
                </a:extLst>
              </p:cNvPr>
              <p:cNvSpPr/>
              <p:nvPr/>
            </p:nvSpPr>
            <p:spPr>
              <a:xfrm>
                <a:off x="1422166" y="3311343"/>
                <a:ext cx="199835" cy="335595"/>
              </a:xfrm>
              <a:custGeom>
                <a:avLst/>
                <a:gdLst>
                  <a:gd name="connsiteX0" fmla="*/ 176033 w 199835"/>
                  <a:gd name="connsiteY0" fmla="*/ 28810 h 335595"/>
                  <a:gd name="connsiteX1" fmla="*/ 188796 w 199835"/>
                  <a:gd name="connsiteY1" fmla="*/ 50432 h 335595"/>
                  <a:gd name="connsiteX2" fmla="*/ 199750 w 199835"/>
                  <a:gd name="connsiteY2" fmla="*/ 279984 h 335595"/>
                  <a:gd name="connsiteX3" fmla="*/ 161650 w 199835"/>
                  <a:gd name="connsiteY3" fmla="*/ 324466 h 335595"/>
                  <a:gd name="connsiteX4" fmla="*/ 21537 w 199835"/>
                  <a:gd name="connsiteY4" fmla="*/ 328181 h 335595"/>
                  <a:gd name="connsiteX5" fmla="*/ 6392 w 199835"/>
                  <a:gd name="connsiteY5" fmla="*/ 310940 h 335595"/>
                  <a:gd name="connsiteX6" fmla="*/ 1154 w 199835"/>
                  <a:gd name="connsiteY6" fmla="*/ 89484 h 335595"/>
                  <a:gd name="connsiteX7" fmla="*/ 22109 w 199835"/>
                  <a:gd name="connsiteY7" fmla="*/ 35763 h 335595"/>
                  <a:gd name="connsiteX8" fmla="*/ 84878 w 199835"/>
                  <a:gd name="connsiteY8" fmla="*/ 3664 h 335595"/>
                  <a:gd name="connsiteX9" fmla="*/ 149172 w 199835"/>
                  <a:gd name="connsiteY9" fmla="*/ 7569 h 335595"/>
                  <a:gd name="connsiteX10" fmla="*/ 176033 w 199835"/>
                  <a:gd name="connsiteY10" fmla="*/ 28810 h 33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9835" h="335595">
                    <a:moveTo>
                      <a:pt x="176033" y="28810"/>
                    </a:moveTo>
                    <a:cubicBezTo>
                      <a:pt x="181271" y="35392"/>
                      <a:pt x="185567" y="42669"/>
                      <a:pt x="188796" y="50432"/>
                    </a:cubicBezTo>
                    <a:cubicBezTo>
                      <a:pt x="198321" y="73101"/>
                      <a:pt x="198321" y="255409"/>
                      <a:pt x="199750" y="279984"/>
                    </a:cubicBezTo>
                    <a:cubicBezTo>
                      <a:pt x="201274" y="302368"/>
                      <a:pt x="182129" y="318084"/>
                      <a:pt x="161650" y="324466"/>
                    </a:cubicBezTo>
                    <a:cubicBezTo>
                      <a:pt x="116073" y="337915"/>
                      <a:pt x="67762" y="339201"/>
                      <a:pt x="21537" y="328181"/>
                    </a:cubicBezTo>
                    <a:cubicBezTo>
                      <a:pt x="13355" y="326218"/>
                      <a:pt x="7288" y="319313"/>
                      <a:pt x="6392" y="310940"/>
                    </a:cubicBezTo>
                    <a:cubicBezTo>
                      <a:pt x="325" y="237284"/>
                      <a:pt x="-1428" y="163341"/>
                      <a:pt x="1154" y="89484"/>
                    </a:cubicBezTo>
                    <a:cubicBezTo>
                      <a:pt x="2420" y="69843"/>
                      <a:pt x="9745" y="51079"/>
                      <a:pt x="22109" y="35763"/>
                    </a:cubicBezTo>
                    <a:cubicBezTo>
                      <a:pt x="37539" y="17856"/>
                      <a:pt x="62590" y="8998"/>
                      <a:pt x="84878" y="3664"/>
                    </a:cubicBezTo>
                    <a:cubicBezTo>
                      <a:pt x="106138" y="-2318"/>
                      <a:pt x="128798" y="-946"/>
                      <a:pt x="149172" y="7569"/>
                    </a:cubicBezTo>
                    <a:cubicBezTo>
                      <a:pt x="159707" y="12389"/>
                      <a:pt x="168917" y="19675"/>
                      <a:pt x="176033" y="28810"/>
                    </a:cubicBezTo>
                  </a:path>
                </a:pathLst>
              </a:custGeom>
              <a:solidFill>
                <a:srgbClr val="40A19C"/>
              </a:solidFill>
              <a:ln w="9525" cap="flat">
                <a:noFill/>
                <a:prstDash val="solid"/>
                <a:miter/>
              </a:ln>
            </p:spPr>
            <p:txBody>
              <a:bodyPr rtlCol="0" anchor="ctr"/>
              <a:lstStyle/>
              <a:p>
                <a:endParaRPr lang="en-AU"/>
              </a:p>
            </p:txBody>
          </p:sp>
          <p:sp>
            <p:nvSpPr>
              <p:cNvPr id="75" name="Freeform 898">
                <a:extLst>
                  <a:ext uri="{FF2B5EF4-FFF2-40B4-BE49-F238E27FC236}">
                    <a16:creationId xmlns:a16="http://schemas.microsoft.com/office/drawing/2014/main" id="{7E7E9C1B-E37E-4951-8D44-37CF4431E015}"/>
                  </a:ext>
                </a:extLst>
              </p:cNvPr>
              <p:cNvSpPr/>
              <p:nvPr/>
            </p:nvSpPr>
            <p:spPr>
              <a:xfrm>
                <a:off x="1677923" y="4157302"/>
                <a:ext cx="75422" cy="26479"/>
              </a:xfrm>
              <a:custGeom>
                <a:avLst/>
                <a:gdLst>
                  <a:gd name="connsiteX0" fmla="*/ 26575 w 75422"/>
                  <a:gd name="connsiteY0" fmla="*/ 4953 h 26479"/>
                  <a:gd name="connsiteX1" fmla="*/ 30766 w 75422"/>
                  <a:gd name="connsiteY1" fmla="*/ 2191 h 26479"/>
                  <a:gd name="connsiteX2" fmla="*/ 49816 w 75422"/>
                  <a:gd name="connsiteY2" fmla="*/ 6763 h 26479"/>
                  <a:gd name="connsiteX3" fmla="*/ 74962 w 75422"/>
                  <a:gd name="connsiteY3" fmla="*/ 0 h 26479"/>
                  <a:gd name="connsiteX4" fmla="*/ 74009 w 75422"/>
                  <a:gd name="connsiteY4" fmla="*/ 17050 h 26479"/>
                  <a:gd name="connsiteX5" fmla="*/ 68675 w 75422"/>
                  <a:gd name="connsiteY5" fmla="*/ 19145 h 26479"/>
                  <a:gd name="connsiteX6" fmla="*/ 0 w 75422"/>
                  <a:gd name="connsiteY6" fmla="*/ 26479 h 26479"/>
                  <a:gd name="connsiteX7" fmla="*/ 26194 w 75422"/>
                  <a:gd name="connsiteY7" fmla="*/ 4953 h 26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22" h="26479">
                    <a:moveTo>
                      <a:pt x="26575" y="4953"/>
                    </a:moveTo>
                    <a:cubicBezTo>
                      <a:pt x="27908" y="3905"/>
                      <a:pt x="29432" y="3143"/>
                      <a:pt x="30766" y="2191"/>
                    </a:cubicBezTo>
                    <a:cubicBezTo>
                      <a:pt x="36538" y="5534"/>
                      <a:pt x="43158" y="7115"/>
                      <a:pt x="49816" y="6763"/>
                    </a:cubicBezTo>
                    <a:cubicBezTo>
                      <a:pt x="58493" y="5791"/>
                      <a:pt x="66970" y="3515"/>
                      <a:pt x="74962" y="0"/>
                    </a:cubicBezTo>
                    <a:cubicBezTo>
                      <a:pt x="75809" y="5687"/>
                      <a:pt x="75486" y="11487"/>
                      <a:pt x="74009" y="17050"/>
                    </a:cubicBezTo>
                    <a:cubicBezTo>
                      <a:pt x="73152" y="18764"/>
                      <a:pt x="70580" y="18764"/>
                      <a:pt x="68675" y="19145"/>
                    </a:cubicBezTo>
                    <a:cubicBezTo>
                      <a:pt x="46044" y="23631"/>
                      <a:pt x="23060" y="26089"/>
                      <a:pt x="0" y="26479"/>
                    </a:cubicBezTo>
                    <a:cubicBezTo>
                      <a:pt x="0" y="21907"/>
                      <a:pt x="18383" y="11239"/>
                      <a:pt x="26194" y="4953"/>
                    </a:cubicBezTo>
                  </a:path>
                </a:pathLst>
              </a:custGeom>
              <a:solidFill>
                <a:srgbClr val="EB593D"/>
              </a:solidFill>
              <a:ln w="9525" cap="flat">
                <a:noFill/>
                <a:prstDash val="solid"/>
                <a:miter/>
              </a:ln>
            </p:spPr>
            <p:txBody>
              <a:bodyPr rtlCol="0" anchor="ctr"/>
              <a:lstStyle/>
              <a:p>
                <a:endParaRPr lang="en-AU"/>
              </a:p>
            </p:txBody>
          </p:sp>
          <p:sp>
            <p:nvSpPr>
              <p:cNvPr id="76" name="Freeform 899">
                <a:extLst>
                  <a:ext uri="{FF2B5EF4-FFF2-40B4-BE49-F238E27FC236}">
                    <a16:creationId xmlns:a16="http://schemas.microsoft.com/office/drawing/2014/main" id="{F5BF37A2-F763-4D91-9D6B-657E5F25C894}"/>
                  </a:ext>
                </a:extLst>
              </p:cNvPr>
              <p:cNvSpPr/>
              <p:nvPr/>
            </p:nvSpPr>
            <p:spPr>
              <a:xfrm>
                <a:off x="1708689" y="4147492"/>
                <a:ext cx="44576" cy="16550"/>
              </a:xfrm>
              <a:custGeom>
                <a:avLst/>
                <a:gdLst>
                  <a:gd name="connsiteX0" fmla="*/ 0 w 44576"/>
                  <a:gd name="connsiteY0" fmla="*/ 12002 h 16550"/>
                  <a:gd name="connsiteX1" fmla="*/ 19621 w 44576"/>
                  <a:gd name="connsiteY1" fmla="*/ 1714 h 16550"/>
                  <a:gd name="connsiteX2" fmla="*/ 39719 w 44576"/>
                  <a:gd name="connsiteY2" fmla="*/ 1714 h 16550"/>
                  <a:gd name="connsiteX3" fmla="*/ 44577 w 44576"/>
                  <a:gd name="connsiteY3" fmla="*/ 9811 h 16550"/>
                  <a:gd name="connsiteX4" fmla="*/ 19431 w 44576"/>
                  <a:gd name="connsiteY4" fmla="*/ 16478 h 16550"/>
                  <a:gd name="connsiteX5" fmla="*/ 381 w 44576"/>
                  <a:gd name="connsiteY5" fmla="*/ 12002 h 1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6" h="16550">
                    <a:moveTo>
                      <a:pt x="0" y="12002"/>
                    </a:moveTo>
                    <a:cubicBezTo>
                      <a:pt x="6001" y="7629"/>
                      <a:pt x="12611" y="4163"/>
                      <a:pt x="19621" y="1714"/>
                    </a:cubicBezTo>
                    <a:cubicBezTo>
                      <a:pt x="26127" y="-571"/>
                      <a:pt x="33214" y="-571"/>
                      <a:pt x="39719" y="1714"/>
                    </a:cubicBezTo>
                    <a:cubicBezTo>
                      <a:pt x="42653" y="3362"/>
                      <a:pt x="44501" y="6439"/>
                      <a:pt x="44577" y="9811"/>
                    </a:cubicBezTo>
                    <a:cubicBezTo>
                      <a:pt x="36595" y="13335"/>
                      <a:pt x="28108" y="15583"/>
                      <a:pt x="19431" y="16478"/>
                    </a:cubicBezTo>
                    <a:cubicBezTo>
                      <a:pt x="12773" y="16916"/>
                      <a:pt x="6144" y="15354"/>
                      <a:pt x="381" y="12002"/>
                    </a:cubicBezTo>
                  </a:path>
                </a:pathLst>
              </a:custGeom>
              <a:solidFill>
                <a:srgbClr val="E88C73"/>
              </a:solidFill>
              <a:ln w="9525" cap="flat">
                <a:noFill/>
                <a:prstDash val="solid"/>
                <a:miter/>
              </a:ln>
            </p:spPr>
            <p:txBody>
              <a:bodyPr rtlCol="0" anchor="ctr"/>
              <a:lstStyle/>
              <a:p>
                <a:endParaRPr lang="en-AU"/>
              </a:p>
            </p:txBody>
          </p:sp>
          <p:sp>
            <p:nvSpPr>
              <p:cNvPr id="77" name="Freeform 902">
                <a:extLst>
                  <a:ext uri="{FF2B5EF4-FFF2-40B4-BE49-F238E27FC236}">
                    <a16:creationId xmlns:a16="http://schemas.microsoft.com/office/drawing/2014/main" id="{CBE49756-9523-422C-B5D8-849C9694C18A}"/>
                  </a:ext>
                </a:extLst>
              </p:cNvPr>
              <p:cNvSpPr/>
              <p:nvPr/>
            </p:nvSpPr>
            <p:spPr>
              <a:xfrm>
                <a:off x="1630774" y="3410543"/>
                <a:ext cx="107058" cy="192801"/>
              </a:xfrm>
              <a:custGeom>
                <a:avLst/>
                <a:gdLst>
                  <a:gd name="connsiteX0" fmla="*/ 80391 w 107058"/>
                  <a:gd name="connsiteY0" fmla="*/ 0 h 192801"/>
                  <a:gd name="connsiteX1" fmla="*/ 62103 w 107058"/>
                  <a:gd name="connsiteY1" fmla="*/ 144685 h 192801"/>
                  <a:gd name="connsiteX2" fmla="*/ 15621 w 107058"/>
                  <a:gd name="connsiteY2" fmla="*/ 75819 h 192801"/>
                  <a:gd name="connsiteX3" fmla="*/ 0 w 107058"/>
                  <a:gd name="connsiteY3" fmla="*/ 100203 h 192801"/>
                  <a:gd name="connsiteX4" fmla="*/ 41434 w 107058"/>
                  <a:gd name="connsiteY4" fmla="*/ 172688 h 192801"/>
                  <a:gd name="connsiteX5" fmla="*/ 57721 w 107058"/>
                  <a:gd name="connsiteY5" fmla="*/ 191738 h 192801"/>
                  <a:gd name="connsiteX6" fmla="*/ 82582 w 107058"/>
                  <a:gd name="connsiteY6" fmla="*/ 183737 h 192801"/>
                  <a:gd name="connsiteX7" fmla="*/ 95631 w 107058"/>
                  <a:gd name="connsiteY7" fmla="*/ 156115 h 192801"/>
                  <a:gd name="connsiteX8" fmla="*/ 105823 w 107058"/>
                  <a:gd name="connsiteY8" fmla="*/ 48768 h 19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58" h="192801">
                    <a:moveTo>
                      <a:pt x="80391" y="0"/>
                    </a:moveTo>
                    <a:cubicBezTo>
                      <a:pt x="78419" y="48663"/>
                      <a:pt x="72304" y="97060"/>
                      <a:pt x="62103" y="144685"/>
                    </a:cubicBezTo>
                    <a:cubicBezTo>
                      <a:pt x="44729" y="123054"/>
                      <a:pt x="29185" y="100022"/>
                      <a:pt x="15621" y="75819"/>
                    </a:cubicBezTo>
                    <a:lnTo>
                      <a:pt x="0" y="100203"/>
                    </a:lnTo>
                    <a:lnTo>
                      <a:pt x="41434" y="172688"/>
                    </a:lnTo>
                    <a:cubicBezTo>
                      <a:pt x="44767" y="180565"/>
                      <a:pt x="50454" y="187223"/>
                      <a:pt x="57721" y="191738"/>
                    </a:cubicBezTo>
                    <a:cubicBezTo>
                      <a:pt x="66866" y="194653"/>
                      <a:pt x="76857" y="191443"/>
                      <a:pt x="82582" y="183737"/>
                    </a:cubicBezTo>
                    <a:cubicBezTo>
                      <a:pt x="88840" y="175555"/>
                      <a:pt x="93288" y="166145"/>
                      <a:pt x="95631" y="156115"/>
                    </a:cubicBezTo>
                    <a:cubicBezTo>
                      <a:pt x="105709" y="121282"/>
                      <a:pt x="109166" y="84877"/>
                      <a:pt x="105823" y="48768"/>
                    </a:cubicBezTo>
                    <a:close/>
                  </a:path>
                </a:pathLst>
              </a:custGeom>
              <a:solidFill>
                <a:srgbClr val="F0A694"/>
              </a:solidFill>
              <a:ln w="9525" cap="flat">
                <a:noFill/>
                <a:prstDash val="solid"/>
                <a:miter/>
              </a:ln>
            </p:spPr>
            <p:txBody>
              <a:bodyPr rtlCol="0" anchor="ctr"/>
              <a:lstStyle/>
              <a:p>
                <a:endParaRPr lang="en-AU"/>
              </a:p>
            </p:txBody>
          </p:sp>
          <p:sp>
            <p:nvSpPr>
              <p:cNvPr id="78" name="Freeform 903">
                <a:extLst>
                  <a:ext uri="{FF2B5EF4-FFF2-40B4-BE49-F238E27FC236}">
                    <a16:creationId xmlns:a16="http://schemas.microsoft.com/office/drawing/2014/main" id="{CA68E257-EF64-4BE0-B38E-5A798FBEF12B}"/>
                  </a:ext>
                </a:extLst>
              </p:cNvPr>
              <p:cNvSpPr/>
              <p:nvPr/>
            </p:nvSpPr>
            <p:spPr>
              <a:xfrm>
                <a:off x="1606685" y="3439118"/>
                <a:ext cx="41674" cy="81819"/>
              </a:xfrm>
              <a:custGeom>
                <a:avLst/>
                <a:gdLst>
                  <a:gd name="connsiteX0" fmla="*/ 39996 w 41674"/>
                  <a:gd name="connsiteY0" fmla="*/ 57340 h 81819"/>
                  <a:gd name="connsiteX1" fmla="*/ 33710 w 41674"/>
                  <a:gd name="connsiteY1" fmla="*/ 15907 h 81819"/>
                  <a:gd name="connsiteX2" fmla="*/ 33710 w 41674"/>
                  <a:gd name="connsiteY2" fmla="*/ 32861 h 81819"/>
                  <a:gd name="connsiteX3" fmla="*/ 8754 w 41674"/>
                  <a:gd name="connsiteY3" fmla="*/ 1810 h 81819"/>
                  <a:gd name="connsiteX4" fmla="*/ 5039 w 41674"/>
                  <a:gd name="connsiteY4" fmla="*/ 0 h 81819"/>
                  <a:gd name="connsiteX5" fmla="*/ 658 w 41674"/>
                  <a:gd name="connsiteY5" fmla="*/ 7144 h 81819"/>
                  <a:gd name="connsiteX6" fmla="*/ 8183 w 41674"/>
                  <a:gd name="connsiteY6" fmla="*/ 52388 h 81819"/>
                  <a:gd name="connsiteX7" fmla="*/ 38567 w 41674"/>
                  <a:gd name="connsiteY7" fmla="*/ 81820 h 81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74" h="81819">
                    <a:moveTo>
                      <a:pt x="39996" y="57340"/>
                    </a:moveTo>
                    <a:cubicBezTo>
                      <a:pt x="43606" y="43253"/>
                      <a:pt x="41339" y="28289"/>
                      <a:pt x="33710" y="15907"/>
                    </a:cubicBezTo>
                    <a:cubicBezTo>
                      <a:pt x="32329" y="21469"/>
                      <a:pt x="32329" y="27289"/>
                      <a:pt x="33710" y="32861"/>
                    </a:cubicBezTo>
                    <a:cubicBezTo>
                      <a:pt x="27528" y="20964"/>
                      <a:pt x="19041" y="10411"/>
                      <a:pt x="8754" y="1810"/>
                    </a:cubicBezTo>
                    <a:cubicBezTo>
                      <a:pt x="7782" y="762"/>
                      <a:pt x="6459" y="114"/>
                      <a:pt x="5039" y="0"/>
                    </a:cubicBezTo>
                    <a:cubicBezTo>
                      <a:pt x="2277" y="0"/>
                      <a:pt x="1039" y="4000"/>
                      <a:pt x="658" y="7144"/>
                    </a:cubicBezTo>
                    <a:cubicBezTo>
                      <a:pt x="-1352" y="22641"/>
                      <a:pt x="1267" y="38376"/>
                      <a:pt x="8183" y="52388"/>
                    </a:cubicBezTo>
                    <a:cubicBezTo>
                      <a:pt x="14564" y="65446"/>
                      <a:pt x="25318" y="75857"/>
                      <a:pt x="38567" y="81820"/>
                    </a:cubicBezTo>
                    <a:close/>
                  </a:path>
                </a:pathLst>
              </a:custGeom>
              <a:solidFill>
                <a:srgbClr val="F0A694"/>
              </a:solidFill>
              <a:ln w="9525" cap="flat">
                <a:noFill/>
                <a:prstDash val="solid"/>
                <a:miter/>
              </a:ln>
            </p:spPr>
            <p:txBody>
              <a:bodyPr rtlCol="0" anchor="ctr"/>
              <a:lstStyle/>
              <a:p>
                <a:endParaRPr lang="en-AU"/>
              </a:p>
            </p:txBody>
          </p:sp>
          <p:sp>
            <p:nvSpPr>
              <p:cNvPr id="79" name="Freeform 904">
                <a:extLst>
                  <a:ext uri="{FF2B5EF4-FFF2-40B4-BE49-F238E27FC236}">
                    <a16:creationId xmlns:a16="http://schemas.microsoft.com/office/drawing/2014/main" id="{FBEB6A14-42FC-4043-8645-942A33EC134A}"/>
                  </a:ext>
                </a:extLst>
              </p:cNvPr>
              <p:cNvSpPr/>
              <p:nvPr/>
            </p:nvSpPr>
            <p:spPr>
              <a:xfrm>
                <a:off x="1703961" y="3580754"/>
                <a:ext cx="212780" cy="607788"/>
              </a:xfrm>
              <a:custGeom>
                <a:avLst/>
                <a:gdLst>
                  <a:gd name="connsiteX0" fmla="*/ 8538 w 212780"/>
                  <a:gd name="connsiteY0" fmla="*/ 572643 h 607788"/>
                  <a:gd name="connsiteX1" fmla="*/ 25683 w 212780"/>
                  <a:gd name="connsiteY1" fmla="*/ 0 h 607788"/>
                  <a:gd name="connsiteX2" fmla="*/ 162747 w 212780"/>
                  <a:gd name="connsiteY2" fmla="*/ 0 h 607788"/>
                  <a:gd name="connsiteX3" fmla="*/ 210372 w 212780"/>
                  <a:gd name="connsiteY3" fmla="*/ 601980 h 607788"/>
                  <a:gd name="connsiteX4" fmla="*/ 153222 w 212780"/>
                  <a:gd name="connsiteY4" fmla="*/ 606552 h 607788"/>
                  <a:gd name="connsiteX5" fmla="*/ 85119 w 212780"/>
                  <a:gd name="connsiteY5" fmla="*/ 152876 h 607788"/>
                  <a:gd name="connsiteX6" fmla="*/ 52829 w 212780"/>
                  <a:gd name="connsiteY6" fmla="*/ 574548 h 607788"/>
                  <a:gd name="connsiteX7" fmla="*/ 8633 w 212780"/>
                  <a:gd name="connsiteY7" fmla="*/ 572643 h 60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780" h="607788">
                    <a:moveTo>
                      <a:pt x="8538" y="572643"/>
                    </a:moveTo>
                    <a:cubicBezTo>
                      <a:pt x="2537" y="431006"/>
                      <a:pt x="-13941" y="158687"/>
                      <a:pt x="25683" y="0"/>
                    </a:cubicBezTo>
                    <a:lnTo>
                      <a:pt x="162747" y="0"/>
                    </a:lnTo>
                    <a:cubicBezTo>
                      <a:pt x="225517" y="93059"/>
                      <a:pt x="212182" y="572643"/>
                      <a:pt x="210372" y="601980"/>
                    </a:cubicBezTo>
                    <a:cubicBezTo>
                      <a:pt x="191875" y="607619"/>
                      <a:pt x="172377" y="609171"/>
                      <a:pt x="153222" y="606552"/>
                    </a:cubicBezTo>
                    <a:cubicBezTo>
                      <a:pt x="149222" y="599408"/>
                      <a:pt x="107598" y="301752"/>
                      <a:pt x="85119" y="152876"/>
                    </a:cubicBezTo>
                    <a:cubicBezTo>
                      <a:pt x="72736" y="294418"/>
                      <a:pt x="64068" y="458153"/>
                      <a:pt x="52829" y="574548"/>
                    </a:cubicBezTo>
                    <a:cubicBezTo>
                      <a:pt x="38237" y="578358"/>
                      <a:pt x="22844" y="577701"/>
                      <a:pt x="8633" y="572643"/>
                    </a:cubicBezTo>
                  </a:path>
                </a:pathLst>
              </a:custGeom>
              <a:solidFill>
                <a:srgbClr val="F79C45"/>
              </a:solidFill>
              <a:ln w="9525" cap="flat">
                <a:noFill/>
                <a:prstDash val="solid"/>
                <a:miter/>
              </a:ln>
            </p:spPr>
            <p:txBody>
              <a:bodyPr rtlCol="0" anchor="ctr"/>
              <a:lstStyle/>
              <a:p>
                <a:endParaRPr lang="en-AU"/>
              </a:p>
            </p:txBody>
          </p:sp>
          <p:sp>
            <p:nvSpPr>
              <p:cNvPr id="80" name="Freeform 905">
                <a:extLst>
                  <a:ext uri="{FF2B5EF4-FFF2-40B4-BE49-F238E27FC236}">
                    <a16:creationId xmlns:a16="http://schemas.microsoft.com/office/drawing/2014/main" id="{281A3EB0-9408-4CE9-9EAB-790E22F6D8FA}"/>
                  </a:ext>
                </a:extLst>
              </p:cNvPr>
              <p:cNvSpPr/>
              <p:nvPr/>
            </p:nvSpPr>
            <p:spPr>
              <a:xfrm>
                <a:off x="1714827" y="3208881"/>
                <a:ext cx="104757" cy="139600"/>
              </a:xfrm>
              <a:custGeom>
                <a:avLst/>
                <a:gdLst>
                  <a:gd name="connsiteX0" fmla="*/ 3292 w 104757"/>
                  <a:gd name="connsiteY0" fmla="*/ 74312 h 139600"/>
                  <a:gd name="connsiteX1" fmla="*/ 8435 w 104757"/>
                  <a:gd name="connsiteY1" fmla="*/ 98505 h 139600"/>
                  <a:gd name="connsiteX2" fmla="*/ 24437 w 104757"/>
                  <a:gd name="connsiteY2" fmla="*/ 131557 h 139600"/>
                  <a:gd name="connsiteX3" fmla="*/ 82159 w 104757"/>
                  <a:gd name="connsiteY3" fmla="*/ 130891 h 139600"/>
                  <a:gd name="connsiteX4" fmla="*/ 97780 w 104757"/>
                  <a:gd name="connsiteY4" fmla="*/ 123747 h 139600"/>
                  <a:gd name="connsiteX5" fmla="*/ 104638 w 104757"/>
                  <a:gd name="connsiteY5" fmla="*/ 106887 h 139600"/>
                  <a:gd name="connsiteX6" fmla="*/ 98542 w 104757"/>
                  <a:gd name="connsiteY6" fmla="*/ 94314 h 139600"/>
                  <a:gd name="connsiteX7" fmla="*/ 86921 w 104757"/>
                  <a:gd name="connsiteY7" fmla="*/ 64311 h 139600"/>
                  <a:gd name="connsiteX8" fmla="*/ 79682 w 104757"/>
                  <a:gd name="connsiteY8" fmla="*/ 29068 h 139600"/>
                  <a:gd name="connsiteX9" fmla="*/ 48821 w 104757"/>
                  <a:gd name="connsiteY9" fmla="*/ 4017 h 139600"/>
                  <a:gd name="connsiteX10" fmla="*/ 28152 w 104757"/>
                  <a:gd name="connsiteY10" fmla="*/ 779 h 139600"/>
                  <a:gd name="connsiteX11" fmla="*/ 3292 w 104757"/>
                  <a:gd name="connsiteY11" fmla="*/ 74312 h 13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57" h="139600">
                    <a:moveTo>
                      <a:pt x="3292" y="74312"/>
                    </a:moveTo>
                    <a:cubicBezTo>
                      <a:pt x="5101" y="84980"/>
                      <a:pt x="7197" y="93933"/>
                      <a:pt x="8435" y="98505"/>
                    </a:cubicBezTo>
                    <a:cubicBezTo>
                      <a:pt x="14341" y="120318"/>
                      <a:pt x="5578" y="113079"/>
                      <a:pt x="24437" y="131557"/>
                    </a:cubicBezTo>
                    <a:cubicBezTo>
                      <a:pt x="40534" y="147369"/>
                      <a:pt x="63871" y="135843"/>
                      <a:pt x="82159" y="130891"/>
                    </a:cubicBezTo>
                    <a:cubicBezTo>
                      <a:pt x="87836" y="129700"/>
                      <a:pt x="93170" y="127261"/>
                      <a:pt x="97780" y="123747"/>
                    </a:cubicBezTo>
                    <a:cubicBezTo>
                      <a:pt x="102780" y="119651"/>
                      <a:pt x="105362" y="113307"/>
                      <a:pt x="104638" y="106887"/>
                    </a:cubicBezTo>
                    <a:cubicBezTo>
                      <a:pt x="103495" y="102325"/>
                      <a:pt x="101418" y="98039"/>
                      <a:pt x="98542" y="94314"/>
                    </a:cubicBezTo>
                    <a:cubicBezTo>
                      <a:pt x="92903" y="85094"/>
                      <a:pt x="88969" y="74931"/>
                      <a:pt x="86921" y="64311"/>
                    </a:cubicBezTo>
                    <a:cubicBezTo>
                      <a:pt x="85749" y="52338"/>
                      <a:pt x="83321" y="40527"/>
                      <a:pt x="79682" y="29068"/>
                    </a:cubicBezTo>
                    <a:cubicBezTo>
                      <a:pt x="73920" y="16324"/>
                      <a:pt x="62480" y="7037"/>
                      <a:pt x="48821" y="4017"/>
                    </a:cubicBezTo>
                    <a:cubicBezTo>
                      <a:pt x="41963" y="2398"/>
                      <a:pt x="34819" y="2303"/>
                      <a:pt x="28152" y="779"/>
                    </a:cubicBezTo>
                    <a:cubicBezTo>
                      <a:pt x="-4805" y="-6746"/>
                      <a:pt x="-2138" y="41927"/>
                      <a:pt x="3292" y="74312"/>
                    </a:cubicBezTo>
                  </a:path>
                </a:pathLst>
              </a:custGeom>
              <a:solidFill>
                <a:srgbClr val="EB593D"/>
              </a:solidFill>
              <a:ln w="9525" cap="flat">
                <a:noFill/>
                <a:prstDash val="solid"/>
                <a:miter/>
              </a:ln>
            </p:spPr>
            <p:txBody>
              <a:bodyPr rtlCol="0" anchor="ctr"/>
              <a:lstStyle/>
              <a:p>
                <a:endParaRPr lang="en-AU"/>
              </a:p>
            </p:txBody>
          </p:sp>
          <p:sp>
            <p:nvSpPr>
              <p:cNvPr id="81" name="Freeform 908">
                <a:extLst>
                  <a:ext uri="{FF2B5EF4-FFF2-40B4-BE49-F238E27FC236}">
                    <a16:creationId xmlns:a16="http://schemas.microsoft.com/office/drawing/2014/main" id="{13C7E94D-3526-45D7-8EFA-B6518316D093}"/>
                  </a:ext>
                </a:extLst>
              </p:cNvPr>
              <p:cNvSpPr/>
              <p:nvPr/>
            </p:nvSpPr>
            <p:spPr>
              <a:xfrm>
                <a:off x="1413190" y="4184223"/>
                <a:ext cx="91928" cy="42736"/>
              </a:xfrm>
              <a:custGeom>
                <a:avLst/>
                <a:gdLst>
                  <a:gd name="connsiteX0" fmla="*/ 89759 w 91928"/>
                  <a:gd name="connsiteY0" fmla="*/ 34992 h 42736"/>
                  <a:gd name="connsiteX1" fmla="*/ 91759 w 91928"/>
                  <a:gd name="connsiteY1" fmla="*/ 40231 h 42736"/>
                  <a:gd name="connsiteX2" fmla="*/ 85187 w 91928"/>
                  <a:gd name="connsiteY2" fmla="*/ 42708 h 42736"/>
                  <a:gd name="connsiteX3" fmla="*/ 5367 w 91928"/>
                  <a:gd name="connsiteY3" fmla="*/ 13371 h 42736"/>
                  <a:gd name="connsiteX4" fmla="*/ 33 w 91928"/>
                  <a:gd name="connsiteY4" fmla="*/ 5465 h 42736"/>
                  <a:gd name="connsiteX5" fmla="*/ 4986 w 91928"/>
                  <a:gd name="connsiteY5" fmla="*/ 322 h 42736"/>
                  <a:gd name="connsiteX6" fmla="*/ 12416 w 91928"/>
                  <a:gd name="connsiteY6" fmla="*/ 322 h 42736"/>
                  <a:gd name="connsiteX7" fmla="*/ 89759 w 91928"/>
                  <a:gd name="connsiteY7" fmla="*/ 35278 h 4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928" h="42736">
                    <a:moveTo>
                      <a:pt x="89759" y="34992"/>
                    </a:moveTo>
                    <a:cubicBezTo>
                      <a:pt x="90997" y="36421"/>
                      <a:pt x="92426" y="38326"/>
                      <a:pt x="91759" y="40231"/>
                    </a:cubicBezTo>
                    <a:cubicBezTo>
                      <a:pt x="91092" y="42136"/>
                      <a:pt x="87759" y="42898"/>
                      <a:pt x="85187" y="42708"/>
                    </a:cubicBezTo>
                    <a:cubicBezTo>
                      <a:pt x="56431" y="40250"/>
                      <a:pt x="28865" y="30116"/>
                      <a:pt x="5367" y="13371"/>
                    </a:cubicBezTo>
                    <a:cubicBezTo>
                      <a:pt x="2605" y="11466"/>
                      <a:pt x="-348" y="8799"/>
                      <a:pt x="33" y="5465"/>
                    </a:cubicBezTo>
                    <a:cubicBezTo>
                      <a:pt x="614" y="2969"/>
                      <a:pt x="2510" y="988"/>
                      <a:pt x="4986" y="322"/>
                    </a:cubicBezTo>
                    <a:cubicBezTo>
                      <a:pt x="7444" y="-107"/>
                      <a:pt x="9958" y="-107"/>
                      <a:pt x="12416" y="322"/>
                    </a:cubicBezTo>
                    <a:cubicBezTo>
                      <a:pt x="42210" y="-603"/>
                      <a:pt x="70766" y="12304"/>
                      <a:pt x="89759" y="35278"/>
                    </a:cubicBezTo>
                  </a:path>
                </a:pathLst>
              </a:custGeom>
              <a:solidFill>
                <a:srgbClr val="403D3D"/>
              </a:solidFill>
              <a:ln w="9525" cap="flat">
                <a:noFill/>
                <a:prstDash val="solid"/>
                <a:miter/>
              </a:ln>
            </p:spPr>
            <p:txBody>
              <a:bodyPr rtlCol="0" anchor="ctr"/>
              <a:lstStyle/>
              <a:p>
                <a:endParaRPr lang="en-AU"/>
              </a:p>
            </p:txBody>
          </p:sp>
          <p:sp>
            <p:nvSpPr>
              <p:cNvPr id="82" name="Freeform 909">
                <a:extLst>
                  <a:ext uri="{FF2B5EF4-FFF2-40B4-BE49-F238E27FC236}">
                    <a16:creationId xmlns:a16="http://schemas.microsoft.com/office/drawing/2014/main" id="{5CF83423-91F9-4898-9D49-23C1EF7608E7}"/>
                  </a:ext>
                </a:extLst>
              </p:cNvPr>
              <p:cNvSpPr/>
              <p:nvPr/>
            </p:nvSpPr>
            <p:spPr>
              <a:xfrm>
                <a:off x="1549049" y="4141777"/>
                <a:ext cx="86561" cy="40916"/>
              </a:xfrm>
              <a:custGeom>
                <a:avLst/>
                <a:gdLst>
                  <a:gd name="connsiteX0" fmla="*/ 24765 w 86561"/>
                  <a:gd name="connsiteY0" fmla="*/ 0 h 40916"/>
                  <a:gd name="connsiteX1" fmla="*/ 50006 w 86561"/>
                  <a:gd name="connsiteY1" fmla="*/ 6858 h 40916"/>
                  <a:gd name="connsiteX2" fmla="*/ 84392 w 86561"/>
                  <a:gd name="connsiteY2" fmla="*/ 33147 h 40916"/>
                  <a:gd name="connsiteX3" fmla="*/ 86392 w 86561"/>
                  <a:gd name="connsiteY3" fmla="*/ 38386 h 40916"/>
                  <a:gd name="connsiteX4" fmla="*/ 79820 w 86561"/>
                  <a:gd name="connsiteY4" fmla="*/ 40862 h 40916"/>
                  <a:gd name="connsiteX5" fmla="*/ 0 w 86561"/>
                  <a:gd name="connsiteY5" fmla="*/ 11621 h 40916"/>
                  <a:gd name="connsiteX6" fmla="*/ 0 w 86561"/>
                  <a:gd name="connsiteY6" fmla="*/ 11621 h 40916"/>
                  <a:gd name="connsiteX7" fmla="*/ 25146 w 86561"/>
                  <a:gd name="connsiteY7" fmla="*/ 381 h 4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561" h="40916">
                    <a:moveTo>
                      <a:pt x="24765" y="0"/>
                    </a:moveTo>
                    <a:cubicBezTo>
                      <a:pt x="33509" y="810"/>
                      <a:pt x="42053" y="3134"/>
                      <a:pt x="50006" y="6858"/>
                    </a:cubicBezTo>
                    <a:cubicBezTo>
                      <a:pt x="63056" y="13326"/>
                      <a:pt x="74724" y="22250"/>
                      <a:pt x="84392" y="33147"/>
                    </a:cubicBezTo>
                    <a:cubicBezTo>
                      <a:pt x="85630" y="34671"/>
                      <a:pt x="87058" y="36481"/>
                      <a:pt x="86392" y="38386"/>
                    </a:cubicBezTo>
                    <a:cubicBezTo>
                      <a:pt x="85725" y="40291"/>
                      <a:pt x="82391" y="41148"/>
                      <a:pt x="79820" y="40862"/>
                    </a:cubicBezTo>
                    <a:cubicBezTo>
                      <a:pt x="51083" y="38395"/>
                      <a:pt x="23527" y="28299"/>
                      <a:pt x="0" y="11621"/>
                    </a:cubicBezTo>
                    <a:lnTo>
                      <a:pt x="0" y="11621"/>
                    </a:lnTo>
                    <a:cubicBezTo>
                      <a:pt x="8182" y="7449"/>
                      <a:pt x="16574" y="3696"/>
                      <a:pt x="25146" y="381"/>
                    </a:cubicBezTo>
                  </a:path>
                </a:pathLst>
              </a:custGeom>
              <a:solidFill>
                <a:srgbClr val="403D3D"/>
              </a:solidFill>
              <a:ln w="9525" cap="flat">
                <a:noFill/>
                <a:prstDash val="solid"/>
                <a:miter/>
              </a:ln>
            </p:spPr>
            <p:txBody>
              <a:bodyPr rtlCol="0" anchor="ctr"/>
              <a:lstStyle/>
              <a:p>
                <a:endParaRPr lang="en-AU"/>
              </a:p>
            </p:txBody>
          </p:sp>
          <p:sp>
            <p:nvSpPr>
              <p:cNvPr id="83" name="Freeform 912">
                <a:extLst>
                  <a:ext uri="{FF2B5EF4-FFF2-40B4-BE49-F238E27FC236}">
                    <a16:creationId xmlns:a16="http://schemas.microsoft.com/office/drawing/2014/main" id="{37E3CB28-CDFF-43A3-AEA9-C02E57E7C622}"/>
                  </a:ext>
                </a:extLst>
              </p:cNvPr>
              <p:cNvSpPr/>
              <p:nvPr/>
            </p:nvSpPr>
            <p:spPr>
              <a:xfrm>
                <a:off x="1503806" y="3263381"/>
                <a:ext cx="48982" cy="69766"/>
              </a:xfrm>
              <a:custGeom>
                <a:avLst/>
                <a:gdLst>
                  <a:gd name="connsiteX0" fmla="*/ 48196 w 48982"/>
                  <a:gd name="connsiteY0" fmla="*/ 45911 h 69766"/>
                  <a:gd name="connsiteX1" fmla="*/ 36138 w 48982"/>
                  <a:gd name="connsiteY1" fmla="*/ 68485 h 69766"/>
                  <a:gd name="connsiteX2" fmla="*/ 33623 w 48982"/>
                  <a:gd name="connsiteY2" fmla="*/ 69056 h 69766"/>
                  <a:gd name="connsiteX3" fmla="*/ 5048 w 48982"/>
                  <a:gd name="connsiteY3" fmla="*/ 56102 h 69766"/>
                  <a:gd name="connsiteX4" fmla="*/ 0 w 48982"/>
                  <a:gd name="connsiteY4" fmla="*/ 0 h 69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82" h="69766">
                    <a:moveTo>
                      <a:pt x="48196" y="45911"/>
                    </a:moveTo>
                    <a:cubicBezTo>
                      <a:pt x="51102" y="55474"/>
                      <a:pt x="45701" y="65580"/>
                      <a:pt x="36138" y="68485"/>
                    </a:cubicBezTo>
                    <a:cubicBezTo>
                      <a:pt x="35309" y="68732"/>
                      <a:pt x="34471" y="68923"/>
                      <a:pt x="33623" y="69056"/>
                    </a:cubicBezTo>
                    <a:cubicBezTo>
                      <a:pt x="22260" y="71790"/>
                      <a:pt x="10487" y="66456"/>
                      <a:pt x="5048" y="56102"/>
                    </a:cubicBezTo>
                    <a:cubicBezTo>
                      <a:pt x="-95" y="42958"/>
                      <a:pt x="191" y="14383"/>
                      <a:pt x="0" y="0"/>
                    </a:cubicBezTo>
                    <a:close/>
                  </a:path>
                </a:pathLst>
              </a:custGeom>
              <a:solidFill>
                <a:srgbClr val="E88C73"/>
              </a:solidFill>
              <a:ln w="9525" cap="flat">
                <a:noFill/>
                <a:prstDash val="solid"/>
                <a:miter/>
              </a:ln>
            </p:spPr>
            <p:txBody>
              <a:bodyPr rtlCol="0" anchor="ctr"/>
              <a:lstStyle/>
              <a:p>
                <a:endParaRPr lang="en-AU"/>
              </a:p>
            </p:txBody>
          </p:sp>
          <p:sp>
            <p:nvSpPr>
              <p:cNvPr id="84" name="Freeform 913">
                <a:extLst>
                  <a:ext uri="{FF2B5EF4-FFF2-40B4-BE49-F238E27FC236}">
                    <a16:creationId xmlns:a16="http://schemas.microsoft.com/office/drawing/2014/main" id="{F8F82A0D-AAD0-4D55-9AA2-3B0C7AF3601A}"/>
                  </a:ext>
                </a:extLst>
              </p:cNvPr>
              <p:cNvSpPr/>
              <p:nvPr/>
            </p:nvSpPr>
            <p:spPr>
              <a:xfrm>
                <a:off x="1487231" y="3179213"/>
                <a:ext cx="110753" cy="136442"/>
              </a:xfrm>
              <a:custGeom>
                <a:avLst/>
                <a:gdLst>
                  <a:gd name="connsiteX0" fmla="*/ 109920 w 110753"/>
                  <a:gd name="connsiteY0" fmla="*/ 73596 h 136442"/>
                  <a:gd name="connsiteX1" fmla="*/ 92203 w 110753"/>
                  <a:gd name="connsiteY1" fmla="*/ 120745 h 136442"/>
                  <a:gd name="connsiteX2" fmla="*/ 38101 w 110753"/>
                  <a:gd name="connsiteY2" fmla="*/ 131889 h 136442"/>
                  <a:gd name="connsiteX3" fmla="*/ 5430 w 110753"/>
                  <a:gd name="connsiteY3" fmla="*/ 82454 h 136442"/>
                  <a:gd name="connsiteX4" fmla="*/ 1 w 110753"/>
                  <a:gd name="connsiteY4" fmla="*/ 40544 h 136442"/>
                  <a:gd name="connsiteX5" fmla="*/ 12669 w 110753"/>
                  <a:gd name="connsiteY5" fmla="*/ 8254 h 136442"/>
                  <a:gd name="connsiteX6" fmla="*/ 26385 w 110753"/>
                  <a:gd name="connsiteY6" fmla="*/ 3587 h 136442"/>
                  <a:gd name="connsiteX7" fmla="*/ 69343 w 110753"/>
                  <a:gd name="connsiteY7" fmla="*/ 1016 h 136442"/>
                  <a:gd name="connsiteX8" fmla="*/ 105634 w 110753"/>
                  <a:gd name="connsiteY8" fmla="*/ 22923 h 136442"/>
                  <a:gd name="connsiteX9" fmla="*/ 110396 w 110753"/>
                  <a:gd name="connsiteY9" fmla="*/ 47878 h 136442"/>
                  <a:gd name="connsiteX10" fmla="*/ 109920 w 110753"/>
                  <a:gd name="connsiteY10" fmla="*/ 73596 h 13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753" h="136442">
                    <a:moveTo>
                      <a:pt x="109920" y="73596"/>
                    </a:moveTo>
                    <a:cubicBezTo>
                      <a:pt x="108872" y="90731"/>
                      <a:pt x="102700" y="107152"/>
                      <a:pt x="92203" y="120745"/>
                    </a:cubicBezTo>
                    <a:cubicBezTo>
                      <a:pt x="78773" y="136280"/>
                      <a:pt x="56580" y="140861"/>
                      <a:pt x="38101" y="131889"/>
                    </a:cubicBezTo>
                    <a:cubicBezTo>
                      <a:pt x="20194" y="123221"/>
                      <a:pt x="11146" y="105028"/>
                      <a:pt x="5430" y="82454"/>
                    </a:cubicBezTo>
                    <a:cubicBezTo>
                      <a:pt x="1773" y="68786"/>
                      <a:pt x="-56" y="54689"/>
                      <a:pt x="1" y="40544"/>
                    </a:cubicBezTo>
                    <a:cubicBezTo>
                      <a:pt x="1" y="28638"/>
                      <a:pt x="1049" y="14636"/>
                      <a:pt x="12669" y="8254"/>
                    </a:cubicBezTo>
                    <a:cubicBezTo>
                      <a:pt x="16984" y="6026"/>
                      <a:pt x="21604" y="4454"/>
                      <a:pt x="26385" y="3587"/>
                    </a:cubicBezTo>
                    <a:cubicBezTo>
                      <a:pt x="40397" y="-70"/>
                      <a:pt x="54989" y="-937"/>
                      <a:pt x="69343" y="1016"/>
                    </a:cubicBezTo>
                    <a:cubicBezTo>
                      <a:pt x="83964" y="2949"/>
                      <a:pt x="97118" y="10883"/>
                      <a:pt x="105634" y="22923"/>
                    </a:cubicBezTo>
                    <a:cubicBezTo>
                      <a:pt x="108882" y="30838"/>
                      <a:pt x="110501" y="39325"/>
                      <a:pt x="110396" y="47878"/>
                    </a:cubicBezTo>
                    <a:cubicBezTo>
                      <a:pt x="110996" y="56451"/>
                      <a:pt x="110844" y="65052"/>
                      <a:pt x="109920" y="73596"/>
                    </a:cubicBezTo>
                  </a:path>
                </a:pathLst>
              </a:custGeom>
              <a:solidFill>
                <a:srgbClr val="F0A694"/>
              </a:solidFill>
              <a:ln w="9525" cap="flat">
                <a:noFill/>
                <a:prstDash val="solid"/>
                <a:miter/>
              </a:ln>
            </p:spPr>
            <p:txBody>
              <a:bodyPr rtlCol="0" anchor="ctr"/>
              <a:lstStyle/>
              <a:p>
                <a:endParaRPr lang="en-AU"/>
              </a:p>
            </p:txBody>
          </p:sp>
          <p:sp>
            <p:nvSpPr>
              <p:cNvPr id="85" name="Freeform 914">
                <a:extLst>
                  <a:ext uri="{FF2B5EF4-FFF2-40B4-BE49-F238E27FC236}">
                    <a16:creationId xmlns:a16="http://schemas.microsoft.com/office/drawing/2014/main" id="{EA4AD944-D0AF-4926-892B-349948361675}"/>
                  </a:ext>
                </a:extLst>
              </p:cNvPr>
              <p:cNvSpPr/>
              <p:nvPr/>
            </p:nvSpPr>
            <p:spPr>
              <a:xfrm>
                <a:off x="1477985" y="3165443"/>
                <a:ext cx="134513" cy="120702"/>
              </a:xfrm>
              <a:custGeom>
                <a:avLst/>
                <a:gdLst>
                  <a:gd name="connsiteX0" fmla="*/ 39537 w 134513"/>
                  <a:gd name="connsiteY0" fmla="*/ 62981 h 120702"/>
                  <a:gd name="connsiteX1" fmla="*/ 28012 w 134513"/>
                  <a:gd name="connsiteY1" fmla="*/ 82031 h 120702"/>
                  <a:gd name="connsiteX2" fmla="*/ 22868 w 134513"/>
                  <a:gd name="connsiteY2" fmla="*/ 99366 h 120702"/>
                  <a:gd name="connsiteX3" fmla="*/ 23535 w 134513"/>
                  <a:gd name="connsiteY3" fmla="*/ 120703 h 120702"/>
                  <a:gd name="connsiteX4" fmla="*/ 12581 w 134513"/>
                  <a:gd name="connsiteY4" fmla="*/ 109082 h 120702"/>
                  <a:gd name="connsiteX5" fmla="*/ 6009 w 134513"/>
                  <a:gd name="connsiteY5" fmla="*/ 95938 h 120702"/>
                  <a:gd name="connsiteX6" fmla="*/ 199 w 134513"/>
                  <a:gd name="connsiteY6" fmla="*/ 61552 h 120702"/>
                  <a:gd name="connsiteX7" fmla="*/ 3913 w 134513"/>
                  <a:gd name="connsiteY7" fmla="*/ 31263 h 120702"/>
                  <a:gd name="connsiteX8" fmla="*/ 17820 w 134513"/>
                  <a:gd name="connsiteY8" fmla="*/ 13356 h 120702"/>
                  <a:gd name="connsiteX9" fmla="*/ 49824 w 134513"/>
                  <a:gd name="connsiteY9" fmla="*/ 116 h 120702"/>
                  <a:gd name="connsiteX10" fmla="*/ 65254 w 134513"/>
                  <a:gd name="connsiteY10" fmla="*/ 783 h 120702"/>
                  <a:gd name="connsiteX11" fmla="*/ 84304 w 134513"/>
                  <a:gd name="connsiteY11" fmla="*/ 5069 h 120702"/>
                  <a:gd name="connsiteX12" fmla="*/ 105926 w 134513"/>
                  <a:gd name="connsiteY12" fmla="*/ 7355 h 120702"/>
                  <a:gd name="connsiteX13" fmla="*/ 111356 w 134513"/>
                  <a:gd name="connsiteY13" fmla="*/ 3736 h 120702"/>
                  <a:gd name="connsiteX14" fmla="*/ 129262 w 134513"/>
                  <a:gd name="connsiteY14" fmla="*/ 10213 h 120702"/>
                  <a:gd name="connsiteX15" fmla="*/ 132501 w 134513"/>
                  <a:gd name="connsiteY15" fmla="*/ 37264 h 120702"/>
                  <a:gd name="connsiteX16" fmla="*/ 93925 w 134513"/>
                  <a:gd name="connsiteY16" fmla="*/ 52694 h 120702"/>
                  <a:gd name="connsiteX17" fmla="*/ 62016 w 134513"/>
                  <a:gd name="connsiteY17" fmla="*/ 54313 h 120702"/>
                  <a:gd name="connsiteX18" fmla="*/ 46109 w 134513"/>
                  <a:gd name="connsiteY18" fmla="*/ 59457 h 120702"/>
                  <a:gd name="connsiteX19" fmla="*/ 39632 w 134513"/>
                  <a:gd name="connsiteY19" fmla="*/ 62695 h 12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513" h="120702">
                    <a:moveTo>
                      <a:pt x="39537" y="62981"/>
                    </a:moveTo>
                    <a:cubicBezTo>
                      <a:pt x="34136" y="68248"/>
                      <a:pt x="30174" y="74802"/>
                      <a:pt x="28012" y="82031"/>
                    </a:cubicBezTo>
                    <a:cubicBezTo>
                      <a:pt x="25354" y="87489"/>
                      <a:pt x="23621" y="93347"/>
                      <a:pt x="22868" y="99366"/>
                    </a:cubicBezTo>
                    <a:cubicBezTo>
                      <a:pt x="22449" y="106482"/>
                      <a:pt x="22668" y="113626"/>
                      <a:pt x="23535" y="120703"/>
                    </a:cubicBezTo>
                    <a:cubicBezTo>
                      <a:pt x="19820" y="116893"/>
                      <a:pt x="16106" y="113178"/>
                      <a:pt x="12581" y="109082"/>
                    </a:cubicBezTo>
                    <a:cubicBezTo>
                      <a:pt x="9181" y="105425"/>
                      <a:pt x="6895" y="100862"/>
                      <a:pt x="6009" y="95938"/>
                    </a:cubicBezTo>
                    <a:cubicBezTo>
                      <a:pt x="2990" y="84689"/>
                      <a:pt x="1046" y="73173"/>
                      <a:pt x="199" y="61552"/>
                    </a:cubicBezTo>
                    <a:cubicBezTo>
                      <a:pt x="-525" y="51313"/>
                      <a:pt x="732" y="41026"/>
                      <a:pt x="3913" y="31263"/>
                    </a:cubicBezTo>
                    <a:cubicBezTo>
                      <a:pt x="6933" y="24195"/>
                      <a:pt x="11724" y="18032"/>
                      <a:pt x="17820" y="13356"/>
                    </a:cubicBezTo>
                    <a:cubicBezTo>
                      <a:pt x="26812" y="5660"/>
                      <a:pt x="38023" y="1021"/>
                      <a:pt x="49824" y="116"/>
                    </a:cubicBezTo>
                    <a:cubicBezTo>
                      <a:pt x="55158" y="-360"/>
                      <a:pt x="60206" y="783"/>
                      <a:pt x="65254" y="783"/>
                    </a:cubicBezTo>
                    <a:cubicBezTo>
                      <a:pt x="71846" y="726"/>
                      <a:pt x="78370" y="2192"/>
                      <a:pt x="84304" y="5069"/>
                    </a:cubicBezTo>
                    <a:cubicBezTo>
                      <a:pt x="90762" y="9165"/>
                      <a:pt x="98754" y="10013"/>
                      <a:pt x="105926" y="7355"/>
                    </a:cubicBezTo>
                    <a:cubicBezTo>
                      <a:pt x="107831" y="6307"/>
                      <a:pt x="109450" y="4688"/>
                      <a:pt x="111356" y="3736"/>
                    </a:cubicBezTo>
                    <a:cubicBezTo>
                      <a:pt x="118099" y="1554"/>
                      <a:pt x="125472" y="4221"/>
                      <a:pt x="129262" y="10213"/>
                    </a:cubicBezTo>
                    <a:cubicBezTo>
                      <a:pt x="134844" y="18099"/>
                      <a:pt x="136063" y="28282"/>
                      <a:pt x="132501" y="37264"/>
                    </a:cubicBezTo>
                    <a:cubicBezTo>
                      <a:pt x="125929" y="53170"/>
                      <a:pt x="109070" y="56314"/>
                      <a:pt x="93925" y="52694"/>
                    </a:cubicBezTo>
                    <a:cubicBezTo>
                      <a:pt x="83400" y="49741"/>
                      <a:pt x="72189" y="50303"/>
                      <a:pt x="62016" y="54313"/>
                    </a:cubicBezTo>
                    <a:cubicBezTo>
                      <a:pt x="56901" y="56571"/>
                      <a:pt x="51577" y="58295"/>
                      <a:pt x="46109" y="59457"/>
                    </a:cubicBezTo>
                    <a:cubicBezTo>
                      <a:pt x="43795" y="60181"/>
                      <a:pt x="41604" y="61276"/>
                      <a:pt x="39632" y="62695"/>
                    </a:cubicBezTo>
                  </a:path>
                </a:pathLst>
              </a:custGeom>
              <a:solidFill>
                <a:srgbClr val="403D3D"/>
              </a:solidFill>
              <a:ln w="9525" cap="flat">
                <a:noFill/>
                <a:prstDash val="solid"/>
                <a:miter/>
              </a:ln>
            </p:spPr>
            <p:txBody>
              <a:bodyPr rtlCol="0" anchor="ctr"/>
              <a:lstStyle/>
              <a:p>
                <a:endParaRPr lang="en-AU"/>
              </a:p>
            </p:txBody>
          </p:sp>
          <p:sp>
            <p:nvSpPr>
              <p:cNvPr id="86" name="Freeform 915">
                <a:extLst>
                  <a:ext uri="{FF2B5EF4-FFF2-40B4-BE49-F238E27FC236}">
                    <a16:creationId xmlns:a16="http://schemas.microsoft.com/office/drawing/2014/main" id="{DDEF58AA-BAB1-4325-9D7E-4D7C883D71F9}"/>
                  </a:ext>
                </a:extLst>
              </p:cNvPr>
              <p:cNvSpPr/>
              <p:nvPr/>
            </p:nvSpPr>
            <p:spPr>
              <a:xfrm>
                <a:off x="1494412" y="3245592"/>
                <a:ext cx="12632" cy="27313"/>
              </a:xfrm>
              <a:custGeom>
                <a:avLst/>
                <a:gdLst>
                  <a:gd name="connsiteX0" fmla="*/ 12632 w 12632"/>
                  <a:gd name="connsiteY0" fmla="*/ 9883 h 27313"/>
                  <a:gd name="connsiteX1" fmla="*/ 9489 w 12632"/>
                  <a:gd name="connsiteY1" fmla="*/ 2930 h 27313"/>
                  <a:gd name="connsiteX2" fmla="*/ 3584 w 12632"/>
                  <a:gd name="connsiteY2" fmla="*/ 73 h 27313"/>
                  <a:gd name="connsiteX3" fmla="*/ 250 w 12632"/>
                  <a:gd name="connsiteY3" fmla="*/ 4264 h 27313"/>
                  <a:gd name="connsiteX4" fmla="*/ 250 w 12632"/>
                  <a:gd name="connsiteY4" fmla="*/ 10074 h 27313"/>
                  <a:gd name="connsiteX5" fmla="*/ 8442 w 12632"/>
                  <a:gd name="connsiteY5" fmla="*/ 27314 h 2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2" h="27313">
                    <a:moveTo>
                      <a:pt x="12632" y="9883"/>
                    </a:moveTo>
                    <a:cubicBezTo>
                      <a:pt x="11756" y="7493"/>
                      <a:pt x="10708" y="5169"/>
                      <a:pt x="9489" y="2930"/>
                    </a:cubicBezTo>
                    <a:cubicBezTo>
                      <a:pt x="8318" y="834"/>
                      <a:pt x="5956" y="-308"/>
                      <a:pt x="3584" y="73"/>
                    </a:cubicBezTo>
                    <a:cubicBezTo>
                      <a:pt x="1888" y="882"/>
                      <a:pt x="660" y="2425"/>
                      <a:pt x="250" y="4264"/>
                    </a:cubicBezTo>
                    <a:cubicBezTo>
                      <a:pt x="-83" y="6188"/>
                      <a:pt x="-83" y="8150"/>
                      <a:pt x="250" y="10074"/>
                    </a:cubicBezTo>
                    <a:cubicBezTo>
                      <a:pt x="1422" y="16436"/>
                      <a:pt x="4241" y="22390"/>
                      <a:pt x="8442" y="27314"/>
                    </a:cubicBezTo>
                    <a:close/>
                  </a:path>
                </a:pathLst>
              </a:custGeom>
              <a:solidFill>
                <a:srgbClr val="F0A694"/>
              </a:solidFill>
              <a:ln w="9525" cap="flat">
                <a:noFill/>
                <a:prstDash val="solid"/>
                <a:miter/>
              </a:ln>
            </p:spPr>
            <p:txBody>
              <a:bodyPr rtlCol="0" anchor="ctr"/>
              <a:lstStyle/>
              <a:p>
                <a:endParaRPr lang="en-AU"/>
              </a:p>
            </p:txBody>
          </p:sp>
          <p:sp>
            <p:nvSpPr>
              <p:cNvPr id="87" name="Freeform 916">
                <a:extLst>
                  <a:ext uri="{FF2B5EF4-FFF2-40B4-BE49-F238E27FC236}">
                    <a16:creationId xmlns:a16="http://schemas.microsoft.com/office/drawing/2014/main" id="{ACFB5537-45AD-4790-9977-5B0E3F33E3A5}"/>
                  </a:ext>
                </a:extLst>
              </p:cNvPr>
              <p:cNvSpPr/>
              <p:nvPr/>
            </p:nvSpPr>
            <p:spPr>
              <a:xfrm>
                <a:off x="1580387" y="3237895"/>
                <a:ext cx="23241" cy="29201"/>
              </a:xfrm>
              <a:custGeom>
                <a:avLst/>
                <a:gdLst>
                  <a:gd name="connsiteX0" fmla="*/ 20479 w 23241"/>
                  <a:gd name="connsiteY0" fmla="*/ 17676 h 29201"/>
                  <a:gd name="connsiteX1" fmla="*/ 3048 w 23241"/>
                  <a:gd name="connsiteY1" fmla="*/ 25487 h 29201"/>
                  <a:gd name="connsiteX2" fmla="*/ 3048 w 23241"/>
                  <a:gd name="connsiteY2" fmla="*/ 11866 h 29201"/>
                  <a:gd name="connsiteX3" fmla="*/ 20574 w 23241"/>
                  <a:gd name="connsiteY3" fmla="*/ 3293 h 29201"/>
                  <a:gd name="connsiteX4" fmla="*/ 1429 w 23241"/>
                  <a:gd name="connsiteY4" fmla="*/ 29201 h 29201"/>
                  <a:gd name="connsiteX5" fmla="*/ 2000 w 23241"/>
                  <a:gd name="connsiteY5" fmla="*/ 29201 h 29201"/>
                  <a:gd name="connsiteX6" fmla="*/ 22384 w 23241"/>
                  <a:gd name="connsiteY6" fmla="*/ 20153 h 29201"/>
                  <a:gd name="connsiteX7" fmla="*/ 23241 w 23241"/>
                  <a:gd name="connsiteY7" fmla="*/ 18819 h 29201"/>
                  <a:gd name="connsiteX8" fmla="*/ 23241 w 23241"/>
                  <a:gd name="connsiteY8" fmla="*/ 1388 h 29201"/>
                  <a:gd name="connsiteX9" fmla="*/ 22574 w 23241"/>
                  <a:gd name="connsiteY9" fmla="*/ 150 h 29201"/>
                  <a:gd name="connsiteX10" fmla="*/ 21146 w 23241"/>
                  <a:gd name="connsiteY10" fmla="*/ 150 h 29201"/>
                  <a:gd name="connsiteX11" fmla="*/ 762 w 23241"/>
                  <a:gd name="connsiteY11" fmla="*/ 10151 h 29201"/>
                  <a:gd name="connsiteX12" fmla="*/ 0 w 23241"/>
                  <a:gd name="connsiteY12" fmla="*/ 11485 h 29201"/>
                  <a:gd name="connsiteX13" fmla="*/ 0 w 23241"/>
                  <a:gd name="connsiteY13" fmla="*/ 27963 h 29201"/>
                  <a:gd name="connsiteX14" fmla="*/ 667 w 23241"/>
                  <a:gd name="connsiteY14" fmla="*/ 29201 h 29201"/>
                  <a:gd name="connsiteX15" fmla="*/ 1524 w 23241"/>
                  <a:gd name="connsiteY15" fmla="*/ 29201 h 2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241" h="29201">
                    <a:moveTo>
                      <a:pt x="20479" y="17676"/>
                    </a:moveTo>
                    <a:lnTo>
                      <a:pt x="3048" y="25487"/>
                    </a:lnTo>
                    <a:lnTo>
                      <a:pt x="3048" y="11866"/>
                    </a:lnTo>
                    <a:lnTo>
                      <a:pt x="20574" y="3293"/>
                    </a:lnTo>
                    <a:close/>
                    <a:moveTo>
                      <a:pt x="1429" y="29201"/>
                    </a:moveTo>
                    <a:lnTo>
                      <a:pt x="2000" y="29201"/>
                    </a:lnTo>
                    <a:lnTo>
                      <a:pt x="22384" y="20153"/>
                    </a:lnTo>
                    <a:cubicBezTo>
                      <a:pt x="22879" y="19886"/>
                      <a:pt x="23203" y="19381"/>
                      <a:pt x="23241" y="18819"/>
                    </a:cubicBezTo>
                    <a:lnTo>
                      <a:pt x="23241" y="1388"/>
                    </a:lnTo>
                    <a:cubicBezTo>
                      <a:pt x="23222" y="893"/>
                      <a:pt x="22975" y="436"/>
                      <a:pt x="22574" y="150"/>
                    </a:cubicBezTo>
                    <a:cubicBezTo>
                      <a:pt x="22117" y="-50"/>
                      <a:pt x="21603" y="-50"/>
                      <a:pt x="21146" y="150"/>
                    </a:cubicBezTo>
                    <a:lnTo>
                      <a:pt x="762" y="10151"/>
                    </a:lnTo>
                    <a:cubicBezTo>
                      <a:pt x="286" y="10428"/>
                      <a:pt x="-9" y="10932"/>
                      <a:pt x="0" y="11485"/>
                    </a:cubicBezTo>
                    <a:lnTo>
                      <a:pt x="0" y="27963"/>
                    </a:lnTo>
                    <a:cubicBezTo>
                      <a:pt x="19" y="28458"/>
                      <a:pt x="267" y="28916"/>
                      <a:pt x="667" y="29201"/>
                    </a:cubicBezTo>
                    <a:lnTo>
                      <a:pt x="1524" y="29201"/>
                    </a:lnTo>
                  </a:path>
                </a:pathLst>
              </a:custGeom>
              <a:solidFill>
                <a:srgbClr val="527D7D"/>
              </a:solidFill>
              <a:ln w="9525" cap="flat">
                <a:noFill/>
                <a:prstDash val="solid"/>
                <a:miter/>
              </a:ln>
            </p:spPr>
            <p:txBody>
              <a:bodyPr rtlCol="0" anchor="ctr"/>
              <a:lstStyle/>
              <a:p>
                <a:endParaRPr lang="en-AU"/>
              </a:p>
            </p:txBody>
          </p:sp>
          <p:sp>
            <p:nvSpPr>
              <p:cNvPr id="88" name="Freeform 917">
                <a:extLst>
                  <a:ext uri="{FF2B5EF4-FFF2-40B4-BE49-F238E27FC236}">
                    <a16:creationId xmlns:a16="http://schemas.microsoft.com/office/drawing/2014/main" id="{E257351B-0D66-4806-A0CB-F22EDF0D7C15}"/>
                  </a:ext>
                </a:extLst>
              </p:cNvPr>
              <p:cNvSpPr/>
              <p:nvPr/>
            </p:nvSpPr>
            <p:spPr>
              <a:xfrm>
                <a:off x="1545525" y="3251963"/>
                <a:ext cx="23336" cy="29610"/>
              </a:xfrm>
              <a:custGeom>
                <a:avLst/>
                <a:gdLst>
                  <a:gd name="connsiteX0" fmla="*/ 20479 w 23336"/>
                  <a:gd name="connsiteY0" fmla="*/ 18086 h 29610"/>
                  <a:gd name="connsiteX1" fmla="*/ 3048 w 23336"/>
                  <a:gd name="connsiteY1" fmla="*/ 25896 h 29610"/>
                  <a:gd name="connsiteX2" fmla="*/ 3048 w 23336"/>
                  <a:gd name="connsiteY2" fmla="*/ 12561 h 29610"/>
                  <a:gd name="connsiteX3" fmla="*/ 20479 w 23336"/>
                  <a:gd name="connsiteY3" fmla="*/ 3988 h 29610"/>
                  <a:gd name="connsiteX4" fmla="*/ 1429 w 23336"/>
                  <a:gd name="connsiteY4" fmla="*/ 29611 h 29610"/>
                  <a:gd name="connsiteX5" fmla="*/ 2096 w 23336"/>
                  <a:gd name="connsiteY5" fmla="*/ 29611 h 29610"/>
                  <a:gd name="connsiteX6" fmla="*/ 22479 w 23336"/>
                  <a:gd name="connsiteY6" fmla="*/ 20086 h 29610"/>
                  <a:gd name="connsiteX7" fmla="*/ 23336 w 23336"/>
                  <a:gd name="connsiteY7" fmla="*/ 18752 h 29610"/>
                  <a:gd name="connsiteX8" fmla="*/ 23336 w 23336"/>
                  <a:gd name="connsiteY8" fmla="*/ 1417 h 29610"/>
                  <a:gd name="connsiteX9" fmla="*/ 22670 w 23336"/>
                  <a:gd name="connsiteY9" fmla="*/ 179 h 29610"/>
                  <a:gd name="connsiteX10" fmla="*/ 21241 w 23336"/>
                  <a:gd name="connsiteY10" fmla="*/ 179 h 29610"/>
                  <a:gd name="connsiteX11" fmla="*/ 857 w 23336"/>
                  <a:gd name="connsiteY11" fmla="*/ 10180 h 29610"/>
                  <a:gd name="connsiteX12" fmla="*/ 0 w 23336"/>
                  <a:gd name="connsiteY12" fmla="*/ 11418 h 29610"/>
                  <a:gd name="connsiteX13" fmla="*/ 0 w 23336"/>
                  <a:gd name="connsiteY13" fmla="*/ 27992 h 29610"/>
                  <a:gd name="connsiteX14" fmla="*/ 667 w 23336"/>
                  <a:gd name="connsiteY14" fmla="*/ 29230 h 29610"/>
                  <a:gd name="connsiteX15" fmla="*/ 1429 w 23336"/>
                  <a:gd name="connsiteY15" fmla="*/ 29230 h 2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336" h="29610">
                    <a:moveTo>
                      <a:pt x="20479" y="18086"/>
                    </a:moveTo>
                    <a:lnTo>
                      <a:pt x="3048" y="25896"/>
                    </a:lnTo>
                    <a:lnTo>
                      <a:pt x="3048" y="12561"/>
                    </a:lnTo>
                    <a:lnTo>
                      <a:pt x="20479" y="3988"/>
                    </a:lnTo>
                    <a:close/>
                    <a:moveTo>
                      <a:pt x="1429" y="29611"/>
                    </a:moveTo>
                    <a:lnTo>
                      <a:pt x="2096" y="29611"/>
                    </a:lnTo>
                    <a:lnTo>
                      <a:pt x="22479" y="20086"/>
                    </a:lnTo>
                    <a:cubicBezTo>
                      <a:pt x="23013" y="19857"/>
                      <a:pt x="23346" y="19333"/>
                      <a:pt x="23336" y="18752"/>
                    </a:cubicBezTo>
                    <a:lnTo>
                      <a:pt x="23336" y="1417"/>
                    </a:lnTo>
                    <a:cubicBezTo>
                      <a:pt x="23327" y="922"/>
                      <a:pt x="23079" y="455"/>
                      <a:pt x="22670" y="179"/>
                    </a:cubicBezTo>
                    <a:cubicBezTo>
                      <a:pt x="22222" y="-60"/>
                      <a:pt x="21689" y="-60"/>
                      <a:pt x="21241" y="179"/>
                    </a:cubicBezTo>
                    <a:lnTo>
                      <a:pt x="857" y="10180"/>
                    </a:lnTo>
                    <a:cubicBezTo>
                      <a:pt x="343" y="10380"/>
                      <a:pt x="0" y="10866"/>
                      <a:pt x="0" y="11418"/>
                    </a:cubicBezTo>
                    <a:lnTo>
                      <a:pt x="0" y="27992"/>
                    </a:lnTo>
                    <a:cubicBezTo>
                      <a:pt x="-9" y="28496"/>
                      <a:pt x="238" y="28963"/>
                      <a:pt x="667" y="29230"/>
                    </a:cubicBezTo>
                    <a:lnTo>
                      <a:pt x="1429" y="29230"/>
                    </a:lnTo>
                  </a:path>
                </a:pathLst>
              </a:custGeom>
              <a:solidFill>
                <a:srgbClr val="527D7D"/>
              </a:solidFill>
              <a:ln w="9525" cap="flat">
                <a:noFill/>
                <a:prstDash val="solid"/>
                <a:miter/>
              </a:ln>
            </p:spPr>
            <p:txBody>
              <a:bodyPr rtlCol="0" anchor="ctr"/>
              <a:lstStyle/>
              <a:p>
                <a:endParaRPr lang="en-AU"/>
              </a:p>
            </p:txBody>
          </p:sp>
          <p:sp>
            <p:nvSpPr>
              <p:cNvPr id="89" name="Freeform 918">
                <a:extLst>
                  <a:ext uri="{FF2B5EF4-FFF2-40B4-BE49-F238E27FC236}">
                    <a16:creationId xmlns:a16="http://schemas.microsoft.com/office/drawing/2014/main" id="{9F2159A5-31C4-49C8-88AC-37171237CAC7}"/>
                  </a:ext>
                </a:extLst>
              </p:cNvPr>
              <p:cNvSpPr/>
              <p:nvPr/>
            </p:nvSpPr>
            <p:spPr>
              <a:xfrm>
                <a:off x="1502609" y="3244036"/>
                <a:ext cx="45973" cy="26393"/>
              </a:xfrm>
              <a:custGeom>
                <a:avLst/>
                <a:gdLst>
                  <a:gd name="connsiteX0" fmla="*/ 44535 w 45973"/>
                  <a:gd name="connsiteY0" fmla="*/ 26394 h 26393"/>
                  <a:gd name="connsiteX1" fmla="*/ 45773 w 45973"/>
                  <a:gd name="connsiteY1" fmla="*/ 25631 h 26393"/>
                  <a:gd name="connsiteX2" fmla="*/ 45278 w 45973"/>
                  <a:gd name="connsiteY2" fmla="*/ 23669 h 26393"/>
                  <a:gd name="connsiteX3" fmla="*/ 45202 w 45973"/>
                  <a:gd name="connsiteY3" fmla="*/ 23631 h 26393"/>
                  <a:gd name="connsiteX4" fmla="*/ 2149 w 45973"/>
                  <a:gd name="connsiteY4" fmla="*/ 200 h 26393"/>
                  <a:gd name="connsiteX5" fmla="*/ 187 w 45973"/>
                  <a:gd name="connsiteY5" fmla="*/ 695 h 26393"/>
                  <a:gd name="connsiteX6" fmla="*/ 149 w 45973"/>
                  <a:gd name="connsiteY6" fmla="*/ 771 h 26393"/>
                  <a:gd name="connsiteX7" fmla="*/ 815 w 45973"/>
                  <a:gd name="connsiteY7" fmla="*/ 2771 h 26393"/>
                  <a:gd name="connsiteX8" fmla="*/ 43868 w 45973"/>
                  <a:gd name="connsiteY8" fmla="*/ 26203 h 26393"/>
                  <a:gd name="connsiteX9" fmla="*/ 44535 w 45973"/>
                  <a:gd name="connsiteY9" fmla="*/ 26203 h 2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973" h="26393">
                    <a:moveTo>
                      <a:pt x="44535" y="26394"/>
                    </a:moveTo>
                    <a:cubicBezTo>
                      <a:pt x="45059" y="26403"/>
                      <a:pt x="45545" y="26108"/>
                      <a:pt x="45773" y="25631"/>
                    </a:cubicBezTo>
                    <a:cubicBezTo>
                      <a:pt x="46173" y="24955"/>
                      <a:pt x="45954" y="24079"/>
                      <a:pt x="45278" y="23669"/>
                    </a:cubicBezTo>
                    <a:cubicBezTo>
                      <a:pt x="45249" y="23660"/>
                      <a:pt x="45230" y="23641"/>
                      <a:pt x="45202" y="23631"/>
                    </a:cubicBezTo>
                    <a:lnTo>
                      <a:pt x="2149" y="200"/>
                    </a:lnTo>
                    <a:cubicBezTo>
                      <a:pt x="1473" y="-200"/>
                      <a:pt x="596" y="19"/>
                      <a:pt x="187" y="695"/>
                    </a:cubicBezTo>
                    <a:cubicBezTo>
                      <a:pt x="177" y="724"/>
                      <a:pt x="158" y="743"/>
                      <a:pt x="149" y="771"/>
                    </a:cubicBezTo>
                    <a:cubicBezTo>
                      <a:pt x="-204" y="1505"/>
                      <a:pt x="91" y="2390"/>
                      <a:pt x="815" y="2771"/>
                    </a:cubicBezTo>
                    <a:lnTo>
                      <a:pt x="43868" y="26203"/>
                    </a:lnTo>
                    <a:lnTo>
                      <a:pt x="44535" y="26203"/>
                    </a:lnTo>
                  </a:path>
                </a:pathLst>
              </a:custGeom>
              <a:solidFill>
                <a:srgbClr val="527D7D"/>
              </a:solidFill>
              <a:ln w="9525" cap="flat">
                <a:noFill/>
                <a:prstDash val="solid"/>
                <a:miter/>
              </a:ln>
            </p:spPr>
            <p:txBody>
              <a:bodyPr rtlCol="0" anchor="ctr"/>
              <a:lstStyle/>
              <a:p>
                <a:endParaRPr lang="en-AU"/>
              </a:p>
            </p:txBody>
          </p:sp>
          <p:sp>
            <p:nvSpPr>
              <p:cNvPr id="90" name="Freeform 919">
                <a:extLst>
                  <a:ext uri="{FF2B5EF4-FFF2-40B4-BE49-F238E27FC236}">
                    <a16:creationId xmlns:a16="http://schemas.microsoft.com/office/drawing/2014/main" id="{04837F9C-3A91-4AF8-81D7-2D0545D77258}"/>
                  </a:ext>
                </a:extLst>
              </p:cNvPr>
              <p:cNvSpPr/>
              <p:nvPr/>
            </p:nvSpPr>
            <p:spPr>
              <a:xfrm>
                <a:off x="1566885" y="3255971"/>
                <a:ext cx="16605" cy="7216"/>
              </a:xfrm>
              <a:custGeom>
                <a:avLst/>
                <a:gdLst>
                  <a:gd name="connsiteX0" fmla="*/ 1405 w 16605"/>
                  <a:gd name="connsiteY0" fmla="*/ 7124 h 7216"/>
                  <a:gd name="connsiteX1" fmla="*/ 2358 w 16605"/>
                  <a:gd name="connsiteY1" fmla="*/ 7124 h 7216"/>
                  <a:gd name="connsiteX2" fmla="*/ 14454 w 16605"/>
                  <a:gd name="connsiteY2" fmla="*/ 3314 h 7216"/>
                  <a:gd name="connsiteX3" fmla="*/ 16293 w 16605"/>
                  <a:gd name="connsiteY3" fmla="*/ 2876 h 7216"/>
                  <a:gd name="connsiteX4" fmla="*/ 16359 w 16605"/>
                  <a:gd name="connsiteY4" fmla="*/ 2743 h 7216"/>
                  <a:gd name="connsiteX5" fmla="*/ 16112 w 16605"/>
                  <a:gd name="connsiteY5" fmla="*/ 1009 h 7216"/>
                  <a:gd name="connsiteX6" fmla="*/ 15788 w 16605"/>
                  <a:gd name="connsiteY6" fmla="*/ 837 h 7216"/>
                  <a:gd name="connsiteX7" fmla="*/ 453 w 16605"/>
                  <a:gd name="connsiteY7" fmla="*/ 5028 h 7216"/>
                  <a:gd name="connsiteX8" fmla="*/ 338 w 16605"/>
                  <a:gd name="connsiteY8" fmla="*/ 6914 h 7216"/>
                  <a:gd name="connsiteX9" fmla="*/ 453 w 16605"/>
                  <a:gd name="connsiteY9" fmla="*/ 7029 h 7216"/>
                  <a:gd name="connsiteX10" fmla="*/ 1500 w 16605"/>
                  <a:gd name="connsiteY10" fmla="*/ 7029 h 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05" h="7216">
                    <a:moveTo>
                      <a:pt x="1405" y="7124"/>
                    </a:moveTo>
                    <a:cubicBezTo>
                      <a:pt x="1710" y="7248"/>
                      <a:pt x="2053" y="7248"/>
                      <a:pt x="2358" y="7124"/>
                    </a:cubicBezTo>
                    <a:cubicBezTo>
                      <a:pt x="9311" y="837"/>
                      <a:pt x="14264" y="3314"/>
                      <a:pt x="14454" y="3314"/>
                    </a:cubicBezTo>
                    <a:cubicBezTo>
                      <a:pt x="15083" y="3695"/>
                      <a:pt x="15902" y="3504"/>
                      <a:pt x="16293" y="2876"/>
                    </a:cubicBezTo>
                    <a:cubicBezTo>
                      <a:pt x="16312" y="2828"/>
                      <a:pt x="16340" y="2790"/>
                      <a:pt x="16359" y="2743"/>
                    </a:cubicBezTo>
                    <a:cubicBezTo>
                      <a:pt x="16769" y="2190"/>
                      <a:pt x="16655" y="1419"/>
                      <a:pt x="16112" y="1009"/>
                    </a:cubicBezTo>
                    <a:cubicBezTo>
                      <a:pt x="16007" y="933"/>
                      <a:pt x="15902" y="876"/>
                      <a:pt x="15788" y="837"/>
                    </a:cubicBezTo>
                    <a:cubicBezTo>
                      <a:pt x="15788" y="837"/>
                      <a:pt x="8930" y="-2782"/>
                      <a:pt x="453" y="5028"/>
                    </a:cubicBezTo>
                    <a:cubicBezTo>
                      <a:pt x="-100" y="5514"/>
                      <a:pt x="-157" y="6362"/>
                      <a:pt x="338" y="6914"/>
                    </a:cubicBezTo>
                    <a:cubicBezTo>
                      <a:pt x="367" y="6953"/>
                      <a:pt x="415" y="6991"/>
                      <a:pt x="453" y="7029"/>
                    </a:cubicBezTo>
                    <a:cubicBezTo>
                      <a:pt x="786" y="7181"/>
                      <a:pt x="1167" y="7181"/>
                      <a:pt x="1500" y="7029"/>
                    </a:cubicBezTo>
                  </a:path>
                </a:pathLst>
              </a:custGeom>
              <a:solidFill>
                <a:srgbClr val="527D7D"/>
              </a:solidFill>
              <a:ln w="9525" cap="flat">
                <a:noFill/>
                <a:prstDash val="solid"/>
                <a:miter/>
              </a:ln>
            </p:spPr>
            <p:txBody>
              <a:bodyPr rtlCol="0" anchor="ctr"/>
              <a:lstStyle/>
              <a:p>
                <a:endParaRPr lang="en-AU"/>
              </a:p>
            </p:txBody>
          </p:sp>
          <p:sp>
            <p:nvSpPr>
              <p:cNvPr id="91" name="Freeform 920">
                <a:extLst>
                  <a:ext uri="{FF2B5EF4-FFF2-40B4-BE49-F238E27FC236}">
                    <a16:creationId xmlns:a16="http://schemas.microsoft.com/office/drawing/2014/main" id="{752E3F58-53B2-443B-A6ED-5360E1979038}"/>
                  </a:ext>
                </a:extLst>
              </p:cNvPr>
              <p:cNvSpPr/>
              <p:nvPr/>
            </p:nvSpPr>
            <p:spPr>
              <a:xfrm>
                <a:off x="1501677" y="3243186"/>
                <a:ext cx="88461" cy="82012"/>
              </a:xfrm>
              <a:custGeom>
                <a:avLst/>
                <a:gdLst>
                  <a:gd name="connsiteX0" fmla="*/ 82139 w 88461"/>
                  <a:gd name="connsiteY0" fmla="*/ 70107 h 82012"/>
                  <a:gd name="connsiteX1" fmla="*/ 57279 w 88461"/>
                  <a:gd name="connsiteY1" fmla="*/ 82013 h 82012"/>
                  <a:gd name="connsiteX2" fmla="*/ 4225 w 88461"/>
                  <a:gd name="connsiteY2" fmla="*/ 51342 h 82012"/>
                  <a:gd name="connsiteX3" fmla="*/ 4225 w 88461"/>
                  <a:gd name="connsiteY3" fmla="*/ 29435 h 82012"/>
                  <a:gd name="connsiteX4" fmla="*/ 796 w 88461"/>
                  <a:gd name="connsiteY4" fmla="*/ 8003 h 82012"/>
                  <a:gd name="connsiteX5" fmla="*/ 33 w 88461"/>
                  <a:gd name="connsiteY5" fmla="*/ 2955 h 82012"/>
                  <a:gd name="connsiteX6" fmla="*/ 3558 w 88461"/>
                  <a:gd name="connsiteY6" fmla="*/ 2 h 82012"/>
                  <a:gd name="connsiteX7" fmla="*/ 26513 w 88461"/>
                  <a:gd name="connsiteY7" fmla="*/ 48294 h 82012"/>
                  <a:gd name="connsiteX8" fmla="*/ 37467 w 88461"/>
                  <a:gd name="connsiteY8" fmla="*/ 55343 h 82012"/>
                  <a:gd name="connsiteX9" fmla="*/ 52421 w 88461"/>
                  <a:gd name="connsiteY9" fmla="*/ 48675 h 82012"/>
                  <a:gd name="connsiteX10" fmla="*/ 73186 w 88461"/>
                  <a:gd name="connsiteY10" fmla="*/ 39912 h 82012"/>
                  <a:gd name="connsiteX11" fmla="*/ 85568 w 88461"/>
                  <a:gd name="connsiteY11" fmla="*/ 42389 h 82012"/>
                  <a:gd name="connsiteX12" fmla="*/ 88425 w 88461"/>
                  <a:gd name="connsiteY12" fmla="*/ 38579 h 82012"/>
                  <a:gd name="connsiteX13" fmla="*/ 81949 w 88461"/>
                  <a:gd name="connsiteY13" fmla="*/ 70107 h 8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461" h="82012">
                    <a:moveTo>
                      <a:pt x="82139" y="70107"/>
                    </a:moveTo>
                    <a:cubicBezTo>
                      <a:pt x="76091" y="77650"/>
                      <a:pt x="66947" y="82022"/>
                      <a:pt x="57279" y="82013"/>
                    </a:cubicBezTo>
                    <a:cubicBezTo>
                      <a:pt x="47754" y="82013"/>
                      <a:pt x="16226" y="78108"/>
                      <a:pt x="4225" y="51342"/>
                    </a:cubicBezTo>
                    <a:cubicBezTo>
                      <a:pt x="1081" y="44389"/>
                      <a:pt x="4701" y="36674"/>
                      <a:pt x="4225" y="29435"/>
                    </a:cubicBezTo>
                    <a:cubicBezTo>
                      <a:pt x="4034" y="22167"/>
                      <a:pt x="2882" y="14966"/>
                      <a:pt x="796" y="8003"/>
                    </a:cubicBezTo>
                    <a:cubicBezTo>
                      <a:pt x="167" y="6403"/>
                      <a:pt x="-100" y="4670"/>
                      <a:pt x="33" y="2955"/>
                    </a:cubicBezTo>
                    <a:cubicBezTo>
                      <a:pt x="281" y="1212"/>
                      <a:pt x="1796" y="-64"/>
                      <a:pt x="3558" y="2"/>
                    </a:cubicBezTo>
                    <a:cubicBezTo>
                      <a:pt x="6501" y="17948"/>
                      <a:pt x="14454" y="34683"/>
                      <a:pt x="26513" y="48294"/>
                    </a:cubicBezTo>
                    <a:cubicBezTo>
                      <a:pt x="29161" y="51933"/>
                      <a:pt x="33066" y="54447"/>
                      <a:pt x="37467" y="55343"/>
                    </a:cubicBezTo>
                    <a:cubicBezTo>
                      <a:pt x="43077" y="54933"/>
                      <a:pt x="48363" y="52571"/>
                      <a:pt x="52421" y="48675"/>
                    </a:cubicBezTo>
                    <a:cubicBezTo>
                      <a:pt x="58660" y="44351"/>
                      <a:pt x="65737" y="41370"/>
                      <a:pt x="73186" y="39912"/>
                    </a:cubicBezTo>
                    <a:cubicBezTo>
                      <a:pt x="77453" y="38436"/>
                      <a:pt x="82196" y="39379"/>
                      <a:pt x="85568" y="42389"/>
                    </a:cubicBezTo>
                    <a:cubicBezTo>
                      <a:pt x="86444" y="41065"/>
                      <a:pt x="87397" y="39788"/>
                      <a:pt x="88425" y="38579"/>
                    </a:cubicBezTo>
                    <a:cubicBezTo>
                      <a:pt x="88778" y="49447"/>
                      <a:pt x="86559" y="60248"/>
                      <a:pt x="81949" y="70107"/>
                    </a:cubicBezTo>
                  </a:path>
                </a:pathLst>
              </a:custGeom>
              <a:solidFill>
                <a:srgbClr val="403D3D"/>
              </a:solidFill>
              <a:ln w="9525" cap="flat">
                <a:noFill/>
                <a:prstDash val="solid"/>
                <a:miter/>
              </a:ln>
            </p:spPr>
            <p:txBody>
              <a:bodyPr rtlCol="0" anchor="ctr"/>
              <a:lstStyle/>
              <a:p>
                <a:endParaRPr lang="en-AU"/>
              </a:p>
            </p:txBody>
          </p:sp>
          <p:sp>
            <p:nvSpPr>
              <p:cNvPr id="92" name="Freeform 921">
                <a:extLst>
                  <a:ext uri="{FF2B5EF4-FFF2-40B4-BE49-F238E27FC236}">
                    <a16:creationId xmlns:a16="http://schemas.microsoft.com/office/drawing/2014/main" id="{B52D0F89-CB71-4C12-86C8-00527B96BB14}"/>
                  </a:ext>
                </a:extLst>
              </p:cNvPr>
              <p:cNvSpPr/>
              <p:nvPr/>
            </p:nvSpPr>
            <p:spPr>
              <a:xfrm>
                <a:off x="1563046" y="3289284"/>
                <a:ext cx="17054" cy="7208"/>
              </a:xfrm>
              <a:custGeom>
                <a:avLst/>
                <a:gdLst>
                  <a:gd name="connsiteX0" fmla="*/ 386 w 17054"/>
                  <a:gd name="connsiteY0" fmla="*/ 4100 h 7208"/>
                  <a:gd name="connsiteX1" fmla="*/ 17055 w 17054"/>
                  <a:gd name="connsiteY1" fmla="*/ 195 h 7208"/>
                  <a:gd name="connsiteX2" fmla="*/ 13721 w 17054"/>
                  <a:gd name="connsiteY2" fmla="*/ 4386 h 7208"/>
                  <a:gd name="connsiteX3" fmla="*/ 8673 w 17054"/>
                  <a:gd name="connsiteY3" fmla="*/ 3434 h 7208"/>
                  <a:gd name="connsiteX4" fmla="*/ 3529 w 17054"/>
                  <a:gd name="connsiteY4" fmla="*/ 6958 h 7208"/>
                  <a:gd name="connsiteX5" fmla="*/ 862 w 17054"/>
                  <a:gd name="connsiteY5" fmla="*/ 6958 h 7208"/>
                  <a:gd name="connsiteX6" fmla="*/ 386 w 17054"/>
                  <a:gd name="connsiteY6" fmla="*/ 4386 h 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54" h="7208">
                    <a:moveTo>
                      <a:pt x="386" y="4100"/>
                    </a:moveTo>
                    <a:cubicBezTo>
                      <a:pt x="5291" y="843"/>
                      <a:pt x="11206" y="-548"/>
                      <a:pt x="17055" y="195"/>
                    </a:cubicBezTo>
                    <a:cubicBezTo>
                      <a:pt x="16759" y="2081"/>
                      <a:pt x="15493" y="3672"/>
                      <a:pt x="13721" y="4386"/>
                    </a:cubicBezTo>
                    <a:cubicBezTo>
                      <a:pt x="11997" y="5053"/>
                      <a:pt x="10035" y="4691"/>
                      <a:pt x="8673" y="3434"/>
                    </a:cubicBezTo>
                    <a:cubicBezTo>
                      <a:pt x="7511" y="5263"/>
                      <a:pt x="5653" y="6539"/>
                      <a:pt x="3529" y="6958"/>
                    </a:cubicBezTo>
                    <a:cubicBezTo>
                      <a:pt x="2672" y="7292"/>
                      <a:pt x="1720" y="7292"/>
                      <a:pt x="862" y="6958"/>
                    </a:cubicBezTo>
                    <a:cubicBezTo>
                      <a:pt x="100" y="6387"/>
                      <a:pt x="-376" y="4958"/>
                      <a:pt x="386" y="4386"/>
                    </a:cubicBezTo>
                  </a:path>
                </a:pathLst>
              </a:custGeom>
              <a:solidFill>
                <a:srgbClr val="F0A694"/>
              </a:solidFill>
              <a:ln w="9525" cap="flat">
                <a:noFill/>
                <a:prstDash val="solid"/>
                <a:miter/>
              </a:ln>
            </p:spPr>
            <p:txBody>
              <a:bodyPr rtlCol="0" anchor="ctr"/>
              <a:lstStyle/>
              <a:p>
                <a:endParaRPr lang="en-AU"/>
              </a:p>
            </p:txBody>
          </p:sp>
          <p:sp>
            <p:nvSpPr>
              <p:cNvPr id="93" name="Freeform 922">
                <a:extLst>
                  <a:ext uri="{FF2B5EF4-FFF2-40B4-BE49-F238E27FC236}">
                    <a16:creationId xmlns:a16="http://schemas.microsoft.com/office/drawing/2014/main" id="{04BB7990-3743-474F-A65D-7630ECDD7064}"/>
                  </a:ext>
                </a:extLst>
              </p:cNvPr>
              <p:cNvSpPr/>
              <p:nvPr/>
            </p:nvSpPr>
            <p:spPr>
              <a:xfrm>
                <a:off x="1563051" y="3360251"/>
                <a:ext cx="132397" cy="166877"/>
              </a:xfrm>
              <a:custGeom>
                <a:avLst/>
                <a:gdLst>
                  <a:gd name="connsiteX0" fmla="*/ 31052 w 132397"/>
                  <a:gd name="connsiteY0" fmla="*/ 44101 h 166877"/>
                  <a:gd name="connsiteX1" fmla="*/ 0 w 132397"/>
                  <a:gd name="connsiteY1" fmla="*/ 166878 h 166877"/>
                  <a:gd name="connsiteX2" fmla="*/ 89821 w 132397"/>
                  <a:gd name="connsiteY2" fmla="*/ 122777 h 166877"/>
                  <a:gd name="connsiteX3" fmla="*/ 132398 w 132397"/>
                  <a:gd name="connsiteY3" fmla="*/ 0 h 166877"/>
                  <a:gd name="connsiteX4" fmla="*/ 31052 w 132397"/>
                  <a:gd name="connsiteY4" fmla="*/ 44101 h 166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97" h="166877">
                    <a:moveTo>
                      <a:pt x="31052" y="44101"/>
                    </a:moveTo>
                    <a:lnTo>
                      <a:pt x="0" y="166878"/>
                    </a:lnTo>
                    <a:lnTo>
                      <a:pt x="89821" y="122777"/>
                    </a:lnTo>
                    <a:lnTo>
                      <a:pt x="132398" y="0"/>
                    </a:lnTo>
                    <a:lnTo>
                      <a:pt x="31052" y="44101"/>
                    </a:lnTo>
                    <a:close/>
                  </a:path>
                </a:pathLst>
              </a:custGeom>
              <a:solidFill>
                <a:srgbClr val="403D3D"/>
              </a:solidFill>
              <a:ln w="9525" cap="flat">
                <a:noFill/>
                <a:prstDash val="solid"/>
                <a:miter/>
              </a:ln>
            </p:spPr>
            <p:txBody>
              <a:bodyPr rtlCol="0" anchor="ctr"/>
              <a:lstStyle/>
              <a:p>
                <a:endParaRPr lang="en-AU"/>
              </a:p>
            </p:txBody>
          </p:sp>
          <p:sp>
            <p:nvSpPr>
              <p:cNvPr id="94" name="Freeform 924">
                <a:extLst>
                  <a:ext uri="{FF2B5EF4-FFF2-40B4-BE49-F238E27FC236}">
                    <a16:creationId xmlns:a16="http://schemas.microsoft.com/office/drawing/2014/main" id="{B9BD561F-1095-4BD4-B8C0-16E9E377D891}"/>
                  </a:ext>
                </a:extLst>
              </p:cNvPr>
              <p:cNvSpPr/>
              <p:nvPr/>
            </p:nvSpPr>
            <p:spPr>
              <a:xfrm>
                <a:off x="1558877" y="3427305"/>
                <a:ext cx="50307" cy="64325"/>
              </a:xfrm>
              <a:custGeom>
                <a:avLst/>
                <a:gdLst>
                  <a:gd name="connsiteX0" fmla="*/ 11985 w 50307"/>
                  <a:gd name="connsiteY0" fmla="*/ 18194 h 64325"/>
                  <a:gd name="connsiteX1" fmla="*/ 17129 w 50307"/>
                  <a:gd name="connsiteY1" fmla="*/ 9526 h 64325"/>
                  <a:gd name="connsiteX2" fmla="*/ 21415 w 50307"/>
                  <a:gd name="connsiteY2" fmla="*/ 4287 h 64325"/>
                  <a:gd name="connsiteX3" fmla="*/ 26254 w 50307"/>
                  <a:gd name="connsiteY3" fmla="*/ 5497 h 64325"/>
                  <a:gd name="connsiteX4" fmla="*/ 26654 w 50307"/>
                  <a:gd name="connsiteY4" fmla="*/ 6478 h 64325"/>
                  <a:gd name="connsiteX5" fmla="*/ 25415 w 50307"/>
                  <a:gd name="connsiteY5" fmla="*/ 12193 h 64325"/>
                  <a:gd name="connsiteX6" fmla="*/ 27225 w 50307"/>
                  <a:gd name="connsiteY6" fmla="*/ 16861 h 64325"/>
                  <a:gd name="connsiteX7" fmla="*/ 28844 w 50307"/>
                  <a:gd name="connsiteY7" fmla="*/ 15813 h 64325"/>
                  <a:gd name="connsiteX8" fmla="*/ 38369 w 50307"/>
                  <a:gd name="connsiteY8" fmla="*/ 6288 h 64325"/>
                  <a:gd name="connsiteX9" fmla="*/ 45418 w 50307"/>
                  <a:gd name="connsiteY9" fmla="*/ 1 h 64325"/>
                  <a:gd name="connsiteX10" fmla="*/ 50085 w 50307"/>
                  <a:gd name="connsiteY10" fmla="*/ 10479 h 64325"/>
                  <a:gd name="connsiteX11" fmla="*/ 49514 w 50307"/>
                  <a:gd name="connsiteY11" fmla="*/ 25719 h 64325"/>
                  <a:gd name="connsiteX12" fmla="*/ 38083 w 50307"/>
                  <a:gd name="connsiteY12" fmla="*/ 51151 h 64325"/>
                  <a:gd name="connsiteX13" fmla="*/ 24367 w 50307"/>
                  <a:gd name="connsiteY13" fmla="*/ 62485 h 64325"/>
                  <a:gd name="connsiteX14" fmla="*/ 7985 w 50307"/>
                  <a:gd name="connsiteY14" fmla="*/ 62009 h 64325"/>
                  <a:gd name="connsiteX15" fmla="*/ 12080 w 50307"/>
                  <a:gd name="connsiteY15" fmla="*/ 17908 h 6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307" h="64325">
                    <a:moveTo>
                      <a:pt x="11985" y="18194"/>
                    </a:moveTo>
                    <a:cubicBezTo>
                      <a:pt x="13890" y="14955"/>
                      <a:pt x="15795" y="12003"/>
                      <a:pt x="17129" y="9526"/>
                    </a:cubicBezTo>
                    <a:cubicBezTo>
                      <a:pt x="18043" y="7412"/>
                      <a:pt x="19529" y="5602"/>
                      <a:pt x="21415" y="4287"/>
                    </a:cubicBezTo>
                    <a:cubicBezTo>
                      <a:pt x="23082" y="3287"/>
                      <a:pt x="25244" y="3830"/>
                      <a:pt x="26254" y="5497"/>
                    </a:cubicBezTo>
                    <a:cubicBezTo>
                      <a:pt x="26434" y="5802"/>
                      <a:pt x="26568" y="6135"/>
                      <a:pt x="26654" y="6478"/>
                    </a:cubicBezTo>
                    <a:cubicBezTo>
                      <a:pt x="26749" y="8460"/>
                      <a:pt x="26320" y="10431"/>
                      <a:pt x="25415" y="12193"/>
                    </a:cubicBezTo>
                    <a:cubicBezTo>
                      <a:pt x="24844" y="14098"/>
                      <a:pt x="25415" y="17051"/>
                      <a:pt x="27225" y="16861"/>
                    </a:cubicBezTo>
                    <a:cubicBezTo>
                      <a:pt x="27863" y="16699"/>
                      <a:pt x="28435" y="16327"/>
                      <a:pt x="28844" y="15813"/>
                    </a:cubicBezTo>
                    <a:lnTo>
                      <a:pt x="38369" y="6288"/>
                    </a:lnTo>
                    <a:cubicBezTo>
                      <a:pt x="39989" y="4669"/>
                      <a:pt x="43132" y="-94"/>
                      <a:pt x="45418" y="1"/>
                    </a:cubicBezTo>
                    <a:cubicBezTo>
                      <a:pt x="49133" y="1"/>
                      <a:pt x="49799" y="7240"/>
                      <a:pt x="50085" y="10479"/>
                    </a:cubicBezTo>
                    <a:cubicBezTo>
                      <a:pt x="50514" y="15565"/>
                      <a:pt x="50323" y="20680"/>
                      <a:pt x="49514" y="25719"/>
                    </a:cubicBezTo>
                    <a:cubicBezTo>
                      <a:pt x="48094" y="35082"/>
                      <a:pt x="44141" y="43873"/>
                      <a:pt x="38083" y="51151"/>
                    </a:cubicBezTo>
                    <a:cubicBezTo>
                      <a:pt x="34350" y="55846"/>
                      <a:pt x="29683" y="59704"/>
                      <a:pt x="24367" y="62485"/>
                    </a:cubicBezTo>
                    <a:cubicBezTo>
                      <a:pt x="19176" y="65095"/>
                      <a:pt x="13014" y="64924"/>
                      <a:pt x="7985" y="62009"/>
                    </a:cubicBezTo>
                    <a:cubicBezTo>
                      <a:pt x="-7922" y="51912"/>
                      <a:pt x="3412" y="32005"/>
                      <a:pt x="12080" y="17908"/>
                    </a:cubicBezTo>
                  </a:path>
                </a:pathLst>
              </a:custGeom>
              <a:solidFill>
                <a:srgbClr val="F0A694"/>
              </a:solidFill>
              <a:ln w="9525" cap="flat">
                <a:noFill/>
                <a:prstDash val="solid"/>
                <a:miter/>
              </a:ln>
            </p:spPr>
            <p:txBody>
              <a:bodyPr rtlCol="0" anchor="ctr"/>
              <a:lstStyle/>
              <a:p>
                <a:endParaRPr lang="en-AU"/>
              </a:p>
            </p:txBody>
          </p:sp>
          <p:sp>
            <p:nvSpPr>
              <p:cNvPr id="95" name="Freeform 925">
                <a:extLst>
                  <a:ext uri="{FF2B5EF4-FFF2-40B4-BE49-F238E27FC236}">
                    <a16:creationId xmlns:a16="http://schemas.microsoft.com/office/drawing/2014/main" id="{B6333E9B-90C2-4EB7-92B3-AC5E56DE3B37}"/>
                  </a:ext>
                </a:extLst>
              </p:cNvPr>
              <p:cNvSpPr/>
              <p:nvPr/>
            </p:nvSpPr>
            <p:spPr>
              <a:xfrm>
                <a:off x="1440151" y="3350264"/>
                <a:ext cx="140331" cy="230756"/>
              </a:xfrm>
              <a:custGeom>
                <a:avLst/>
                <a:gdLst>
                  <a:gd name="connsiteX0" fmla="*/ 47558 w 140331"/>
                  <a:gd name="connsiteY0" fmla="*/ 13797 h 230756"/>
                  <a:gd name="connsiteX1" fmla="*/ 52034 w 140331"/>
                  <a:gd name="connsiteY1" fmla="*/ 67422 h 230756"/>
                  <a:gd name="connsiteX2" fmla="*/ 61559 w 140331"/>
                  <a:gd name="connsiteY2" fmla="*/ 170007 h 230756"/>
                  <a:gd name="connsiteX3" fmla="*/ 121281 w 140331"/>
                  <a:gd name="connsiteY3" fmla="*/ 110190 h 230756"/>
                  <a:gd name="connsiteX4" fmla="*/ 140331 w 140331"/>
                  <a:gd name="connsiteY4" fmla="*/ 151719 h 230756"/>
                  <a:gd name="connsiteX5" fmla="*/ 99659 w 140331"/>
                  <a:gd name="connsiteY5" fmla="*/ 208297 h 230756"/>
                  <a:gd name="connsiteX6" fmla="*/ 37747 w 140331"/>
                  <a:gd name="connsiteY6" fmla="*/ 224394 h 230756"/>
                  <a:gd name="connsiteX7" fmla="*/ 12411 w 140331"/>
                  <a:gd name="connsiteY7" fmla="*/ 176769 h 230756"/>
                  <a:gd name="connsiteX8" fmla="*/ 218 w 140331"/>
                  <a:gd name="connsiteY8" fmla="*/ 66565 h 230756"/>
                  <a:gd name="connsiteX9" fmla="*/ 29365 w 140331"/>
                  <a:gd name="connsiteY9" fmla="*/ 366 h 230756"/>
                  <a:gd name="connsiteX10" fmla="*/ 47558 w 140331"/>
                  <a:gd name="connsiteY10" fmla="*/ 13797 h 23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331" h="230756">
                    <a:moveTo>
                      <a:pt x="47558" y="13797"/>
                    </a:moveTo>
                    <a:cubicBezTo>
                      <a:pt x="54797" y="28275"/>
                      <a:pt x="52034" y="51325"/>
                      <a:pt x="52034" y="67422"/>
                    </a:cubicBezTo>
                    <a:cubicBezTo>
                      <a:pt x="52292" y="101827"/>
                      <a:pt x="55482" y="136145"/>
                      <a:pt x="61559" y="170007"/>
                    </a:cubicBezTo>
                    <a:cubicBezTo>
                      <a:pt x="84743" y="153633"/>
                      <a:pt x="104946" y="133402"/>
                      <a:pt x="121281" y="110190"/>
                    </a:cubicBezTo>
                    <a:cubicBezTo>
                      <a:pt x="123910" y="125458"/>
                      <a:pt x="130482" y="139765"/>
                      <a:pt x="140331" y="151719"/>
                    </a:cubicBezTo>
                    <a:cubicBezTo>
                      <a:pt x="130035" y="172721"/>
                      <a:pt x="116290" y="191847"/>
                      <a:pt x="99659" y="208297"/>
                    </a:cubicBezTo>
                    <a:cubicBezTo>
                      <a:pt x="82610" y="226775"/>
                      <a:pt x="57559" y="238777"/>
                      <a:pt x="37747" y="224394"/>
                    </a:cubicBezTo>
                    <a:cubicBezTo>
                      <a:pt x="23841" y="214298"/>
                      <a:pt x="16601" y="195819"/>
                      <a:pt x="12411" y="176769"/>
                    </a:cubicBezTo>
                    <a:cubicBezTo>
                      <a:pt x="4428" y="140574"/>
                      <a:pt x="342" y="103627"/>
                      <a:pt x="218" y="66565"/>
                    </a:cubicBezTo>
                    <a:cubicBezTo>
                      <a:pt x="218" y="41895"/>
                      <a:pt x="-4449" y="-4587"/>
                      <a:pt x="29365" y="366"/>
                    </a:cubicBezTo>
                    <a:cubicBezTo>
                      <a:pt x="37366" y="1338"/>
                      <a:pt x="44272" y="6434"/>
                      <a:pt x="47558" y="13797"/>
                    </a:cubicBezTo>
                  </a:path>
                </a:pathLst>
              </a:custGeom>
              <a:solidFill>
                <a:srgbClr val="99D4D6"/>
              </a:solidFill>
              <a:ln w="9525" cap="flat">
                <a:noFill/>
                <a:prstDash val="solid"/>
                <a:miter/>
              </a:ln>
            </p:spPr>
            <p:txBody>
              <a:bodyPr rtlCol="0" anchor="ctr"/>
              <a:lstStyle/>
              <a:p>
                <a:endParaRPr lang="en-AU"/>
              </a:p>
            </p:txBody>
          </p:sp>
          <p:sp>
            <p:nvSpPr>
              <p:cNvPr id="96" name="Freeform 926">
                <a:extLst>
                  <a:ext uri="{FF2B5EF4-FFF2-40B4-BE49-F238E27FC236}">
                    <a16:creationId xmlns:a16="http://schemas.microsoft.com/office/drawing/2014/main" id="{6F60DA7F-E3BC-4A6A-811A-2203235C0065}"/>
                  </a:ext>
                </a:extLst>
              </p:cNvPr>
              <p:cNvSpPr/>
              <p:nvPr/>
            </p:nvSpPr>
            <p:spPr>
              <a:xfrm>
                <a:off x="1765267" y="3272716"/>
                <a:ext cx="39835" cy="60070"/>
              </a:xfrm>
              <a:custGeom>
                <a:avLst/>
                <a:gdLst>
                  <a:gd name="connsiteX0" fmla="*/ 0 w 39835"/>
                  <a:gd name="connsiteY0" fmla="*/ 36766 h 60070"/>
                  <a:gd name="connsiteX1" fmla="*/ 1905 w 39835"/>
                  <a:gd name="connsiteY1" fmla="*/ 57721 h 60070"/>
                  <a:gd name="connsiteX2" fmla="*/ 9525 w 39835"/>
                  <a:gd name="connsiteY2" fmla="*/ 55531 h 60070"/>
                  <a:gd name="connsiteX3" fmla="*/ 38100 w 39835"/>
                  <a:gd name="connsiteY3" fmla="*/ 54673 h 60070"/>
                  <a:gd name="connsiteX4" fmla="*/ 38100 w 39835"/>
                  <a:gd name="connsiteY4" fmla="*/ 0 h 60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35" h="60070">
                    <a:moveTo>
                      <a:pt x="0" y="36766"/>
                    </a:moveTo>
                    <a:lnTo>
                      <a:pt x="1905" y="57721"/>
                    </a:lnTo>
                    <a:cubicBezTo>
                      <a:pt x="4201" y="56321"/>
                      <a:pt x="6839" y="55569"/>
                      <a:pt x="9525" y="55531"/>
                    </a:cubicBezTo>
                    <a:cubicBezTo>
                      <a:pt x="19907" y="56388"/>
                      <a:pt x="34195" y="65818"/>
                      <a:pt x="38100" y="54673"/>
                    </a:cubicBezTo>
                    <a:cubicBezTo>
                      <a:pt x="42005" y="43529"/>
                      <a:pt x="38100" y="12192"/>
                      <a:pt x="38100" y="0"/>
                    </a:cubicBezTo>
                    <a:close/>
                  </a:path>
                </a:pathLst>
              </a:custGeom>
              <a:solidFill>
                <a:srgbClr val="E88C73"/>
              </a:solidFill>
              <a:ln w="9525" cap="flat">
                <a:noFill/>
                <a:prstDash val="solid"/>
                <a:miter/>
              </a:ln>
            </p:spPr>
            <p:txBody>
              <a:bodyPr rtlCol="0" anchor="ctr"/>
              <a:lstStyle/>
              <a:p>
                <a:endParaRPr lang="en-AU"/>
              </a:p>
            </p:txBody>
          </p:sp>
          <p:sp>
            <p:nvSpPr>
              <p:cNvPr id="97" name="Freeform 927">
                <a:extLst>
                  <a:ext uri="{FF2B5EF4-FFF2-40B4-BE49-F238E27FC236}">
                    <a16:creationId xmlns:a16="http://schemas.microsoft.com/office/drawing/2014/main" id="{688CC624-2FA9-48DB-A6D4-25AFAE5DBDD3}"/>
                  </a:ext>
                </a:extLst>
              </p:cNvPr>
              <p:cNvSpPr/>
              <p:nvPr/>
            </p:nvSpPr>
            <p:spPr>
              <a:xfrm>
                <a:off x="1723947" y="3186270"/>
                <a:ext cx="93981" cy="130829"/>
              </a:xfrm>
              <a:custGeom>
                <a:avLst/>
                <a:gdLst>
                  <a:gd name="connsiteX0" fmla="*/ 839 w 93981"/>
                  <a:gd name="connsiteY0" fmla="*/ 77397 h 130829"/>
                  <a:gd name="connsiteX1" fmla="*/ 15984 w 93981"/>
                  <a:gd name="connsiteY1" fmla="*/ 117402 h 130829"/>
                  <a:gd name="connsiteX2" fmla="*/ 61799 w 93981"/>
                  <a:gd name="connsiteY2" fmla="*/ 126927 h 130829"/>
                  <a:gd name="connsiteX3" fmla="*/ 89517 w 93981"/>
                  <a:gd name="connsiteY3" fmla="*/ 84922 h 130829"/>
                  <a:gd name="connsiteX4" fmla="*/ 89517 w 93981"/>
                  <a:gd name="connsiteY4" fmla="*/ 25772 h 130829"/>
                  <a:gd name="connsiteX5" fmla="*/ 21413 w 93981"/>
                  <a:gd name="connsiteY5" fmla="*/ 5674 h 130829"/>
                  <a:gd name="connsiteX6" fmla="*/ 3792 w 93981"/>
                  <a:gd name="connsiteY6" fmla="*/ 35868 h 130829"/>
                  <a:gd name="connsiteX7" fmla="*/ 744 w 93981"/>
                  <a:gd name="connsiteY7" fmla="*/ 77397 h 13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981" h="130829">
                    <a:moveTo>
                      <a:pt x="839" y="77397"/>
                    </a:moveTo>
                    <a:cubicBezTo>
                      <a:pt x="1744" y="91952"/>
                      <a:pt x="7030" y="105896"/>
                      <a:pt x="15984" y="117402"/>
                    </a:cubicBezTo>
                    <a:cubicBezTo>
                      <a:pt x="27280" y="130690"/>
                      <a:pt x="46149" y="134614"/>
                      <a:pt x="61799" y="126927"/>
                    </a:cubicBezTo>
                    <a:cubicBezTo>
                      <a:pt x="77039" y="119498"/>
                      <a:pt x="84659" y="104067"/>
                      <a:pt x="89517" y="84922"/>
                    </a:cubicBezTo>
                    <a:cubicBezTo>
                      <a:pt x="95470" y="65653"/>
                      <a:pt x="95470" y="45041"/>
                      <a:pt x="89517" y="25772"/>
                    </a:cubicBezTo>
                    <a:cubicBezTo>
                      <a:pt x="78182" y="-2041"/>
                      <a:pt x="42654" y="-4899"/>
                      <a:pt x="21413" y="5674"/>
                    </a:cubicBezTo>
                    <a:cubicBezTo>
                      <a:pt x="11412" y="10532"/>
                      <a:pt x="7316" y="23962"/>
                      <a:pt x="3792" y="35868"/>
                    </a:cubicBezTo>
                    <a:cubicBezTo>
                      <a:pt x="153" y="49394"/>
                      <a:pt x="-876" y="63491"/>
                      <a:pt x="744" y="77397"/>
                    </a:cubicBezTo>
                  </a:path>
                </a:pathLst>
              </a:custGeom>
              <a:solidFill>
                <a:srgbClr val="F0A694"/>
              </a:solidFill>
              <a:ln w="9525" cap="flat">
                <a:noFill/>
                <a:prstDash val="solid"/>
                <a:miter/>
              </a:ln>
            </p:spPr>
            <p:txBody>
              <a:bodyPr rtlCol="0" anchor="ctr"/>
              <a:lstStyle/>
              <a:p>
                <a:endParaRPr lang="en-AU"/>
              </a:p>
            </p:txBody>
          </p:sp>
          <p:sp>
            <p:nvSpPr>
              <p:cNvPr id="98" name="Freeform 928">
                <a:extLst>
                  <a:ext uri="{FF2B5EF4-FFF2-40B4-BE49-F238E27FC236}">
                    <a16:creationId xmlns:a16="http://schemas.microsoft.com/office/drawing/2014/main" id="{838649CB-0477-41B9-BB26-865BF57194BF}"/>
                  </a:ext>
                </a:extLst>
              </p:cNvPr>
              <p:cNvSpPr/>
              <p:nvPr/>
            </p:nvSpPr>
            <p:spPr>
              <a:xfrm>
                <a:off x="1716321" y="3177233"/>
                <a:ext cx="222259" cy="238660"/>
              </a:xfrm>
              <a:custGeom>
                <a:avLst/>
                <a:gdLst>
                  <a:gd name="connsiteX0" fmla="*/ 83712 w 222259"/>
                  <a:gd name="connsiteY0" fmla="*/ 126916 h 238660"/>
                  <a:gd name="connsiteX1" fmla="*/ 83236 w 222259"/>
                  <a:gd name="connsiteY1" fmla="*/ 143108 h 238660"/>
                  <a:gd name="connsiteX2" fmla="*/ 107048 w 222259"/>
                  <a:gd name="connsiteY2" fmla="*/ 168825 h 238660"/>
                  <a:gd name="connsiteX3" fmla="*/ 132861 w 222259"/>
                  <a:gd name="connsiteY3" fmla="*/ 185018 h 238660"/>
                  <a:gd name="connsiteX4" fmla="*/ 163627 w 222259"/>
                  <a:gd name="connsiteY4" fmla="*/ 226547 h 238660"/>
                  <a:gd name="connsiteX5" fmla="*/ 192868 w 222259"/>
                  <a:gd name="connsiteY5" fmla="*/ 238644 h 238660"/>
                  <a:gd name="connsiteX6" fmla="*/ 219348 w 222259"/>
                  <a:gd name="connsiteY6" fmla="*/ 221975 h 238660"/>
                  <a:gd name="connsiteX7" fmla="*/ 215347 w 222259"/>
                  <a:gd name="connsiteY7" fmla="*/ 191590 h 238660"/>
                  <a:gd name="connsiteX8" fmla="*/ 202870 w 222259"/>
                  <a:gd name="connsiteY8" fmla="*/ 163682 h 238660"/>
                  <a:gd name="connsiteX9" fmla="*/ 193345 w 222259"/>
                  <a:gd name="connsiteY9" fmla="*/ 134250 h 238660"/>
                  <a:gd name="connsiteX10" fmla="*/ 157816 w 222259"/>
                  <a:gd name="connsiteY10" fmla="*/ 123868 h 238660"/>
                  <a:gd name="connsiteX11" fmla="*/ 142386 w 222259"/>
                  <a:gd name="connsiteY11" fmla="*/ 89482 h 238660"/>
                  <a:gd name="connsiteX12" fmla="*/ 116764 w 222259"/>
                  <a:gd name="connsiteY12" fmla="*/ 31094 h 238660"/>
                  <a:gd name="connsiteX13" fmla="*/ 72377 w 222259"/>
                  <a:gd name="connsiteY13" fmla="*/ 1090 h 238660"/>
                  <a:gd name="connsiteX14" fmla="*/ 32182 w 222259"/>
                  <a:gd name="connsiteY14" fmla="*/ 5758 h 238660"/>
                  <a:gd name="connsiteX15" fmla="*/ 559 w 222259"/>
                  <a:gd name="connsiteY15" fmla="*/ 32618 h 238660"/>
                  <a:gd name="connsiteX16" fmla="*/ 1606 w 222259"/>
                  <a:gd name="connsiteY16" fmla="*/ 41572 h 238660"/>
                  <a:gd name="connsiteX17" fmla="*/ 14179 w 222259"/>
                  <a:gd name="connsiteY17" fmla="*/ 47668 h 238660"/>
                  <a:gd name="connsiteX18" fmla="*/ 20085 w 222259"/>
                  <a:gd name="connsiteY18" fmla="*/ 58812 h 238660"/>
                  <a:gd name="connsiteX19" fmla="*/ 52851 w 222259"/>
                  <a:gd name="connsiteY19" fmla="*/ 73862 h 238660"/>
                  <a:gd name="connsiteX20" fmla="*/ 83521 w 222259"/>
                  <a:gd name="connsiteY20" fmla="*/ 98245 h 238660"/>
                  <a:gd name="connsiteX21" fmla="*/ 83521 w 222259"/>
                  <a:gd name="connsiteY21" fmla="*/ 126820 h 23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259" h="238660">
                    <a:moveTo>
                      <a:pt x="83712" y="126916"/>
                    </a:moveTo>
                    <a:cubicBezTo>
                      <a:pt x="82940" y="132278"/>
                      <a:pt x="82778" y="137707"/>
                      <a:pt x="83236" y="143108"/>
                    </a:cubicBezTo>
                    <a:cubicBezTo>
                      <a:pt x="84474" y="155586"/>
                      <a:pt x="96190" y="164158"/>
                      <a:pt x="107048" y="168825"/>
                    </a:cubicBezTo>
                    <a:cubicBezTo>
                      <a:pt x="116364" y="172998"/>
                      <a:pt x="125050" y="178446"/>
                      <a:pt x="132861" y="185018"/>
                    </a:cubicBezTo>
                    <a:cubicBezTo>
                      <a:pt x="146958" y="196258"/>
                      <a:pt x="151339" y="213593"/>
                      <a:pt x="163627" y="226547"/>
                    </a:cubicBezTo>
                    <a:cubicBezTo>
                      <a:pt x="171199" y="234567"/>
                      <a:pt x="181838" y="238968"/>
                      <a:pt x="192868" y="238644"/>
                    </a:cubicBezTo>
                    <a:cubicBezTo>
                      <a:pt x="203984" y="238053"/>
                      <a:pt x="214014" y="231748"/>
                      <a:pt x="219348" y="221975"/>
                    </a:cubicBezTo>
                    <a:cubicBezTo>
                      <a:pt x="224377" y="211983"/>
                      <a:pt x="222796" y="199934"/>
                      <a:pt x="215347" y="191590"/>
                    </a:cubicBezTo>
                    <a:cubicBezTo>
                      <a:pt x="206584" y="182065"/>
                      <a:pt x="201917" y="176922"/>
                      <a:pt x="202870" y="163682"/>
                    </a:cubicBezTo>
                    <a:cubicBezTo>
                      <a:pt x="203727" y="152538"/>
                      <a:pt x="203727" y="141108"/>
                      <a:pt x="193345" y="134250"/>
                    </a:cubicBezTo>
                    <a:cubicBezTo>
                      <a:pt x="182962" y="127392"/>
                      <a:pt x="168389" y="129583"/>
                      <a:pt x="157816" y="123868"/>
                    </a:cubicBezTo>
                    <a:cubicBezTo>
                      <a:pt x="147244" y="118153"/>
                      <a:pt x="144672" y="100341"/>
                      <a:pt x="142386" y="89482"/>
                    </a:cubicBezTo>
                    <a:cubicBezTo>
                      <a:pt x="137795" y="68518"/>
                      <a:pt x="129089" y="48668"/>
                      <a:pt x="116764" y="31094"/>
                    </a:cubicBezTo>
                    <a:cubicBezTo>
                      <a:pt x="106972" y="15178"/>
                      <a:pt x="90799" y="4243"/>
                      <a:pt x="72377" y="1090"/>
                    </a:cubicBezTo>
                    <a:cubicBezTo>
                      <a:pt x="58814" y="-1329"/>
                      <a:pt x="44831" y="300"/>
                      <a:pt x="32182" y="5758"/>
                    </a:cubicBezTo>
                    <a:cubicBezTo>
                      <a:pt x="21418" y="10234"/>
                      <a:pt x="4750" y="18902"/>
                      <a:pt x="559" y="32618"/>
                    </a:cubicBezTo>
                    <a:cubicBezTo>
                      <a:pt x="-461" y="35609"/>
                      <a:pt x="-70" y="38895"/>
                      <a:pt x="1606" y="41572"/>
                    </a:cubicBezTo>
                    <a:cubicBezTo>
                      <a:pt x="4464" y="45382"/>
                      <a:pt x="10560" y="44429"/>
                      <a:pt x="14179" y="47668"/>
                    </a:cubicBezTo>
                    <a:cubicBezTo>
                      <a:pt x="17799" y="50906"/>
                      <a:pt x="17418" y="55192"/>
                      <a:pt x="20085" y="58812"/>
                    </a:cubicBezTo>
                    <a:cubicBezTo>
                      <a:pt x="26752" y="67861"/>
                      <a:pt x="42850" y="70623"/>
                      <a:pt x="52851" y="73862"/>
                    </a:cubicBezTo>
                    <a:cubicBezTo>
                      <a:pt x="65805" y="78052"/>
                      <a:pt x="79807" y="85101"/>
                      <a:pt x="83521" y="98245"/>
                    </a:cubicBezTo>
                    <a:cubicBezTo>
                      <a:pt x="85322" y="107685"/>
                      <a:pt x="85322" y="117381"/>
                      <a:pt x="83521" y="126820"/>
                    </a:cubicBezTo>
                  </a:path>
                </a:pathLst>
              </a:custGeom>
              <a:solidFill>
                <a:srgbClr val="EB593D"/>
              </a:solidFill>
              <a:ln w="9525" cap="flat">
                <a:noFill/>
                <a:prstDash val="solid"/>
                <a:miter/>
              </a:ln>
            </p:spPr>
            <p:txBody>
              <a:bodyPr rtlCol="0" anchor="ctr"/>
              <a:lstStyle/>
              <a:p>
                <a:endParaRPr lang="en-AU"/>
              </a:p>
            </p:txBody>
          </p:sp>
          <p:sp>
            <p:nvSpPr>
              <p:cNvPr id="99" name="Freeform 906">
                <a:extLst>
                  <a:ext uri="{FF2B5EF4-FFF2-40B4-BE49-F238E27FC236}">
                    <a16:creationId xmlns:a16="http://schemas.microsoft.com/office/drawing/2014/main" id="{8A5B8E17-28B7-4FF7-A08C-0736D0D755C3}"/>
                  </a:ext>
                </a:extLst>
              </p:cNvPr>
              <p:cNvSpPr/>
              <p:nvPr/>
            </p:nvSpPr>
            <p:spPr>
              <a:xfrm>
                <a:off x="1703821" y="3329038"/>
                <a:ext cx="182769" cy="319028"/>
              </a:xfrm>
              <a:custGeom>
                <a:avLst/>
                <a:gdLst>
                  <a:gd name="connsiteX0" fmla="*/ 11683 w 182769"/>
                  <a:gd name="connsiteY0" fmla="*/ 194464 h 319028"/>
                  <a:gd name="connsiteX1" fmla="*/ 18351 w 182769"/>
                  <a:gd name="connsiteY1" fmla="*/ 262853 h 319028"/>
                  <a:gd name="connsiteX2" fmla="*/ 26161 w 182769"/>
                  <a:gd name="connsiteY2" fmla="*/ 306954 h 319028"/>
                  <a:gd name="connsiteX3" fmla="*/ 63118 w 182769"/>
                  <a:gd name="connsiteY3" fmla="*/ 317813 h 319028"/>
                  <a:gd name="connsiteX4" fmla="*/ 140842 w 182769"/>
                  <a:gd name="connsiteY4" fmla="*/ 316479 h 319028"/>
                  <a:gd name="connsiteX5" fmla="*/ 175799 w 182769"/>
                  <a:gd name="connsiteY5" fmla="*/ 304383 h 319028"/>
                  <a:gd name="connsiteX6" fmla="*/ 155225 w 182769"/>
                  <a:gd name="connsiteY6" fmla="*/ 52160 h 319028"/>
                  <a:gd name="connsiteX7" fmla="*/ 122745 w 182769"/>
                  <a:gd name="connsiteY7" fmla="*/ 10727 h 319028"/>
                  <a:gd name="connsiteX8" fmla="*/ 75786 w 182769"/>
                  <a:gd name="connsiteY8" fmla="*/ 154 h 319028"/>
                  <a:gd name="connsiteX9" fmla="*/ 48926 w 182769"/>
                  <a:gd name="connsiteY9" fmla="*/ 6631 h 319028"/>
                  <a:gd name="connsiteX10" fmla="*/ 19303 w 182769"/>
                  <a:gd name="connsiteY10" fmla="*/ 52637 h 319028"/>
                  <a:gd name="connsiteX11" fmla="*/ 3682 w 182769"/>
                  <a:gd name="connsiteY11" fmla="*/ 89594 h 319028"/>
                  <a:gd name="connsiteX12" fmla="*/ 11683 w 182769"/>
                  <a:gd name="connsiteY12" fmla="*/ 194369 h 31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2769" h="319028">
                    <a:moveTo>
                      <a:pt x="11683" y="194464"/>
                    </a:moveTo>
                    <a:cubicBezTo>
                      <a:pt x="16141" y="216991"/>
                      <a:pt x="18370" y="239898"/>
                      <a:pt x="18351" y="262853"/>
                    </a:cubicBezTo>
                    <a:cubicBezTo>
                      <a:pt x="18351" y="279332"/>
                      <a:pt x="9683" y="294191"/>
                      <a:pt x="26161" y="306954"/>
                    </a:cubicBezTo>
                    <a:cubicBezTo>
                      <a:pt x="37163" y="314098"/>
                      <a:pt x="50002" y="317870"/>
                      <a:pt x="63118" y="317813"/>
                    </a:cubicBezTo>
                    <a:cubicBezTo>
                      <a:pt x="89007" y="319794"/>
                      <a:pt x="115029" y="319356"/>
                      <a:pt x="140842" y="316479"/>
                    </a:cubicBezTo>
                    <a:cubicBezTo>
                      <a:pt x="153158" y="314708"/>
                      <a:pt x="165017" y="310602"/>
                      <a:pt x="175799" y="304383"/>
                    </a:cubicBezTo>
                    <a:cubicBezTo>
                      <a:pt x="197230" y="287428"/>
                      <a:pt x="163131" y="84641"/>
                      <a:pt x="155225" y="52160"/>
                    </a:cubicBezTo>
                    <a:cubicBezTo>
                      <a:pt x="151253" y="34130"/>
                      <a:pt x="139299" y="18890"/>
                      <a:pt x="122745" y="10727"/>
                    </a:cubicBezTo>
                    <a:cubicBezTo>
                      <a:pt x="108067" y="3774"/>
                      <a:pt x="92026" y="164"/>
                      <a:pt x="75786" y="154"/>
                    </a:cubicBezTo>
                    <a:cubicBezTo>
                      <a:pt x="66366" y="-637"/>
                      <a:pt x="56946" y="1630"/>
                      <a:pt x="48926" y="6631"/>
                    </a:cubicBezTo>
                    <a:cubicBezTo>
                      <a:pt x="35781" y="15203"/>
                      <a:pt x="29876" y="31968"/>
                      <a:pt x="19303" y="52637"/>
                    </a:cubicBezTo>
                    <a:cubicBezTo>
                      <a:pt x="12855" y="64391"/>
                      <a:pt x="7616" y="76773"/>
                      <a:pt x="3682" y="89594"/>
                    </a:cubicBezTo>
                    <a:cubicBezTo>
                      <a:pt x="-5843" y="122645"/>
                      <a:pt x="5397" y="161603"/>
                      <a:pt x="11683" y="194369"/>
                    </a:cubicBezTo>
                  </a:path>
                </a:pathLst>
              </a:custGeom>
              <a:solidFill>
                <a:srgbClr val="26384D"/>
              </a:solidFill>
              <a:ln w="9525" cap="flat">
                <a:noFill/>
                <a:prstDash val="solid"/>
                <a:miter/>
              </a:ln>
            </p:spPr>
            <p:txBody>
              <a:bodyPr rtlCol="0" anchor="ctr"/>
              <a:lstStyle/>
              <a:p>
                <a:endParaRPr lang="en-AU"/>
              </a:p>
            </p:txBody>
          </p:sp>
          <p:sp>
            <p:nvSpPr>
              <p:cNvPr id="100" name="Freeform 929">
                <a:extLst>
                  <a:ext uri="{FF2B5EF4-FFF2-40B4-BE49-F238E27FC236}">
                    <a16:creationId xmlns:a16="http://schemas.microsoft.com/office/drawing/2014/main" id="{B2B8EE40-1658-4E89-AA29-7AA5ED71A817}"/>
                  </a:ext>
                </a:extLst>
              </p:cNvPr>
              <p:cNvSpPr/>
              <p:nvPr/>
            </p:nvSpPr>
            <p:spPr>
              <a:xfrm>
                <a:off x="1718975" y="3354182"/>
                <a:ext cx="197042" cy="253670"/>
              </a:xfrm>
              <a:custGeom>
                <a:avLst/>
                <a:gdLst>
                  <a:gd name="connsiteX0" fmla="*/ 0 w 197042"/>
                  <a:gd name="connsiteY0" fmla="*/ 230096 h 253670"/>
                  <a:gd name="connsiteX1" fmla="*/ 38100 w 197042"/>
                  <a:gd name="connsiteY1" fmla="*/ 226858 h 253670"/>
                  <a:gd name="connsiteX2" fmla="*/ 24575 w 197042"/>
                  <a:gd name="connsiteY2" fmla="*/ 213427 h 253670"/>
                  <a:gd name="connsiteX3" fmla="*/ 72200 w 197042"/>
                  <a:gd name="connsiteY3" fmla="*/ 222000 h 253670"/>
                  <a:gd name="connsiteX4" fmla="*/ 154496 w 197042"/>
                  <a:gd name="connsiteY4" fmla="*/ 189901 h 253670"/>
                  <a:gd name="connsiteX5" fmla="*/ 135446 w 197042"/>
                  <a:gd name="connsiteY5" fmla="*/ 126941 h 253670"/>
                  <a:gd name="connsiteX6" fmla="*/ 116396 w 197042"/>
                  <a:gd name="connsiteY6" fmla="*/ 63694 h 253670"/>
                  <a:gd name="connsiteX7" fmla="*/ 109919 w 197042"/>
                  <a:gd name="connsiteY7" fmla="*/ 26928 h 253670"/>
                  <a:gd name="connsiteX8" fmla="*/ 123063 w 197042"/>
                  <a:gd name="connsiteY8" fmla="*/ 925 h 253670"/>
                  <a:gd name="connsiteX9" fmla="*/ 146780 w 197042"/>
                  <a:gd name="connsiteY9" fmla="*/ 16832 h 253670"/>
                  <a:gd name="connsiteX10" fmla="*/ 179070 w 197042"/>
                  <a:gd name="connsiteY10" fmla="*/ 83507 h 253670"/>
                  <a:gd name="connsiteX11" fmla="*/ 196025 w 197042"/>
                  <a:gd name="connsiteY11" fmla="*/ 189139 h 253670"/>
                  <a:gd name="connsiteX12" fmla="*/ 193262 w 197042"/>
                  <a:gd name="connsiteY12" fmla="*/ 220000 h 253670"/>
                  <a:gd name="connsiteX13" fmla="*/ 163163 w 197042"/>
                  <a:gd name="connsiteY13" fmla="*/ 237526 h 253670"/>
                  <a:gd name="connsiteX14" fmla="*/ 69533 w 197042"/>
                  <a:gd name="connsiteY14" fmla="*/ 251527 h 253670"/>
                  <a:gd name="connsiteX15" fmla="*/ 29813 w 197042"/>
                  <a:gd name="connsiteY15" fmla="*/ 251527 h 253670"/>
                  <a:gd name="connsiteX16" fmla="*/ 13526 w 197042"/>
                  <a:gd name="connsiteY16" fmla="*/ 243526 h 253670"/>
                  <a:gd name="connsiteX17" fmla="*/ 953 w 197042"/>
                  <a:gd name="connsiteY17" fmla="*/ 229715 h 253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042" h="253670">
                    <a:moveTo>
                      <a:pt x="0" y="230096"/>
                    </a:moveTo>
                    <a:lnTo>
                      <a:pt x="38100" y="226858"/>
                    </a:lnTo>
                    <a:cubicBezTo>
                      <a:pt x="31861" y="224553"/>
                      <a:pt x="26927" y="219657"/>
                      <a:pt x="24575" y="213427"/>
                    </a:cubicBezTo>
                    <a:cubicBezTo>
                      <a:pt x="39348" y="220657"/>
                      <a:pt x="55836" y="223619"/>
                      <a:pt x="72200" y="222000"/>
                    </a:cubicBezTo>
                    <a:cubicBezTo>
                      <a:pt x="87725" y="220381"/>
                      <a:pt x="149638" y="192663"/>
                      <a:pt x="154496" y="189901"/>
                    </a:cubicBezTo>
                    <a:cubicBezTo>
                      <a:pt x="150019" y="168660"/>
                      <a:pt x="141637" y="147515"/>
                      <a:pt x="135446" y="126941"/>
                    </a:cubicBezTo>
                    <a:lnTo>
                      <a:pt x="116396" y="63694"/>
                    </a:lnTo>
                    <a:cubicBezTo>
                      <a:pt x="111938" y="51960"/>
                      <a:pt x="109738" y="39482"/>
                      <a:pt x="109919" y="26928"/>
                    </a:cubicBezTo>
                    <a:cubicBezTo>
                      <a:pt x="110490" y="17974"/>
                      <a:pt x="114967" y="4354"/>
                      <a:pt x="123063" y="925"/>
                    </a:cubicBezTo>
                    <a:cubicBezTo>
                      <a:pt x="133160" y="-3362"/>
                      <a:pt x="140113" y="8164"/>
                      <a:pt x="146780" y="16832"/>
                    </a:cubicBezTo>
                    <a:cubicBezTo>
                      <a:pt x="161573" y="36872"/>
                      <a:pt x="172526" y="59475"/>
                      <a:pt x="179070" y="83507"/>
                    </a:cubicBezTo>
                    <a:cubicBezTo>
                      <a:pt x="187900" y="118130"/>
                      <a:pt x="193577" y="153487"/>
                      <a:pt x="196025" y="189139"/>
                    </a:cubicBezTo>
                    <a:cubicBezTo>
                      <a:pt x="198025" y="199483"/>
                      <a:pt x="197063" y="210179"/>
                      <a:pt x="193262" y="220000"/>
                    </a:cubicBezTo>
                    <a:cubicBezTo>
                      <a:pt x="186500" y="230210"/>
                      <a:pt x="175374" y="236688"/>
                      <a:pt x="163163" y="237526"/>
                    </a:cubicBezTo>
                    <a:cubicBezTo>
                      <a:pt x="132112" y="243622"/>
                      <a:pt x="100870" y="247527"/>
                      <a:pt x="69533" y="251527"/>
                    </a:cubicBezTo>
                    <a:cubicBezTo>
                      <a:pt x="56445" y="254385"/>
                      <a:pt x="42901" y="254385"/>
                      <a:pt x="29813" y="251527"/>
                    </a:cubicBezTo>
                    <a:cubicBezTo>
                      <a:pt x="23965" y="249813"/>
                      <a:pt x="18450" y="247108"/>
                      <a:pt x="13526" y="243526"/>
                    </a:cubicBezTo>
                    <a:cubicBezTo>
                      <a:pt x="11621" y="242098"/>
                      <a:pt x="1715" y="229620"/>
                      <a:pt x="953" y="229715"/>
                    </a:cubicBezTo>
                  </a:path>
                </a:pathLst>
              </a:custGeom>
              <a:solidFill>
                <a:srgbClr val="F0A694"/>
              </a:solidFill>
              <a:ln w="9525" cap="flat">
                <a:noFill/>
                <a:prstDash val="solid"/>
                <a:miter/>
              </a:ln>
            </p:spPr>
            <p:txBody>
              <a:bodyPr rtlCol="0" anchor="ctr"/>
              <a:lstStyle/>
              <a:p>
                <a:endParaRPr lang="en-AU"/>
              </a:p>
            </p:txBody>
          </p:sp>
          <p:sp>
            <p:nvSpPr>
              <p:cNvPr id="101" name="Freeform 907">
                <a:extLst>
                  <a:ext uri="{FF2B5EF4-FFF2-40B4-BE49-F238E27FC236}">
                    <a16:creationId xmlns:a16="http://schemas.microsoft.com/office/drawing/2014/main" id="{94910386-2B27-40B9-ABA4-CF8041C0838F}"/>
                  </a:ext>
                </a:extLst>
              </p:cNvPr>
              <p:cNvSpPr/>
              <p:nvPr/>
            </p:nvSpPr>
            <p:spPr>
              <a:xfrm>
                <a:off x="1750302" y="3326516"/>
                <a:ext cx="73818" cy="33263"/>
              </a:xfrm>
              <a:custGeom>
                <a:avLst/>
                <a:gdLst>
                  <a:gd name="connsiteX0" fmla="*/ 0 w 73818"/>
                  <a:gd name="connsiteY0" fmla="*/ 6631 h 33263"/>
                  <a:gd name="connsiteX1" fmla="*/ 15145 w 73818"/>
                  <a:gd name="connsiteY1" fmla="*/ 29110 h 33263"/>
                  <a:gd name="connsiteX2" fmla="*/ 51816 w 73818"/>
                  <a:gd name="connsiteY2" fmla="*/ 28253 h 33263"/>
                  <a:gd name="connsiteX3" fmla="*/ 73819 w 73818"/>
                  <a:gd name="connsiteY3" fmla="*/ 10727 h 33263"/>
                  <a:gd name="connsiteX4" fmla="*/ 26861 w 73818"/>
                  <a:gd name="connsiteY4" fmla="*/ 154 h 33263"/>
                  <a:gd name="connsiteX5" fmla="*/ 0 w 73818"/>
                  <a:gd name="connsiteY5" fmla="*/ 6631 h 33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818" h="33263">
                    <a:moveTo>
                      <a:pt x="0" y="6631"/>
                    </a:moveTo>
                    <a:cubicBezTo>
                      <a:pt x="1648" y="15927"/>
                      <a:pt x="7153" y="24090"/>
                      <a:pt x="15145" y="29110"/>
                    </a:cubicBezTo>
                    <a:cubicBezTo>
                      <a:pt x="26746" y="34939"/>
                      <a:pt x="40491" y="34615"/>
                      <a:pt x="51816" y="28253"/>
                    </a:cubicBezTo>
                    <a:cubicBezTo>
                      <a:pt x="60255" y="23957"/>
                      <a:pt x="67742" y="17994"/>
                      <a:pt x="73819" y="10727"/>
                    </a:cubicBezTo>
                    <a:cubicBezTo>
                      <a:pt x="59141" y="3774"/>
                      <a:pt x="43101" y="164"/>
                      <a:pt x="26861" y="154"/>
                    </a:cubicBezTo>
                    <a:cubicBezTo>
                      <a:pt x="17440" y="-637"/>
                      <a:pt x="8020" y="1630"/>
                      <a:pt x="0" y="6631"/>
                    </a:cubicBezTo>
                  </a:path>
                </a:pathLst>
              </a:custGeom>
              <a:solidFill>
                <a:srgbClr val="E88C73"/>
              </a:solidFill>
              <a:ln w="9525" cap="flat">
                <a:noFill/>
                <a:prstDash val="solid"/>
                <a:miter/>
              </a:ln>
            </p:spPr>
            <p:txBody>
              <a:bodyPr rtlCol="0" anchor="ctr"/>
              <a:lstStyle/>
              <a:p>
                <a:endParaRPr lang="en-AU"/>
              </a:p>
            </p:txBody>
          </p:sp>
        </p:grpSp>
        <p:grpSp>
          <p:nvGrpSpPr>
            <p:cNvPr id="42" name="Group 41">
              <a:extLst>
                <a:ext uri="{FF2B5EF4-FFF2-40B4-BE49-F238E27FC236}">
                  <a16:creationId xmlns:a16="http://schemas.microsoft.com/office/drawing/2014/main" id="{CF666E5C-18EC-4E77-9204-3871ED427354}"/>
                </a:ext>
              </a:extLst>
            </p:cNvPr>
            <p:cNvGrpSpPr/>
            <p:nvPr/>
          </p:nvGrpSpPr>
          <p:grpSpPr>
            <a:xfrm>
              <a:off x="195788" y="2448502"/>
              <a:ext cx="696070" cy="669380"/>
              <a:chOff x="152207" y="2500927"/>
              <a:chExt cx="696070" cy="669380"/>
            </a:xfrm>
          </p:grpSpPr>
          <p:sp>
            <p:nvSpPr>
              <p:cNvPr id="44" name="Freeform 842">
                <a:extLst>
                  <a:ext uri="{FF2B5EF4-FFF2-40B4-BE49-F238E27FC236}">
                    <a16:creationId xmlns:a16="http://schemas.microsoft.com/office/drawing/2014/main" id="{9B86D642-47DB-4F82-844F-3D1E4EBB303E}"/>
                  </a:ext>
                </a:extLst>
              </p:cNvPr>
              <p:cNvSpPr/>
              <p:nvPr/>
            </p:nvSpPr>
            <p:spPr>
              <a:xfrm>
                <a:off x="765112" y="2826924"/>
                <a:ext cx="36361" cy="35616"/>
              </a:xfrm>
              <a:custGeom>
                <a:avLst/>
                <a:gdLst>
                  <a:gd name="connsiteX0" fmla="*/ 13652 w 36361"/>
                  <a:gd name="connsiteY0" fmla="*/ 0 h 35616"/>
                  <a:gd name="connsiteX1" fmla="*/ 23177 w 36361"/>
                  <a:gd name="connsiteY1" fmla="*/ 5715 h 35616"/>
                  <a:gd name="connsiteX2" fmla="*/ 30797 w 36361"/>
                  <a:gd name="connsiteY2" fmla="*/ 13049 h 35616"/>
                  <a:gd name="connsiteX3" fmla="*/ 31750 w 36361"/>
                  <a:gd name="connsiteY3" fmla="*/ 20669 h 35616"/>
                  <a:gd name="connsiteX4" fmla="*/ 35750 w 36361"/>
                  <a:gd name="connsiteY4" fmla="*/ 28099 h 35616"/>
                  <a:gd name="connsiteX5" fmla="*/ 33940 w 36361"/>
                  <a:gd name="connsiteY5" fmla="*/ 35338 h 35616"/>
                  <a:gd name="connsiteX6" fmla="*/ 30035 w 36361"/>
                  <a:gd name="connsiteY6" fmla="*/ 35338 h 35616"/>
                  <a:gd name="connsiteX7" fmla="*/ 9556 w 36361"/>
                  <a:gd name="connsiteY7" fmla="*/ 26956 h 35616"/>
                  <a:gd name="connsiteX8" fmla="*/ 31 w 36361"/>
                  <a:gd name="connsiteY8" fmla="*/ 7906 h 3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61" h="35616">
                    <a:moveTo>
                      <a:pt x="13652" y="0"/>
                    </a:moveTo>
                    <a:cubicBezTo>
                      <a:pt x="16372" y="2572"/>
                      <a:pt x="19623" y="4524"/>
                      <a:pt x="23177" y="5715"/>
                    </a:cubicBezTo>
                    <a:cubicBezTo>
                      <a:pt x="26595" y="7039"/>
                      <a:pt x="29340" y="9687"/>
                      <a:pt x="30797" y="13049"/>
                    </a:cubicBezTo>
                    <a:cubicBezTo>
                      <a:pt x="31559" y="15526"/>
                      <a:pt x="30797" y="18193"/>
                      <a:pt x="31750" y="20669"/>
                    </a:cubicBezTo>
                    <a:cubicBezTo>
                      <a:pt x="32893" y="23241"/>
                      <a:pt x="34231" y="25727"/>
                      <a:pt x="35750" y="28099"/>
                    </a:cubicBezTo>
                    <a:cubicBezTo>
                      <a:pt x="36893" y="30671"/>
                      <a:pt x="36512" y="34385"/>
                      <a:pt x="33940" y="35338"/>
                    </a:cubicBezTo>
                    <a:cubicBezTo>
                      <a:pt x="32665" y="35709"/>
                      <a:pt x="31310" y="35709"/>
                      <a:pt x="30035" y="35338"/>
                    </a:cubicBezTo>
                    <a:cubicBezTo>
                      <a:pt x="22769" y="33766"/>
                      <a:pt x="15837" y="30927"/>
                      <a:pt x="9556" y="26956"/>
                    </a:cubicBezTo>
                    <a:cubicBezTo>
                      <a:pt x="3242" y="22727"/>
                      <a:pt x="-377" y="15487"/>
                      <a:pt x="31" y="7906"/>
                    </a:cubicBezTo>
                    <a:close/>
                  </a:path>
                </a:pathLst>
              </a:custGeom>
              <a:solidFill>
                <a:srgbClr val="E88C73"/>
              </a:solidFill>
              <a:ln w="9525" cap="flat">
                <a:noFill/>
                <a:prstDash val="solid"/>
                <a:miter/>
              </a:ln>
            </p:spPr>
            <p:txBody>
              <a:bodyPr rtlCol="0" anchor="ctr"/>
              <a:lstStyle/>
              <a:p>
                <a:endParaRPr lang="en-AU"/>
              </a:p>
            </p:txBody>
          </p:sp>
          <p:sp>
            <p:nvSpPr>
              <p:cNvPr id="45" name="Freeform 843">
                <a:extLst>
                  <a:ext uri="{FF2B5EF4-FFF2-40B4-BE49-F238E27FC236}">
                    <a16:creationId xmlns:a16="http://schemas.microsoft.com/office/drawing/2014/main" id="{C4EDAA16-0CF8-4EE8-B53F-630EFD536C8B}"/>
                  </a:ext>
                </a:extLst>
              </p:cNvPr>
              <p:cNvSpPr/>
              <p:nvPr/>
            </p:nvSpPr>
            <p:spPr>
              <a:xfrm>
                <a:off x="704850" y="2688050"/>
                <a:ext cx="75723" cy="154400"/>
              </a:xfrm>
              <a:custGeom>
                <a:avLst/>
                <a:gdLst>
                  <a:gd name="connsiteX0" fmla="*/ 61531 w 75723"/>
                  <a:gd name="connsiteY0" fmla="*/ 154400 h 154400"/>
                  <a:gd name="connsiteX1" fmla="*/ 56293 w 75723"/>
                  <a:gd name="connsiteY1" fmla="*/ 149638 h 154400"/>
                  <a:gd name="connsiteX2" fmla="*/ 0 w 75723"/>
                  <a:gd name="connsiteY2" fmla="*/ 34766 h 154400"/>
                  <a:gd name="connsiteX3" fmla="*/ 19050 w 75723"/>
                  <a:gd name="connsiteY3" fmla="*/ 11430 h 154400"/>
                  <a:gd name="connsiteX4" fmla="*/ 30099 w 75723"/>
                  <a:gd name="connsiteY4" fmla="*/ 0 h 154400"/>
                  <a:gd name="connsiteX5" fmla="*/ 75724 w 75723"/>
                  <a:gd name="connsiteY5" fmla="*/ 143351 h 154400"/>
                  <a:gd name="connsiteX6" fmla="*/ 61722 w 75723"/>
                  <a:gd name="connsiteY6" fmla="*/ 154400 h 15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23" h="154400">
                    <a:moveTo>
                      <a:pt x="61531" y="154400"/>
                    </a:moveTo>
                    <a:cubicBezTo>
                      <a:pt x="59696" y="152915"/>
                      <a:pt x="57947" y="151324"/>
                      <a:pt x="56293" y="149638"/>
                    </a:cubicBezTo>
                    <a:cubicBezTo>
                      <a:pt x="25524" y="118501"/>
                      <a:pt x="5759" y="78162"/>
                      <a:pt x="0" y="34766"/>
                    </a:cubicBezTo>
                    <a:cubicBezTo>
                      <a:pt x="5622" y="26423"/>
                      <a:pt x="11999" y="18612"/>
                      <a:pt x="19050" y="11430"/>
                    </a:cubicBezTo>
                    <a:cubicBezTo>
                      <a:pt x="22860" y="7620"/>
                      <a:pt x="26479" y="3905"/>
                      <a:pt x="30099" y="0"/>
                    </a:cubicBezTo>
                    <a:cubicBezTo>
                      <a:pt x="35509" y="50368"/>
                      <a:pt x="51027" y="99127"/>
                      <a:pt x="75724" y="143351"/>
                    </a:cubicBezTo>
                    <a:cubicBezTo>
                      <a:pt x="71718" y="147799"/>
                      <a:pt x="66983" y="151543"/>
                      <a:pt x="61722" y="154400"/>
                    </a:cubicBezTo>
                  </a:path>
                </a:pathLst>
              </a:custGeom>
              <a:solidFill>
                <a:srgbClr val="E88C73"/>
              </a:solidFill>
              <a:ln w="9525" cap="flat">
                <a:noFill/>
                <a:prstDash val="solid"/>
                <a:miter/>
              </a:ln>
            </p:spPr>
            <p:txBody>
              <a:bodyPr rtlCol="0" anchor="ctr"/>
              <a:lstStyle/>
              <a:p>
                <a:endParaRPr lang="en-AU"/>
              </a:p>
            </p:txBody>
          </p:sp>
          <p:sp>
            <p:nvSpPr>
              <p:cNvPr id="46" name="Freeform 844">
                <a:extLst>
                  <a:ext uri="{FF2B5EF4-FFF2-40B4-BE49-F238E27FC236}">
                    <a16:creationId xmlns:a16="http://schemas.microsoft.com/office/drawing/2014/main" id="{6C1E4842-CB5C-4BAD-9FF1-572121E386F1}"/>
                  </a:ext>
                </a:extLst>
              </p:cNvPr>
              <p:cNvSpPr/>
              <p:nvPr/>
            </p:nvSpPr>
            <p:spPr>
              <a:xfrm>
                <a:off x="545817" y="2688050"/>
                <a:ext cx="57305" cy="146399"/>
              </a:xfrm>
              <a:custGeom>
                <a:avLst/>
                <a:gdLst>
                  <a:gd name="connsiteX0" fmla="*/ 60 w 57305"/>
                  <a:gd name="connsiteY0" fmla="*/ 146399 h 146399"/>
                  <a:gd name="connsiteX1" fmla="*/ 24444 w 57305"/>
                  <a:gd name="connsiteY1" fmla="*/ 0 h 146399"/>
                  <a:gd name="connsiteX2" fmla="*/ 57305 w 57305"/>
                  <a:gd name="connsiteY2" fmla="*/ 35052 h 146399"/>
                  <a:gd name="connsiteX3" fmla="*/ 18443 w 57305"/>
                  <a:gd name="connsiteY3" fmla="*/ 144875 h 146399"/>
                </a:gdLst>
                <a:ahLst/>
                <a:cxnLst>
                  <a:cxn ang="0">
                    <a:pos x="connsiteX0" y="connsiteY0"/>
                  </a:cxn>
                  <a:cxn ang="0">
                    <a:pos x="connsiteX1" y="connsiteY1"/>
                  </a:cxn>
                  <a:cxn ang="0">
                    <a:pos x="connsiteX2" y="connsiteY2"/>
                  </a:cxn>
                  <a:cxn ang="0">
                    <a:pos x="connsiteX3" y="connsiteY3"/>
                  </a:cxn>
                </a:cxnLst>
                <a:rect l="l" t="t" r="r" b="b"/>
                <a:pathLst>
                  <a:path w="57305" h="146399">
                    <a:moveTo>
                      <a:pt x="60" y="146399"/>
                    </a:moveTo>
                    <a:cubicBezTo>
                      <a:pt x="-795" y="96526"/>
                      <a:pt x="7469" y="46911"/>
                      <a:pt x="24444" y="0"/>
                    </a:cubicBezTo>
                    <a:lnTo>
                      <a:pt x="57305" y="35052"/>
                    </a:lnTo>
                    <a:cubicBezTo>
                      <a:pt x="35185" y="67742"/>
                      <a:pt x="21806" y="105546"/>
                      <a:pt x="18443" y="144875"/>
                    </a:cubicBezTo>
                    <a:close/>
                  </a:path>
                </a:pathLst>
              </a:custGeom>
              <a:solidFill>
                <a:srgbClr val="E88C73"/>
              </a:solidFill>
              <a:ln w="9525" cap="flat">
                <a:noFill/>
                <a:prstDash val="solid"/>
                <a:miter/>
              </a:ln>
            </p:spPr>
            <p:txBody>
              <a:bodyPr rtlCol="0" anchor="ctr"/>
              <a:lstStyle/>
              <a:p>
                <a:endParaRPr lang="en-AU"/>
              </a:p>
            </p:txBody>
          </p:sp>
          <p:sp>
            <p:nvSpPr>
              <p:cNvPr id="47" name="Freeform 845">
                <a:extLst>
                  <a:ext uri="{FF2B5EF4-FFF2-40B4-BE49-F238E27FC236}">
                    <a16:creationId xmlns:a16="http://schemas.microsoft.com/office/drawing/2014/main" id="{7273841D-D352-4E40-82B5-35A32D6D4F60}"/>
                  </a:ext>
                </a:extLst>
              </p:cNvPr>
              <p:cNvSpPr/>
              <p:nvPr/>
            </p:nvSpPr>
            <p:spPr>
              <a:xfrm>
                <a:off x="562451" y="2598800"/>
                <a:ext cx="108204" cy="126682"/>
              </a:xfrm>
              <a:custGeom>
                <a:avLst/>
                <a:gdLst>
                  <a:gd name="connsiteX0" fmla="*/ 108204 w 108204"/>
                  <a:gd name="connsiteY0" fmla="*/ 95 h 126682"/>
                  <a:gd name="connsiteX1" fmla="*/ 106775 w 108204"/>
                  <a:gd name="connsiteY1" fmla="*/ 47720 h 126682"/>
                  <a:gd name="connsiteX2" fmla="*/ 43339 w 108204"/>
                  <a:gd name="connsiteY2" fmla="*/ 126683 h 126682"/>
                  <a:gd name="connsiteX3" fmla="*/ 0 w 108204"/>
                  <a:gd name="connsiteY3" fmla="*/ 89154 h 126682"/>
                  <a:gd name="connsiteX4" fmla="*/ 108204 w 108204"/>
                  <a:gd name="connsiteY4" fmla="*/ 0 h 12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04" h="126682">
                    <a:moveTo>
                      <a:pt x="108204" y="95"/>
                    </a:moveTo>
                    <a:lnTo>
                      <a:pt x="106775" y="47720"/>
                    </a:lnTo>
                    <a:cubicBezTo>
                      <a:pt x="82235" y="71123"/>
                      <a:pt x="60904" y="97679"/>
                      <a:pt x="43339" y="126683"/>
                    </a:cubicBezTo>
                    <a:lnTo>
                      <a:pt x="0" y="89154"/>
                    </a:lnTo>
                    <a:cubicBezTo>
                      <a:pt x="38100" y="17812"/>
                      <a:pt x="71533" y="3429"/>
                      <a:pt x="108204" y="0"/>
                    </a:cubicBezTo>
                  </a:path>
                </a:pathLst>
              </a:custGeom>
              <a:solidFill>
                <a:srgbClr val="61A1AB"/>
              </a:solidFill>
              <a:ln w="9525" cap="flat">
                <a:noFill/>
                <a:prstDash val="solid"/>
                <a:miter/>
              </a:ln>
            </p:spPr>
            <p:txBody>
              <a:bodyPr rtlCol="0" anchor="ctr"/>
              <a:lstStyle/>
              <a:p>
                <a:endParaRPr lang="en-AU"/>
              </a:p>
            </p:txBody>
          </p:sp>
          <p:sp>
            <p:nvSpPr>
              <p:cNvPr id="48" name="Freeform 846">
                <a:extLst>
                  <a:ext uri="{FF2B5EF4-FFF2-40B4-BE49-F238E27FC236}">
                    <a16:creationId xmlns:a16="http://schemas.microsoft.com/office/drawing/2014/main" id="{4BA71F78-37C3-4071-9BAB-F2B954E86A2D}"/>
                  </a:ext>
                </a:extLst>
              </p:cNvPr>
              <p:cNvSpPr/>
              <p:nvPr/>
            </p:nvSpPr>
            <p:spPr>
              <a:xfrm>
                <a:off x="266509" y="2847975"/>
                <a:ext cx="287940" cy="244887"/>
              </a:xfrm>
              <a:custGeom>
                <a:avLst/>
                <a:gdLst>
                  <a:gd name="connsiteX0" fmla="*/ 2000 w 287940"/>
                  <a:gd name="connsiteY0" fmla="*/ 244888 h 244887"/>
                  <a:gd name="connsiteX1" fmla="*/ 287941 w 287940"/>
                  <a:gd name="connsiteY1" fmla="*/ 2286 h 244887"/>
                  <a:gd name="connsiteX2" fmla="*/ 285941 w 287940"/>
                  <a:gd name="connsiteY2" fmla="*/ 0 h 244887"/>
                  <a:gd name="connsiteX3" fmla="*/ 0 w 287940"/>
                  <a:gd name="connsiteY3" fmla="*/ 242602 h 244887"/>
                  <a:gd name="connsiteX4" fmla="*/ 2000 w 287940"/>
                  <a:gd name="connsiteY4" fmla="*/ 244888 h 24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940" h="244887">
                    <a:moveTo>
                      <a:pt x="2000" y="244888"/>
                    </a:moveTo>
                    <a:lnTo>
                      <a:pt x="287941" y="2286"/>
                    </a:lnTo>
                    <a:lnTo>
                      <a:pt x="285941" y="0"/>
                    </a:lnTo>
                    <a:lnTo>
                      <a:pt x="0" y="242602"/>
                    </a:lnTo>
                    <a:lnTo>
                      <a:pt x="2000" y="244888"/>
                    </a:lnTo>
                    <a:close/>
                  </a:path>
                </a:pathLst>
              </a:custGeom>
              <a:solidFill>
                <a:srgbClr val="527D7D"/>
              </a:solidFill>
              <a:ln w="9525" cap="flat">
                <a:noFill/>
                <a:prstDash val="solid"/>
                <a:miter/>
              </a:ln>
            </p:spPr>
            <p:txBody>
              <a:bodyPr rtlCol="0" anchor="ctr"/>
              <a:lstStyle/>
              <a:p>
                <a:endParaRPr lang="en-AU"/>
              </a:p>
            </p:txBody>
          </p:sp>
          <p:grpSp>
            <p:nvGrpSpPr>
              <p:cNvPr id="49" name="Graphic 509">
                <a:extLst>
                  <a:ext uri="{FF2B5EF4-FFF2-40B4-BE49-F238E27FC236}">
                    <a16:creationId xmlns:a16="http://schemas.microsoft.com/office/drawing/2014/main" id="{1DB8E09D-BC9D-4B9A-8AB2-E3E0CF4221E2}"/>
                  </a:ext>
                </a:extLst>
              </p:cNvPr>
              <p:cNvGrpSpPr/>
              <p:nvPr/>
            </p:nvGrpSpPr>
            <p:grpSpPr>
              <a:xfrm>
                <a:off x="455961" y="2826924"/>
                <a:ext cx="392316" cy="343383"/>
                <a:chOff x="494061" y="2788824"/>
                <a:chExt cx="392316" cy="343383"/>
              </a:xfrm>
            </p:grpSpPr>
            <p:sp>
              <p:nvSpPr>
                <p:cNvPr id="68" name="Freeform 848">
                  <a:extLst>
                    <a:ext uri="{FF2B5EF4-FFF2-40B4-BE49-F238E27FC236}">
                      <a16:creationId xmlns:a16="http://schemas.microsoft.com/office/drawing/2014/main" id="{C118F580-5955-47E9-B28E-913D3C34ED16}"/>
                    </a:ext>
                  </a:extLst>
                </p:cNvPr>
                <p:cNvSpPr/>
                <p:nvPr/>
              </p:nvSpPr>
              <p:spPr>
                <a:xfrm>
                  <a:off x="578682" y="2788824"/>
                  <a:ext cx="25714" cy="44330"/>
                </a:xfrm>
                <a:custGeom>
                  <a:avLst/>
                  <a:gdLst>
                    <a:gd name="connsiteX0" fmla="*/ 23679 w 25714"/>
                    <a:gd name="connsiteY0" fmla="*/ 6001 h 44330"/>
                    <a:gd name="connsiteX1" fmla="*/ 25012 w 25714"/>
                    <a:gd name="connsiteY1" fmla="*/ 16669 h 44330"/>
                    <a:gd name="connsiteX2" fmla="*/ 24250 w 25714"/>
                    <a:gd name="connsiteY2" fmla="*/ 27241 h 44330"/>
                    <a:gd name="connsiteX3" fmla="*/ 18916 w 25714"/>
                    <a:gd name="connsiteY3" fmla="*/ 32861 h 44330"/>
                    <a:gd name="connsiteX4" fmla="*/ 15773 w 25714"/>
                    <a:gd name="connsiteY4" fmla="*/ 40672 h 44330"/>
                    <a:gd name="connsiteX5" fmla="*/ 9010 w 25714"/>
                    <a:gd name="connsiteY5" fmla="*/ 43815 h 44330"/>
                    <a:gd name="connsiteX6" fmla="*/ 6820 w 25714"/>
                    <a:gd name="connsiteY6" fmla="*/ 40767 h 44330"/>
                    <a:gd name="connsiteX7" fmla="*/ 152 w 25714"/>
                    <a:gd name="connsiteY7" fmla="*/ 19621 h 44330"/>
                    <a:gd name="connsiteX8" fmla="*/ 8344 w 25714"/>
                    <a:gd name="connsiteY8" fmla="*/ 0 h 4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14" h="44330">
                      <a:moveTo>
                        <a:pt x="23679" y="6001"/>
                      </a:moveTo>
                      <a:cubicBezTo>
                        <a:pt x="23361" y="9611"/>
                        <a:pt x="23816" y="13249"/>
                        <a:pt x="25012" y="16669"/>
                      </a:cubicBezTo>
                      <a:cubicBezTo>
                        <a:pt x="26164" y="20155"/>
                        <a:pt x="25891" y="23955"/>
                        <a:pt x="24250" y="27241"/>
                      </a:cubicBezTo>
                      <a:cubicBezTo>
                        <a:pt x="22822" y="29432"/>
                        <a:pt x="20345" y="30766"/>
                        <a:pt x="18916" y="32861"/>
                      </a:cubicBezTo>
                      <a:cubicBezTo>
                        <a:pt x="17673" y="35385"/>
                        <a:pt x="16623" y="37995"/>
                        <a:pt x="15773" y="40672"/>
                      </a:cubicBezTo>
                      <a:cubicBezTo>
                        <a:pt x="14535" y="43243"/>
                        <a:pt x="11392" y="45339"/>
                        <a:pt x="9010" y="43815"/>
                      </a:cubicBezTo>
                      <a:cubicBezTo>
                        <a:pt x="7968" y="43062"/>
                        <a:pt x="7199" y="41996"/>
                        <a:pt x="6820" y="40767"/>
                      </a:cubicBezTo>
                      <a:cubicBezTo>
                        <a:pt x="3419" y="34147"/>
                        <a:pt x="1165" y="26994"/>
                        <a:pt x="152" y="19621"/>
                      </a:cubicBezTo>
                      <a:cubicBezTo>
                        <a:pt x="-744" y="12097"/>
                        <a:pt x="2364" y="4658"/>
                        <a:pt x="8344" y="0"/>
                      </a:cubicBezTo>
                      <a:close/>
                    </a:path>
                  </a:pathLst>
                </a:custGeom>
                <a:solidFill>
                  <a:srgbClr val="E88C73"/>
                </a:solidFill>
                <a:ln w="9525" cap="flat">
                  <a:noFill/>
                  <a:prstDash val="solid"/>
                  <a:miter/>
                </a:ln>
              </p:spPr>
              <p:txBody>
                <a:bodyPr rtlCol="0" anchor="ctr"/>
                <a:lstStyle/>
                <a:p>
                  <a:endParaRPr lang="en-AU"/>
                </a:p>
              </p:txBody>
            </p:sp>
            <p:sp>
              <p:nvSpPr>
                <p:cNvPr id="69" name="Freeform 849">
                  <a:extLst>
                    <a:ext uri="{FF2B5EF4-FFF2-40B4-BE49-F238E27FC236}">
                      <a16:creationId xmlns:a16="http://schemas.microsoft.com/office/drawing/2014/main" id="{B0C21B81-35F8-44FB-8E23-82F8727B4603}"/>
                    </a:ext>
                  </a:extLst>
                </p:cNvPr>
                <p:cNvSpPr/>
                <p:nvPr/>
              </p:nvSpPr>
              <p:spPr>
                <a:xfrm>
                  <a:off x="494061" y="2998374"/>
                  <a:ext cx="30861" cy="65794"/>
                </a:xfrm>
                <a:custGeom>
                  <a:avLst/>
                  <a:gdLst>
                    <a:gd name="connsiteX0" fmla="*/ 23336 w 30861"/>
                    <a:gd name="connsiteY0" fmla="*/ 25813 h 65794"/>
                    <a:gd name="connsiteX1" fmla="*/ 30861 w 30861"/>
                    <a:gd name="connsiteY1" fmla="*/ 56197 h 65794"/>
                    <a:gd name="connsiteX2" fmla="*/ 26860 w 30861"/>
                    <a:gd name="connsiteY2" fmla="*/ 65722 h 65794"/>
                    <a:gd name="connsiteX3" fmla="*/ 19526 w 30861"/>
                    <a:gd name="connsiteY3" fmla="*/ 60674 h 65794"/>
                    <a:gd name="connsiteX4" fmla="*/ 0 w 30861"/>
                    <a:gd name="connsiteY4" fmla="*/ 0 h 65794"/>
                    <a:gd name="connsiteX5" fmla="*/ 20955 w 30861"/>
                    <a:gd name="connsiteY5" fmla="*/ 19050 h 6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61" h="65794">
                      <a:moveTo>
                        <a:pt x="23336" y="25813"/>
                      </a:moveTo>
                      <a:cubicBezTo>
                        <a:pt x="27256" y="35538"/>
                        <a:pt x="29788" y="45768"/>
                        <a:pt x="30861" y="56197"/>
                      </a:cubicBezTo>
                      <a:cubicBezTo>
                        <a:pt x="30861" y="60103"/>
                        <a:pt x="30861" y="65151"/>
                        <a:pt x="26860" y="65722"/>
                      </a:cubicBezTo>
                      <a:cubicBezTo>
                        <a:pt x="22860" y="66294"/>
                        <a:pt x="21241" y="63341"/>
                        <a:pt x="19526" y="60674"/>
                      </a:cubicBezTo>
                      <a:cubicBezTo>
                        <a:pt x="8307" y="42281"/>
                        <a:pt x="1615" y="21488"/>
                        <a:pt x="0" y="0"/>
                      </a:cubicBezTo>
                      <a:cubicBezTo>
                        <a:pt x="8134" y="4953"/>
                        <a:pt x="15248" y="11421"/>
                        <a:pt x="20955" y="19050"/>
                      </a:cubicBezTo>
                      <a:close/>
                    </a:path>
                  </a:pathLst>
                </a:custGeom>
                <a:solidFill>
                  <a:srgbClr val="26384D"/>
                </a:solidFill>
                <a:ln w="9525" cap="flat">
                  <a:noFill/>
                  <a:prstDash val="solid"/>
                  <a:miter/>
                </a:ln>
              </p:spPr>
              <p:txBody>
                <a:bodyPr rtlCol="0" anchor="ctr"/>
                <a:lstStyle/>
                <a:p>
                  <a:endParaRPr lang="en-AU"/>
                </a:p>
              </p:txBody>
            </p:sp>
            <p:sp>
              <p:nvSpPr>
                <p:cNvPr id="70" name="Freeform 850">
                  <a:extLst>
                    <a:ext uri="{FF2B5EF4-FFF2-40B4-BE49-F238E27FC236}">
                      <a16:creationId xmlns:a16="http://schemas.microsoft.com/office/drawing/2014/main" id="{5ED08D4A-2419-427D-8EE4-5C091F909DB7}"/>
                    </a:ext>
                  </a:extLst>
                </p:cNvPr>
                <p:cNvSpPr/>
                <p:nvPr/>
              </p:nvSpPr>
              <p:spPr>
                <a:xfrm>
                  <a:off x="804744" y="3105522"/>
                  <a:ext cx="81633" cy="26685"/>
                </a:xfrm>
                <a:custGeom>
                  <a:avLst/>
                  <a:gdLst>
                    <a:gd name="connsiteX0" fmla="*/ 38885 w 81633"/>
                    <a:gd name="connsiteY0" fmla="*/ 3628 h 26685"/>
                    <a:gd name="connsiteX1" fmla="*/ 74699 w 81633"/>
                    <a:gd name="connsiteY1" fmla="*/ 199 h 26685"/>
                    <a:gd name="connsiteX2" fmla="*/ 80033 w 81633"/>
                    <a:gd name="connsiteY2" fmla="*/ 961 h 26685"/>
                    <a:gd name="connsiteX3" fmla="*/ 80110 w 81633"/>
                    <a:gd name="connsiteY3" fmla="*/ 8505 h 26685"/>
                    <a:gd name="connsiteX4" fmla="*/ 80033 w 81633"/>
                    <a:gd name="connsiteY4" fmla="*/ 8581 h 26685"/>
                    <a:gd name="connsiteX5" fmla="*/ 72318 w 81633"/>
                    <a:gd name="connsiteY5" fmla="*/ 12201 h 26685"/>
                    <a:gd name="connsiteX6" fmla="*/ 21549 w 81633"/>
                    <a:gd name="connsiteY6" fmla="*/ 25060 h 26685"/>
                    <a:gd name="connsiteX7" fmla="*/ 10405 w 81633"/>
                    <a:gd name="connsiteY7" fmla="*/ 26679 h 26685"/>
                    <a:gd name="connsiteX8" fmla="*/ 880 w 81633"/>
                    <a:gd name="connsiteY8" fmla="*/ 21249 h 26685"/>
                    <a:gd name="connsiteX9" fmla="*/ 3547 w 81633"/>
                    <a:gd name="connsiteY9" fmla="*/ 11724 h 26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633" h="26685">
                      <a:moveTo>
                        <a:pt x="38885" y="3628"/>
                      </a:moveTo>
                      <a:lnTo>
                        <a:pt x="74699" y="199"/>
                      </a:lnTo>
                      <a:cubicBezTo>
                        <a:pt x="76510" y="-229"/>
                        <a:pt x="78415" y="37"/>
                        <a:pt x="80033" y="961"/>
                      </a:cubicBezTo>
                      <a:cubicBezTo>
                        <a:pt x="82137" y="3019"/>
                        <a:pt x="82171" y="6400"/>
                        <a:pt x="80110" y="8505"/>
                      </a:cubicBezTo>
                      <a:cubicBezTo>
                        <a:pt x="80084" y="8534"/>
                        <a:pt x="80059" y="8553"/>
                        <a:pt x="80033" y="8581"/>
                      </a:cubicBezTo>
                      <a:cubicBezTo>
                        <a:pt x="77833" y="10458"/>
                        <a:pt x="75168" y="11705"/>
                        <a:pt x="72318" y="12201"/>
                      </a:cubicBezTo>
                      <a:lnTo>
                        <a:pt x="21549" y="25060"/>
                      </a:lnTo>
                      <a:cubicBezTo>
                        <a:pt x="17949" y="26212"/>
                        <a:pt x="14184" y="26755"/>
                        <a:pt x="10405" y="26679"/>
                      </a:cubicBezTo>
                      <a:cubicBezTo>
                        <a:pt x="6526" y="26555"/>
                        <a:pt x="2960" y="24526"/>
                        <a:pt x="880" y="21249"/>
                      </a:cubicBezTo>
                      <a:cubicBezTo>
                        <a:pt x="-982" y="17877"/>
                        <a:pt x="206" y="13639"/>
                        <a:pt x="3547" y="11724"/>
                      </a:cubicBezTo>
                      <a:close/>
                    </a:path>
                  </a:pathLst>
                </a:custGeom>
                <a:solidFill>
                  <a:srgbClr val="26384D"/>
                </a:solidFill>
                <a:ln w="9525" cap="flat">
                  <a:noFill/>
                  <a:prstDash val="solid"/>
                  <a:miter/>
                </a:ln>
              </p:spPr>
              <p:txBody>
                <a:bodyPr rtlCol="0" anchor="ctr"/>
                <a:lstStyle/>
                <a:p>
                  <a:endParaRPr lang="en-AU"/>
                </a:p>
              </p:txBody>
            </p:sp>
          </p:grpSp>
          <p:sp>
            <p:nvSpPr>
              <p:cNvPr id="50" name="Freeform 851">
                <a:extLst>
                  <a:ext uri="{FF2B5EF4-FFF2-40B4-BE49-F238E27FC236}">
                    <a16:creationId xmlns:a16="http://schemas.microsoft.com/office/drawing/2014/main" id="{88C1A802-F076-45BF-B1D7-698B60B85F65}"/>
                  </a:ext>
                </a:extLst>
              </p:cNvPr>
              <p:cNvSpPr/>
              <p:nvPr/>
            </p:nvSpPr>
            <p:spPr>
              <a:xfrm>
                <a:off x="667321" y="2570130"/>
                <a:ext cx="22574" cy="30670"/>
              </a:xfrm>
              <a:custGeom>
                <a:avLst/>
                <a:gdLst>
                  <a:gd name="connsiteX0" fmla="*/ 0 w 22574"/>
                  <a:gd name="connsiteY0" fmla="*/ 0 h 30670"/>
                  <a:gd name="connsiteX1" fmla="*/ 22574 w 22574"/>
                  <a:gd name="connsiteY1" fmla="*/ 0 h 30670"/>
                  <a:gd name="connsiteX2" fmla="*/ 22574 w 22574"/>
                  <a:gd name="connsiteY2" fmla="*/ 30670 h 30670"/>
                  <a:gd name="connsiteX3" fmla="*/ 0 w 22574"/>
                  <a:gd name="connsiteY3" fmla="*/ 30670 h 30670"/>
                </a:gdLst>
                <a:ahLst/>
                <a:cxnLst>
                  <a:cxn ang="0">
                    <a:pos x="connsiteX0" y="connsiteY0"/>
                  </a:cxn>
                  <a:cxn ang="0">
                    <a:pos x="connsiteX1" y="connsiteY1"/>
                  </a:cxn>
                  <a:cxn ang="0">
                    <a:pos x="connsiteX2" y="connsiteY2"/>
                  </a:cxn>
                  <a:cxn ang="0">
                    <a:pos x="connsiteX3" y="connsiteY3"/>
                  </a:cxn>
                </a:cxnLst>
                <a:rect l="l" t="t" r="r" b="b"/>
                <a:pathLst>
                  <a:path w="22574" h="30670">
                    <a:moveTo>
                      <a:pt x="0" y="0"/>
                    </a:moveTo>
                    <a:lnTo>
                      <a:pt x="22574" y="0"/>
                    </a:lnTo>
                    <a:lnTo>
                      <a:pt x="22574" y="30670"/>
                    </a:lnTo>
                    <a:lnTo>
                      <a:pt x="0" y="30670"/>
                    </a:lnTo>
                    <a:close/>
                  </a:path>
                </a:pathLst>
              </a:custGeom>
              <a:solidFill>
                <a:srgbClr val="E88C73"/>
              </a:solidFill>
              <a:ln w="9525" cap="flat">
                <a:noFill/>
                <a:prstDash val="solid"/>
                <a:miter/>
              </a:ln>
            </p:spPr>
            <p:txBody>
              <a:bodyPr rtlCol="0" anchor="ctr"/>
              <a:lstStyle/>
              <a:p>
                <a:endParaRPr lang="en-AU"/>
              </a:p>
            </p:txBody>
          </p:sp>
          <p:sp>
            <p:nvSpPr>
              <p:cNvPr id="51" name="Freeform 853">
                <a:extLst>
                  <a:ext uri="{FF2B5EF4-FFF2-40B4-BE49-F238E27FC236}">
                    <a16:creationId xmlns:a16="http://schemas.microsoft.com/office/drawing/2014/main" id="{BA367CA8-10DC-4E76-910B-71210CDE056A}"/>
                  </a:ext>
                </a:extLst>
              </p:cNvPr>
              <p:cNvSpPr/>
              <p:nvPr/>
            </p:nvSpPr>
            <p:spPr>
              <a:xfrm>
                <a:off x="639168" y="2511186"/>
                <a:ext cx="76390" cy="77315"/>
              </a:xfrm>
              <a:custGeom>
                <a:avLst/>
                <a:gdLst>
                  <a:gd name="connsiteX0" fmla="*/ 5293 w 76390"/>
                  <a:gd name="connsiteY0" fmla="*/ 56373 h 77315"/>
                  <a:gd name="connsiteX1" fmla="*/ 59299 w 76390"/>
                  <a:gd name="connsiteY1" fmla="*/ 73232 h 77315"/>
                  <a:gd name="connsiteX2" fmla="*/ 70825 w 76390"/>
                  <a:gd name="connsiteY2" fmla="*/ 21130 h 77315"/>
                  <a:gd name="connsiteX3" fmla="*/ 21131 w 76390"/>
                  <a:gd name="connsiteY3" fmla="*/ 3681 h 77315"/>
                  <a:gd name="connsiteX4" fmla="*/ 3678 w 76390"/>
                  <a:gd name="connsiteY4" fmla="*/ 53372 h 77315"/>
                  <a:gd name="connsiteX5" fmla="*/ 5293 w 76390"/>
                  <a:gd name="connsiteY5" fmla="*/ 56373 h 7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390" h="77315">
                    <a:moveTo>
                      <a:pt x="5293" y="56373"/>
                    </a:moveTo>
                    <a:cubicBezTo>
                      <a:pt x="16091" y="75280"/>
                      <a:pt x="39661" y="82643"/>
                      <a:pt x="59299" y="73232"/>
                    </a:cubicBezTo>
                    <a:cubicBezTo>
                      <a:pt x="77397" y="63707"/>
                      <a:pt x="80921" y="40085"/>
                      <a:pt x="70825" y="21130"/>
                    </a:cubicBezTo>
                    <a:cubicBezTo>
                      <a:pt x="61922" y="2585"/>
                      <a:pt x="39673" y="-5225"/>
                      <a:pt x="21131" y="3681"/>
                    </a:cubicBezTo>
                    <a:cubicBezTo>
                      <a:pt x="2589" y="12577"/>
                      <a:pt x="-5225" y="34827"/>
                      <a:pt x="3678" y="53372"/>
                    </a:cubicBezTo>
                    <a:cubicBezTo>
                      <a:pt x="4171" y="54392"/>
                      <a:pt x="4709" y="55401"/>
                      <a:pt x="5293" y="56373"/>
                    </a:cubicBezTo>
                  </a:path>
                </a:pathLst>
              </a:custGeom>
              <a:solidFill>
                <a:srgbClr val="E88C73"/>
              </a:solidFill>
              <a:ln w="9525" cap="flat">
                <a:noFill/>
                <a:prstDash val="solid"/>
                <a:miter/>
              </a:ln>
            </p:spPr>
            <p:txBody>
              <a:bodyPr rtlCol="0" anchor="ctr"/>
              <a:lstStyle/>
              <a:p>
                <a:endParaRPr lang="en-AU"/>
              </a:p>
            </p:txBody>
          </p:sp>
          <p:sp>
            <p:nvSpPr>
              <p:cNvPr id="52" name="Freeform 854">
                <a:extLst>
                  <a:ext uri="{FF2B5EF4-FFF2-40B4-BE49-F238E27FC236}">
                    <a16:creationId xmlns:a16="http://schemas.microsoft.com/office/drawing/2014/main" id="{6BBFF89E-C371-4F1E-8763-B62217480797}"/>
                  </a:ext>
                </a:extLst>
              </p:cNvPr>
              <p:cNvSpPr/>
              <p:nvPr/>
            </p:nvSpPr>
            <p:spPr>
              <a:xfrm>
                <a:off x="632191" y="2500927"/>
                <a:ext cx="79725" cy="86908"/>
              </a:xfrm>
              <a:custGeom>
                <a:avLst/>
                <a:gdLst>
                  <a:gd name="connsiteX0" fmla="*/ 25033 w 79725"/>
                  <a:gd name="connsiteY0" fmla="*/ 85587 h 86908"/>
                  <a:gd name="connsiteX1" fmla="*/ 15508 w 79725"/>
                  <a:gd name="connsiteY1" fmla="*/ 80634 h 86908"/>
                  <a:gd name="connsiteX2" fmla="*/ 2459 w 79725"/>
                  <a:gd name="connsiteY2" fmla="*/ 28722 h 86908"/>
                  <a:gd name="connsiteX3" fmla="*/ 24271 w 79725"/>
                  <a:gd name="connsiteY3" fmla="*/ 10911 h 86908"/>
                  <a:gd name="connsiteX4" fmla="*/ 40083 w 79725"/>
                  <a:gd name="connsiteY4" fmla="*/ 7482 h 86908"/>
                  <a:gd name="connsiteX5" fmla="*/ 54465 w 79725"/>
                  <a:gd name="connsiteY5" fmla="*/ 4624 h 86908"/>
                  <a:gd name="connsiteX6" fmla="*/ 70182 w 79725"/>
                  <a:gd name="connsiteY6" fmla="*/ 52 h 86908"/>
                  <a:gd name="connsiteX7" fmla="*/ 79707 w 79725"/>
                  <a:gd name="connsiteY7" fmla="*/ 13387 h 86908"/>
                  <a:gd name="connsiteX8" fmla="*/ 70182 w 79725"/>
                  <a:gd name="connsiteY8" fmla="*/ 27579 h 86908"/>
                  <a:gd name="connsiteX9" fmla="*/ 57037 w 79725"/>
                  <a:gd name="connsiteY9" fmla="*/ 31199 h 86908"/>
                  <a:gd name="connsiteX10" fmla="*/ 41416 w 79725"/>
                  <a:gd name="connsiteY10" fmla="*/ 37104 h 86908"/>
                  <a:gd name="connsiteX11" fmla="*/ 39130 w 79725"/>
                  <a:gd name="connsiteY11" fmla="*/ 52344 h 86908"/>
                  <a:gd name="connsiteX12" fmla="*/ 32261 w 79725"/>
                  <a:gd name="connsiteY12" fmla="*/ 52354 h 86908"/>
                  <a:gd name="connsiteX13" fmla="*/ 31034 w 79725"/>
                  <a:gd name="connsiteY13" fmla="*/ 54440 h 86908"/>
                  <a:gd name="connsiteX14" fmla="*/ 35455 w 79725"/>
                  <a:gd name="connsiteY14" fmla="*/ 59869 h 86908"/>
                  <a:gd name="connsiteX15" fmla="*/ 37702 w 79725"/>
                  <a:gd name="connsiteY15" fmla="*/ 59583 h 86908"/>
                  <a:gd name="connsiteX16" fmla="*/ 37702 w 79725"/>
                  <a:gd name="connsiteY16" fmla="*/ 85872 h 86908"/>
                  <a:gd name="connsiteX17" fmla="*/ 24748 w 79725"/>
                  <a:gd name="connsiteY17" fmla="*/ 85872 h 8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725" h="86908">
                    <a:moveTo>
                      <a:pt x="25033" y="85587"/>
                    </a:moveTo>
                    <a:cubicBezTo>
                      <a:pt x="21702" y="84253"/>
                      <a:pt x="18512" y="82596"/>
                      <a:pt x="15508" y="80634"/>
                    </a:cubicBezTo>
                    <a:cubicBezTo>
                      <a:pt x="-2018" y="71109"/>
                      <a:pt x="-1922" y="37295"/>
                      <a:pt x="2459" y="28722"/>
                    </a:cubicBezTo>
                    <a:cubicBezTo>
                      <a:pt x="7247" y="20264"/>
                      <a:pt x="15029" y="13911"/>
                      <a:pt x="24271" y="10911"/>
                    </a:cubicBezTo>
                    <a:cubicBezTo>
                      <a:pt x="29338" y="8968"/>
                      <a:pt x="34669" y="7815"/>
                      <a:pt x="40083" y="7482"/>
                    </a:cubicBezTo>
                    <a:cubicBezTo>
                      <a:pt x="45048" y="7863"/>
                      <a:pt x="50024" y="6881"/>
                      <a:pt x="54465" y="4624"/>
                    </a:cubicBezTo>
                    <a:cubicBezTo>
                      <a:pt x="59003" y="1300"/>
                      <a:pt x="64569" y="-319"/>
                      <a:pt x="70182" y="52"/>
                    </a:cubicBezTo>
                    <a:cubicBezTo>
                      <a:pt x="76078" y="1729"/>
                      <a:pt x="80031" y="7263"/>
                      <a:pt x="79707" y="13387"/>
                    </a:cubicBezTo>
                    <a:cubicBezTo>
                      <a:pt x="79174" y="19436"/>
                      <a:pt x="75580" y="24798"/>
                      <a:pt x="70182" y="27579"/>
                    </a:cubicBezTo>
                    <a:cubicBezTo>
                      <a:pt x="66041" y="29532"/>
                      <a:pt x="61595" y="30761"/>
                      <a:pt x="57037" y="31199"/>
                    </a:cubicBezTo>
                    <a:cubicBezTo>
                      <a:pt x="50656" y="32151"/>
                      <a:pt x="45703" y="31199"/>
                      <a:pt x="41416" y="37104"/>
                    </a:cubicBezTo>
                    <a:cubicBezTo>
                      <a:pt x="39511" y="39771"/>
                      <a:pt x="36559" y="49392"/>
                      <a:pt x="39130" y="52344"/>
                    </a:cubicBezTo>
                    <a:cubicBezTo>
                      <a:pt x="37230" y="50449"/>
                      <a:pt x="34154" y="50458"/>
                      <a:pt x="32261" y="52354"/>
                    </a:cubicBezTo>
                    <a:cubicBezTo>
                      <a:pt x="31683" y="52935"/>
                      <a:pt x="31261" y="53649"/>
                      <a:pt x="31034" y="54440"/>
                    </a:cubicBezTo>
                    <a:cubicBezTo>
                      <a:pt x="30754" y="57164"/>
                      <a:pt x="32733" y="59593"/>
                      <a:pt x="35455" y="59869"/>
                    </a:cubicBezTo>
                    <a:cubicBezTo>
                      <a:pt x="36216" y="59955"/>
                      <a:pt x="36985" y="59850"/>
                      <a:pt x="37702" y="59583"/>
                    </a:cubicBezTo>
                    <a:lnTo>
                      <a:pt x="37702" y="85872"/>
                    </a:lnTo>
                    <a:cubicBezTo>
                      <a:pt x="33494" y="87254"/>
                      <a:pt x="28955" y="87254"/>
                      <a:pt x="24748" y="85872"/>
                    </a:cubicBezTo>
                  </a:path>
                </a:pathLst>
              </a:custGeom>
              <a:solidFill>
                <a:srgbClr val="26384D"/>
              </a:solidFill>
              <a:ln w="9525" cap="flat">
                <a:noFill/>
                <a:prstDash val="solid"/>
                <a:miter/>
              </a:ln>
            </p:spPr>
            <p:txBody>
              <a:bodyPr rtlCol="0" anchor="ctr"/>
              <a:lstStyle/>
              <a:p>
                <a:endParaRPr lang="en-AU"/>
              </a:p>
            </p:txBody>
          </p:sp>
          <p:sp>
            <p:nvSpPr>
              <p:cNvPr id="53" name="Freeform 855">
                <a:extLst>
                  <a:ext uri="{FF2B5EF4-FFF2-40B4-BE49-F238E27FC236}">
                    <a16:creationId xmlns:a16="http://schemas.microsoft.com/office/drawing/2014/main" id="{3B01E84D-727D-4782-B266-02AD2DDEF963}"/>
                  </a:ext>
                </a:extLst>
              </p:cNvPr>
              <p:cNvSpPr/>
              <p:nvPr/>
            </p:nvSpPr>
            <p:spPr>
              <a:xfrm>
                <a:off x="711247" y="2545684"/>
                <a:ext cx="8625" cy="8655"/>
              </a:xfrm>
              <a:custGeom>
                <a:avLst/>
                <a:gdLst>
                  <a:gd name="connsiteX0" fmla="*/ 8557 w 8625"/>
                  <a:gd name="connsiteY0" fmla="*/ 3587 h 8655"/>
                  <a:gd name="connsiteX1" fmla="*/ 5080 w 8625"/>
                  <a:gd name="connsiteY1" fmla="*/ 8587 h 8655"/>
                  <a:gd name="connsiteX2" fmla="*/ 79 w 8625"/>
                  <a:gd name="connsiteY2" fmla="*/ 5110 h 8655"/>
                  <a:gd name="connsiteX3" fmla="*/ 3470 w 8625"/>
                  <a:gd name="connsiteY3" fmla="*/ 91 h 8655"/>
                  <a:gd name="connsiteX4" fmla="*/ 3604 w 8625"/>
                  <a:gd name="connsiteY4" fmla="*/ 62 h 8655"/>
                  <a:gd name="connsiteX5" fmla="*/ 8553 w 8625"/>
                  <a:gd name="connsiteY5" fmla="*/ 3567 h 8655"/>
                  <a:gd name="connsiteX6" fmla="*/ 8557 w 8625"/>
                  <a:gd name="connsiteY6" fmla="*/ 3587 h 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5" h="8655">
                    <a:moveTo>
                      <a:pt x="8557" y="3587"/>
                    </a:moveTo>
                    <a:cubicBezTo>
                      <a:pt x="8978" y="5930"/>
                      <a:pt x="7421" y="8168"/>
                      <a:pt x="5080" y="8587"/>
                    </a:cubicBezTo>
                    <a:cubicBezTo>
                      <a:pt x="2739" y="9006"/>
                      <a:pt x="500" y="7454"/>
                      <a:pt x="79" y="5110"/>
                    </a:cubicBezTo>
                    <a:cubicBezTo>
                      <a:pt x="-372" y="2786"/>
                      <a:pt x="1146" y="539"/>
                      <a:pt x="3470" y="91"/>
                    </a:cubicBezTo>
                    <a:cubicBezTo>
                      <a:pt x="3514" y="81"/>
                      <a:pt x="3559" y="72"/>
                      <a:pt x="3604" y="62"/>
                    </a:cubicBezTo>
                    <a:cubicBezTo>
                      <a:pt x="5937" y="-338"/>
                      <a:pt x="8153" y="1234"/>
                      <a:pt x="8553" y="3567"/>
                    </a:cubicBezTo>
                    <a:cubicBezTo>
                      <a:pt x="8554" y="3567"/>
                      <a:pt x="8556" y="3577"/>
                      <a:pt x="8557" y="3587"/>
                    </a:cubicBezTo>
                  </a:path>
                </a:pathLst>
              </a:custGeom>
              <a:solidFill>
                <a:srgbClr val="E88C73"/>
              </a:solidFill>
              <a:ln w="9525" cap="flat">
                <a:noFill/>
                <a:prstDash val="solid"/>
                <a:miter/>
              </a:ln>
            </p:spPr>
            <p:txBody>
              <a:bodyPr rtlCol="0" anchor="ctr"/>
              <a:lstStyle/>
              <a:p>
                <a:endParaRPr lang="en-AU"/>
              </a:p>
            </p:txBody>
          </p:sp>
          <p:sp>
            <p:nvSpPr>
              <p:cNvPr id="54" name="Freeform 856">
                <a:extLst>
                  <a:ext uri="{FF2B5EF4-FFF2-40B4-BE49-F238E27FC236}">
                    <a16:creationId xmlns:a16="http://schemas.microsoft.com/office/drawing/2014/main" id="{18157D4C-D8E7-421C-A96A-D644C7A63482}"/>
                  </a:ext>
                </a:extLst>
              </p:cNvPr>
              <p:cNvSpPr/>
              <p:nvPr/>
            </p:nvSpPr>
            <p:spPr>
              <a:xfrm>
                <a:off x="666674" y="2531268"/>
                <a:ext cx="15029" cy="25756"/>
              </a:xfrm>
              <a:custGeom>
                <a:avLst/>
                <a:gdLst>
                  <a:gd name="connsiteX0" fmla="*/ 15030 w 15029"/>
                  <a:gd name="connsiteY0" fmla="*/ 1238 h 25756"/>
                  <a:gd name="connsiteX1" fmla="*/ 7124 w 15029"/>
                  <a:gd name="connsiteY1" fmla="*/ 11239 h 25756"/>
                  <a:gd name="connsiteX2" fmla="*/ 10267 w 15029"/>
                  <a:gd name="connsiteY2" fmla="*/ 24479 h 25756"/>
                  <a:gd name="connsiteX3" fmla="*/ 4933 w 15029"/>
                  <a:gd name="connsiteY3" fmla="*/ 25051 h 25756"/>
                  <a:gd name="connsiteX4" fmla="*/ 1599 w 15029"/>
                  <a:gd name="connsiteY4" fmla="*/ 20288 h 25756"/>
                  <a:gd name="connsiteX5" fmla="*/ 552 w 15029"/>
                  <a:gd name="connsiteY5" fmla="*/ 8096 h 25756"/>
                  <a:gd name="connsiteX6" fmla="*/ 9219 w 15029"/>
                  <a:gd name="connsiteY6" fmla="*/ 0 h 2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9" h="25756">
                    <a:moveTo>
                      <a:pt x="15030" y="1238"/>
                    </a:moveTo>
                    <a:cubicBezTo>
                      <a:pt x="10491" y="2486"/>
                      <a:pt x="7289" y="6534"/>
                      <a:pt x="7124" y="11239"/>
                    </a:cubicBezTo>
                    <a:cubicBezTo>
                      <a:pt x="7091" y="15840"/>
                      <a:pt x="8169" y="20384"/>
                      <a:pt x="10267" y="24479"/>
                    </a:cubicBezTo>
                    <a:cubicBezTo>
                      <a:pt x="8860" y="25936"/>
                      <a:pt x="6616" y="26175"/>
                      <a:pt x="4933" y="25051"/>
                    </a:cubicBezTo>
                    <a:cubicBezTo>
                      <a:pt x="3353" y="23851"/>
                      <a:pt x="2187" y="22184"/>
                      <a:pt x="1599" y="20288"/>
                    </a:cubicBezTo>
                    <a:cubicBezTo>
                      <a:pt x="-81" y="16450"/>
                      <a:pt x="-449" y="12164"/>
                      <a:pt x="552" y="8096"/>
                    </a:cubicBezTo>
                    <a:cubicBezTo>
                      <a:pt x="1625" y="3943"/>
                      <a:pt x="5004" y="791"/>
                      <a:pt x="9219" y="0"/>
                    </a:cubicBezTo>
                    <a:close/>
                  </a:path>
                </a:pathLst>
              </a:custGeom>
              <a:solidFill>
                <a:srgbClr val="26384D"/>
              </a:solidFill>
              <a:ln w="9525" cap="flat">
                <a:noFill/>
                <a:prstDash val="solid"/>
                <a:miter/>
              </a:ln>
            </p:spPr>
            <p:txBody>
              <a:bodyPr rtlCol="0" anchor="ctr"/>
              <a:lstStyle/>
              <a:p>
                <a:endParaRPr lang="en-AU"/>
              </a:p>
            </p:txBody>
          </p:sp>
          <p:sp>
            <p:nvSpPr>
              <p:cNvPr id="55" name="Freeform 857">
                <a:extLst>
                  <a:ext uri="{FF2B5EF4-FFF2-40B4-BE49-F238E27FC236}">
                    <a16:creationId xmlns:a16="http://schemas.microsoft.com/office/drawing/2014/main" id="{1296E22A-C708-49C8-AEFA-DB3F4699203E}"/>
                  </a:ext>
                </a:extLst>
              </p:cNvPr>
              <p:cNvSpPr/>
              <p:nvPr/>
            </p:nvSpPr>
            <p:spPr>
              <a:xfrm>
                <a:off x="609136" y="2600325"/>
                <a:ext cx="138575" cy="212121"/>
              </a:xfrm>
              <a:custGeom>
                <a:avLst/>
                <a:gdLst>
                  <a:gd name="connsiteX0" fmla="*/ 80759 w 138575"/>
                  <a:gd name="connsiteY0" fmla="*/ 0 h 212121"/>
                  <a:gd name="connsiteX1" fmla="*/ 138576 w 138575"/>
                  <a:gd name="connsiteY1" fmla="*/ 146018 h 212121"/>
                  <a:gd name="connsiteX2" fmla="*/ 136861 w 138575"/>
                  <a:gd name="connsiteY2" fmla="*/ 212122 h 212121"/>
                  <a:gd name="connsiteX3" fmla="*/ 463 w 138575"/>
                  <a:gd name="connsiteY3" fmla="*/ 212122 h 212121"/>
                  <a:gd name="connsiteX4" fmla="*/ 58280 w 138575"/>
                  <a:gd name="connsiteY4" fmla="*/ 0 h 212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75" h="212121">
                    <a:moveTo>
                      <a:pt x="80759" y="0"/>
                    </a:moveTo>
                    <a:cubicBezTo>
                      <a:pt x="80759" y="0"/>
                      <a:pt x="138671" y="26956"/>
                      <a:pt x="138576" y="146018"/>
                    </a:cubicBezTo>
                    <a:cubicBezTo>
                      <a:pt x="138576" y="159448"/>
                      <a:pt x="136861" y="212122"/>
                      <a:pt x="136861" y="212122"/>
                    </a:cubicBezTo>
                    <a:lnTo>
                      <a:pt x="463" y="212122"/>
                    </a:lnTo>
                    <a:cubicBezTo>
                      <a:pt x="463" y="212122"/>
                      <a:pt x="-9062" y="23908"/>
                      <a:pt x="58280" y="0"/>
                    </a:cubicBezTo>
                    <a:close/>
                  </a:path>
                </a:pathLst>
              </a:custGeom>
              <a:solidFill>
                <a:srgbClr val="61A1AB"/>
              </a:solidFill>
              <a:ln w="9525" cap="flat">
                <a:noFill/>
                <a:prstDash val="solid"/>
                <a:miter/>
              </a:ln>
            </p:spPr>
            <p:txBody>
              <a:bodyPr rtlCol="0" anchor="ctr"/>
              <a:lstStyle/>
              <a:p>
                <a:endParaRPr lang="en-AU"/>
              </a:p>
            </p:txBody>
          </p:sp>
          <p:sp>
            <p:nvSpPr>
              <p:cNvPr id="56" name="Freeform 858">
                <a:extLst>
                  <a:ext uri="{FF2B5EF4-FFF2-40B4-BE49-F238E27FC236}">
                    <a16:creationId xmlns:a16="http://schemas.microsoft.com/office/drawing/2014/main" id="{894F943C-0AF6-4738-9A29-899BC4919774}"/>
                  </a:ext>
                </a:extLst>
              </p:cNvPr>
              <p:cNvSpPr/>
              <p:nvPr/>
            </p:nvSpPr>
            <p:spPr>
              <a:xfrm>
                <a:off x="452151" y="2812351"/>
                <a:ext cx="357473" cy="350424"/>
              </a:xfrm>
              <a:custGeom>
                <a:avLst/>
                <a:gdLst>
                  <a:gd name="connsiteX0" fmla="*/ 293561 w 357473"/>
                  <a:gd name="connsiteY0" fmla="*/ 0 h 350424"/>
                  <a:gd name="connsiteX1" fmla="*/ 357473 w 357473"/>
                  <a:gd name="connsiteY1" fmla="*/ 335089 h 350424"/>
                  <a:gd name="connsiteX2" fmla="*/ 314611 w 357473"/>
                  <a:gd name="connsiteY2" fmla="*/ 350425 h 350424"/>
                  <a:gd name="connsiteX3" fmla="*/ 230791 w 357473"/>
                  <a:gd name="connsiteY3" fmla="*/ 70866 h 350424"/>
                  <a:gd name="connsiteX4" fmla="*/ 170688 w 357473"/>
                  <a:gd name="connsiteY4" fmla="*/ 172783 h 350424"/>
                  <a:gd name="connsiteX5" fmla="*/ 157448 w 357473"/>
                  <a:gd name="connsiteY5" fmla="*/ 185261 h 350424"/>
                  <a:gd name="connsiteX6" fmla="*/ 27051 w 357473"/>
                  <a:gd name="connsiteY6" fmla="*/ 254127 h 350424"/>
                  <a:gd name="connsiteX7" fmla="*/ 0 w 357473"/>
                  <a:gd name="connsiteY7" fmla="*/ 223456 h 350424"/>
                  <a:gd name="connsiteX8" fmla="*/ 111062 w 357473"/>
                  <a:gd name="connsiteY8" fmla="*/ 150876 h 350424"/>
                  <a:gd name="connsiteX9" fmla="*/ 156400 w 357473"/>
                  <a:gd name="connsiteY9" fmla="*/ 0 h 35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473" h="350424">
                    <a:moveTo>
                      <a:pt x="293561" y="0"/>
                    </a:moveTo>
                    <a:lnTo>
                      <a:pt x="357473" y="335089"/>
                    </a:lnTo>
                    <a:lnTo>
                      <a:pt x="314611" y="350425"/>
                    </a:lnTo>
                    <a:lnTo>
                      <a:pt x="230791" y="70866"/>
                    </a:lnTo>
                    <a:lnTo>
                      <a:pt x="170688" y="172783"/>
                    </a:lnTo>
                    <a:cubicBezTo>
                      <a:pt x="167509" y="178079"/>
                      <a:pt x="162927" y="182404"/>
                      <a:pt x="157448" y="185261"/>
                    </a:cubicBezTo>
                    <a:lnTo>
                      <a:pt x="27051" y="254127"/>
                    </a:lnTo>
                    <a:lnTo>
                      <a:pt x="0" y="223456"/>
                    </a:lnTo>
                    <a:lnTo>
                      <a:pt x="111062" y="150876"/>
                    </a:lnTo>
                    <a:lnTo>
                      <a:pt x="156400" y="0"/>
                    </a:lnTo>
                    <a:close/>
                  </a:path>
                </a:pathLst>
              </a:custGeom>
              <a:solidFill>
                <a:srgbClr val="403D3D"/>
              </a:solidFill>
              <a:ln w="9525" cap="flat">
                <a:noFill/>
                <a:prstDash val="solid"/>
                <a:miter/>
              </a:ln>
            </p:spPr>
            <p:txBody>
              <a:bodyPr rtlCol="0" anchor="ctr"/>
              <a:lstStyle/>
              <a:p>
                <a:endParaRPr lang="en-AU"/>
              </a:p>
            </p:txBody>
          </p:sp>
          <p:sp>
            <p:nvSpPr>
              <p:cNvPr id="57" name="Freeform 859">
                <a:extLst>
                  <a:ext uri="{FF2B5EF4-FFF2-40B4-BE49-F238E27FC236}">
                    <a16:creationId xmlns:a16="http://schemas.microsoft.com/office/drawing/2014/main" id="{4D576DB0-AA85-4570-99D5-EE3DA5BC47D0}"/>
                  </a:ext>
                </a:extLst>
              </p:cNvPr>
              <p:cNvSpPr/>
              <p:nvPr/>
            </p:nvSpPr>
            <p:spPr>
              <a:xfrm>
                <a:off x="243974" y="3059027"/>
                <a:ext cx="60350" cy="41604"/>
              </a:xfrm>
              <a:custGeom>
                <a:avLst/>
                <a:gdLst>
                  <a:gd name="connsiteX0" fmla="*/ 33203 w 60350"/>
                  <a:gd name="connsiteY0" fmla="*/ 4594 h 41604"/>
                  <a:gd name="connsiteX1" fmla="*/ 44252 w 60350"/>
                  <a:gd name="connsiteY1" fmla="*/ 17833 h 41604"/>
                  <a:gd name="connsiteX2" fmla="*/ 53777 w 60350"/>
                  <a:gd name="connsiteY2" fmla="*/ 19833 h 41604"/>
                  <a:gd name="connsiteX3" fmla="*/ 60349 w 60350"/>
                  <a:gd name="connsiteY3" fmla="*/ 26120 h 41604"/>
                  <a:gd name="connsiteX4" fmla="*/ 57587 w 60350"/>
                  <a:gd name="connsiteY4" fmla="*/ 32216 h 41604"/>
                  <a:gd name="connsiteX5" fmla="*/ 51395 w 60350"/>
                  <a:gd name="connsiteY5" fmla="*/ 35550 h 41604"/>
                  <a:gd name="connsiteX6" fmla="*/ 28916 w 60350"/>
                  <a:gd name="connsiteY6" fmla="*/ 41455 h 41604"/>
                  <a:gd name="connsiteX7" fmla="*/ 7104 w 60350"/>
                  <a:gd name="connsiteY7" fmla="*/ 34883 h 41604"/>
                  <a:gd name="connsiteX8" fmla="*/ 3675 w 60350"/>
                  <a:gd name="connsiteY8" fmla="*/ 6308 h 41604"/>
                  <a:gd name="connsiteX9" fmla="*/ 33203 w 60350"/>
                  <a:gd name="connsiteY9" fmla="*/ 4212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350" h="41604">
                    <a:moveTo>
                      <a:pt x="33203" y="4594"/>
                    </a:moveTo>
                    <a:cubicBezTo>
                      <a:pt x="38060" y="8499"/>
                      <a:pt x="37870" y="15738"/>
                      <a:pt x="44252" y="17833"/>
                    </a:cubicBezTo>
                    <a:cubicBezTo>
                      <a:pt x="47300" y="18881"/>
                      <a:pt x="50633" y="18881"/>
                      <a:pt x="53777" y="19833"/>
                    </a:cubicBezTo>
                    <a:cubicBezTo>
                      <a:pt x="57012" y="20452"/>
                      <a:pt x="59584" y="22910"/>
                      <a:pt x="60349" y="26120"/>
                    </a:cubicBezTo>
                    <a:cubicBezTo>
                      <a:pt x="60403" y="28463"/>
                      <a:pt x="59387" y="30711"/>
                      <a:pt x="57587" y="32216"/>
                    </a:cubicBezTo>
                    <a:cubicBezTo>
                      <a:pt x="55719" y="33654"/>
                      <a:pt x="53627" y="34788"/>
                      <a:pt x="51395" y="35550"/>
                    </a:cubicBezTo>
                    <a:cubicBezTo>
                      <a:pt x="44260" y="38693"/>
                      <a:pt x="36674" y="40684"/>
                      <a:pt x="28916" y="41455"/>
                    </a:cubicBezTo>
                    <a:cubicBezTo>
                      <a:pt x="21061" y="42246"/>
                      <a:pt x="13213" y="39884"/>
                      <a:pt x="7104" y="34883"/>
                    </a:cubicBezTo>
                    <a:cubicBezTo>
                      <a:pt x="-860" y="27472"/>
                      <a:pt x="-2308" y="15395"/>
                      <a:pt x="3675" y="6308"/>
                    </a:cubicBezTo>
                    <a:cubicBezTo>
                      <a:pt x="11805" y="-1236"/>
                      <a:pt x="24088" y="-2112"/>
                      <a:pt x="33203" y="4212"/>
                    </a:cubicBezTo>
                  </a:path>
                </a:pathLst>
              </a:custGeom>
              <a:solidFill>
                <a:srgbClr val="99592B"/>
              </a:solidFill>
              <a:ln w="9525" cap="flat">
                <a:noFill/>
                <a:prstDash val="solid"/>
                <a:miter/>
              </a:ln>
            </p:spPr>
            <p:txBody>
              <a:bodyPr rtlCol="0" anchor="ctr"/>
              <a:lstStyle/>
              <a:p>
                <a:endParaRPr lang="en-AU"/>
              </a:p>
            </p:txBody>
          </p:sp>
          <p:sp>
            <p:nvSpPr>
              <p:cNvPr id="58" name="Freeform 860">
                <a:extLst>
                  <a:ext uri="{FF2B5EF4-FFF2-40B4-BE49-F238E27FC236}">
                    <a16:creationId xmlns:a16="http://schemas.microsoft.com/office/drawing/2014/main" id="{F77FA662-4FA4-4CED-9D59-BBBC7C6B0D5D}"/>
                  </a:ext>
                </a:extLst>
              </p:cNvPr>
              <p:cNvSpPr/>
              <p:nvPr/>
            </p:nvSpPr>
            <p:spPr>
              <a:xfrm>
                <a:off x="269627" y="3049729"/>
                <a:ext cx="20606" cy="19511"/>
              </a:xfrm>
              <a:custGeom>
                <a:avLst/>
                <a:gdLst>
                  <a:gd name="connsiteX0" fmla="*/ 25 w 20606"/>
                  <a:gd name="connsiteY0" fmla="*/ 12082 h 19511"/>
                  <a:gd name="connsiteX1" fmla="*/ 10590 w 20606"/>
                  <a:gd name="connsiteY1" fmla="*/ 23 h 19511"/>
                  <a:gd name="connsiteX2" fmla="*/ 18503 w 20606"/>
                  <a:gd name="connsiteY2" fmla="*/ 2557 h 19511"/>
                  <a:gd name="connsiteX3" fmla="*/ 20218 w 20606"/>
                  <a:gd name="connsiteY3" fmla="*/ 7605 h 19511"/>
                  <a:gd name="connsiteX4" fmla="*/ 17646 w 20606"/>
                  <a:gd name="connsiteY4" fmla="*/ 9129 h 19511"/>
                  <a:gd name="connsiteX5" fmla="*/ 8597 w 20606"/>
                  <a:gd name="connsiteY5" fmla="*/ 8367 h 19511"/>
                  <a:gd name="connsiteX6" fmla="*/ 5835 w 20606"/>
                  <a:gd name="connsiteY6" fmla="*/ 19511 h 1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06" h="19511">
                    <a:moveTo>
                      <a:pt x="25" y="12082"/>
                    </a:moveTo>
                    <a:cubicBezTo>
                      <a:pt x="-387" y="5833"/>
                      <a:pt x="4344" y="442"/>
                      <a:pt x="10590" y="23"/>
                    </a:cubicBezTo>
                    <a:cubicBezTo>
                      <a:pt x="13453" y="-158"/>
                      <a:pt x="16281" y="747"/>
                      <a:pt x="18503" y="2557"/>
                    </a:cubicBezTo>
                    <a:cubicBezTo>
                      <a:pt x="20027" y="3795"/>
                      <a:pt x="21266" y="5985"/>
                      <a:pt x="20218" y="7605"/>
                    </a:cubicBezTo>
                    <a:cubicBezTo>
                      <a:pt x="19577" y="8414"/>
                      <a:pt x="18662" y="8957"/>
                      <a:pt x="17646" y="9129"/>
                    </a:cubicBezTo>
                    <a:cubicBezTo>
                      <a:pt x="14629" y="9881"/>
                      <a:pt x="11447" y="9615"/>
                      <a:pt x="8597" y="8367"/>
                    </a:cubicBezTo>
                    <a:cubicBezTo>
                      <a:pt x="8014" y="12158"/>
                      <a:pt x="7091" y="15891"/>
                      <a:pt x="5835" y="19511"/>
                    </a:cubicBezTo>
                    <a:close/>
                  </a:path>
                </a:pathLst>
              </a:custGeom>
              <a:solidFill>
                <a:srgbClr val="99592B"/>
              </a:solidFill>
              <a:ln w="9525" cap="flat">
                <a:noFill/>
                <a:prstDash val="solid"/>
                <a:miter/>
              </a:ln>
            </p:spPr>
            <p:txBody>
              <a:bodyPr rtlCol="0" anchor="ctr"/>
              <a:lstStyle/>
              <a:p>
                <a:endParaRPr lang="en-AU"/>
              </a:p>
            </p:txBody>
          </p:sp>
          <p:sp>
            <p:nvSpPr>
              <p:cNvPr id="60" name="Freeform 861">
                <a:extLst>
                  <a:ext uri="{FF2B5EF4-FFF2-40B4-BE49-F238E27FC236}">
                    <a16:creationId xmlns:a16="http://schemas.microsoft.com/office/drawing/2014/main" id="{4481F53F-0166-4DA4-8C63-A9501CE51685}"/>
                  </a:ext>
                </a:extLst>
              </p:cNvPr>
              <p:cNvSpPr/>
              <p:nvPr/>
            </p:nvSpPr>
            <p:spPr>
              <a:xfrm>
                <a:off x="236100" y="3049332"/>
                <a:ext cx="21123" cy="19908"/>
              </a:xfrm>
              <a:custGeom>
                <a:avLst/>
                <a:gdLst>
                  <a:gd name="connsiteX0" fmla="*/ 21074 w 21123"/>
                  <a:gd name="connsiteY0" fmla="*/ 12479 h 19908"/>
                  <a:gd name="connsiteX1" fmla="*/ 10742 w 21123"/>
                  <a:gd name="connsiteY1" fmla="*/ 49 h 19908"/>
                  <a:gd name="connsiteX2" fmla="*/ 2024 w 21123"/>
                  <a:gd name="connsiteY2" fmla="*/ 2954 h 19908"/>
                  <a:gd name="connsiteX3" fmla="*/ 405 w 21123"/>
                  <a:gd name="connsiteY3" fmla="*/ 8002 h 19908"/>
                  <a:gd name="connsiteX4" fmla="*/ 2882 w 21123"/>
                  <a:gd name="connsiteY4" fmla="*/ 9526 h 19908"/>
                  <a:gd name="connsiteX5" fmla="*/ 11930 w 21123"/>
                  <a:gd name="connsiteY5" fmla="*/ 8764 h 19908"/>
                  <a:gd name="connsiteX6" fmla="*/ 14788 w 21123"/>
                  <a:gd name="connsiteY6" fmla="*/ 19908 h 1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23" h="19908">
                    <a:moveTo>
                      <a:pt x="21074" y="12479"/>
                    </a:moveTo>
                    <a:cubicBezTo>
                      <a:pt x="21654" y="6192"/>
                      <a:pt x="17027" y="630"/>
                      <a:pt x="10742" y="49"/>
                    </a:cubicBezTo>
                    <a:cubicBezTo>
                      <a:pt x="7558" y="-246"/>
                      <a:pt x="4396" y="811"/>
                      <a:pt x="2024" y="2954"/>
                    </a:cubicBezTo>
                    <a:cubicBezTo>
                      <a:pt x="500" y="4192"/>
                      <a:pt x="-643" y="6383"/>
                      <a:pt x="405" y="8002"/>
                    </a:cubicBezTo>
                    <a:cubicBezTo>
                      <a:pt x="1010" y="8802"/>
                      <a:pt x="1894" y="9345"/>
                      <a:pt x="2882" y="9526"/>
                    </a:cubicBezTo>
                    <a:cubicBezTo>
                      <a:pt x="5899" y="10279"/>
                      <a:pt x="9081" y="10012"/>
                      <a:pt x="11930" y="8764"/>
                    </a:cubicBezTo>
                    <a:cubicBezTo>
                      <a:pt x="12546" y="12555"/>
                      <a:pt x="13502" y="16289"/>
                      <a:pt x="14788" y="19908"/>
                    </a:cubicBezTo>
                    <a:close/>
                  </a:path>
                </a:pathLst>
              </a:custGeom>
              <a:solidFill>
                <a:srgbClr val="99592B"/>
              </a:solidFill>
              <a:ln w="9525" cap="flat">
                <a:noFill/>
                <a:prstDash val="solid"/>
                <a:miter/>
              </a:ln>
            </p:spPr>
            <p:txBody>
              <a:bodyPr rtlCol="0" anchor="ctr"/>
              <a:lstStyle/>
              <a:p>
                <a:endParaRPr lang="en-AU"/>
              </a:p>
            </p:txBody>
          </p:sp>
          <p:sp>
            <p:nvSpPr>
              <p:cNvPr id="62" name="Freeform 862">
                <a:extLst>
                  <a:ext uri="{FF2B5EF4-FFF2-40B4-BE49-F238E27FC236}">
                    <a16:creationId xmlns:a16="http://schemas.microsoft.com/office/drawing/2014/main" id="{FF4CFB37-8909-44D3-93C7-6DBEB16638FE}"/>
                  </a:ext>
                </a:extLst>
              </p:cNvPr>
              <p:cNvSpPr/>
              <p:nvPr/>
            </p:nvSpPr>
            <p:spPr>
              <a:xfrm>
                <a:off x="161606" y="3079432"/>
                <a:ext cx="105950" cy="48936"/>
              </a:xfrm>
              <a:custGeom>
                <a:avLst/>
                <a:gdLst>
                  <a:gd name="connsiteX0" fmla="*/ 105951 w 105950"/>
                  <a:gd name="connsiteY0" fmla="*/ 19908 h 48936"/>
                  <a:gd name="connsiteX1" fmla="*/ 92616 w 105950"/>
                  <a:gd name="connsiteY1" fmla="*/ 41148 h 48936"/>
                  <a:gd name="connsiteX2" fmla="*/ 67279 w 105950"/>
                  <a:gd name="connsiteY2" fmla="*/ 47816 h 48936"/>
                  <a:gd name="connsiteX3" fmla="*/ 30132 w 105950"/>
                  <a:gd name="connsiteY3" fmla="*/ 48483 h 48936"/>
                  <a:gd name="connsiteX4" fmla="*/ 12130 w 105950"/>
                  <a:gd name="connsiteY4" fmla="*/ 43529 h 48936"/>
                  <a:gd name="connsiteX5" fmla="*/ 985 w 105950"/>
                  <a:gd name="connsiteY5" fmla="*/ 22003 h 48936"/>
                  <a:gd name="connsiteX6" fmla="*/ 4414 w 105950"/>
                  <a:gd name="connsiteY6" fmla="*/ 4477 h 48936"/>
                  <a:gd name="connsiteX7" fmla="*/ 22321 w 105950"/>
                  <a:gd name="connsiteY7" fmla="*/ 3810 h 48936"/>
                  <a:gd name="connsiteX8" fmla="*/ 92044 w 105950"/>
                  <a:gd name="connsiteY8" fmla="*/ 0 h 48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0" h="48936">
                    <a:moveTo>
                      <a:pt x="105951" y="19908"/>
                    </a:moveTo>
                    <a:cubicBezTo>
                      <a:pt x="105645" y="28870"/>
                      <a:pt x="100554" y="36976"/>
                      <a:pt x="92616" y="41148"/>
                    </a:cubicBezTo>
                    <a:cubicBezTo>
                      <a:pt x="84736" y="45130"/>
                      <a:pt x="76100" y="47406"/>
                      <a:pt x="67279" y="47816"/>
                    </a:cubicBezTo>
                    <a:cubicBezTo>
                      <a:pt x="54935" y="49035"/>
                      <a:pt x="42512" y="49263"/>
                      <a:pt x="30132" y="48483"/>
                    </a:cubicBezTo>
                    <a:cubicBezTo>
                      <a:pt x="23796" y="48473"/>
                      <a:pt x="17580" y="46758"/>
                      <a:pt x="12130" y="43529"/>
                    </a:cubicBezTo>
                    <a:cubicBezTo>
                      <a:pt x="5823" y="38024"/>
                      <a:pt x="1840" y="30328"/>
                      <a:pt x="985" y="22003"/>
                    </a:cubicBezTo>
                    <a:cubicBezTo>
                      <a:pt x="-1115" y="15973"/>
                      <a:pt x="195" y="9277"/>
                      <a:pt x="4414" y="4477"/>
                    </a:cubicBezTo>
                    <a:cubicBezTo>
                      <a:pt x="9968" y="1534"/>
                      <a:pt x="16564" y="1286"/>
                      <a:pt x="22321" y="3810"/>
                    </a:cubicBezTo>
                    <a:cubicBezTo>
                      <a:pt x="45431" y="9430"/>
                      <a:pt x="69684" y="8106"/>
                      <a:pt x="92044" y="0"/>
                    </a:cubicBezTo>
                    <a:close/>
                  </a:path>
                </a:pathLst>
              </a:custGeom>
              <a:solidFill>
                <a:srgbClr val="99592B"/>
              </a:solidFill>
              <a:ln w="9525" cap="flat">
                <a:noFill/>
                <a:prstDash val="solid"/>
                <a:miter/>
              </a:ln>
            </p:spPr>
            <p:txBody>
              <a:bodyPr rtlCol="0" anchor="ctr"/>
              <a:lstStyle/>
              <a:p>
                <a:endParaRPr lang="en-AU"/>
              </a:p>
            </p:txBody>
          </p:sp>
          <p:sp>
            <p:nvSpPr>
              <p:cNvPr id="63" name="Freeform 863">
                <a:extLst>
                  <a:ext uri="{FF2B5EF4-FFF2-40B4-BE49-F238E27FC236}">
                    <a16:creationId xmlns:a16="http://schemas.microsoft.com/office/drawing/2014/main" id="{8B4A9DA0-CE50-4848-80DB-5462417C98A0}"/>
                  </a:ext>
                </a:extLst>
              </p:cNvPr>
              <p:cNvSpPr/>
              <p:nvPr/>
            </p:nvSpPr>
            <p:spPr>
              <a:xfrm>
                <a:off x="156159" y="3053238"/>
                <a:ext cx="29672" cy="38103"/>
              </a:xfrm>
              <a:custGeom>
                <a:avLst/>
                <a:gdLst>
                  <a:gd name="connsiteX0" fmla="*/ 15862 w 29672"/>
                  <a:gd name="connsiteY0" fmla="*/ 30004 h 38103"/>
                  <a:gd name="connsiteX1" fmla="*/ 16433 w 29672"/>
                  <a:gd name="connsiteY1" fmla="*/ 13336 h 38103"/>
                  <a:gd name="connsiteX2" fmla="*/ 29673 w 29672"/>
                  <a:gd name="connsiteY2" fmla="*/ 3239 h 38103"/>
                  <a:gd name="connsiteX3" fmla="*/ 3237 w 29672"/>
                  <a:gd name="connsiteY3" fmla="*/ 8430 h 38103"/>
                  <a:gd name="connsiteX4" fmla="*/ 8431 w 29672"/>
                  <a:gd name="connsiteY4" fmla="*/ 34872 h 38103"/>
                  <a:gd name="connsiteX5" fmla="*/ 19386 w 29672"/>
                  <a:gd name="connsiteY5" fmla="*/ 38100 h 3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72" h="38103">
                    <a:moveTo>
                      <a:pt x="15862" y="30004"/>
                    </a:moveTo>
                    <a:cubicBezTo>
                      <a:pt x="13563" y="24642"/>
                      <a:pt x="13773" y="18527"/>
                      <a:pt x="16433" y="13336"/>
                    </a:cubicBezTo>
                    <a:cubicBezTo>
                      <a:pt x="19064" y="8116"/>
                      <a:pt x="23945" y="4391"/>
                      <a:pt x="29673" y="3239"/>
                    </a:cubicBezTo>
                    <a:cubicBezTo>
                      <a:pt x="20939" y="-2628"/>
                      <a:pt x="9104" y="-304"/>
                      <a:pt x="3237" y="8430"/>
                    </a:cubicBezTo>
                    <a:cubicBezTo>
                      <a:pt x="-2628" y="17164"/>
                      <a:pt x="-303" y="29004"/>
                      <a:pt x="8431" y="34872"/>
                    </a:cubicBezTo>
                    <a:cubicBezTo>
                      <a:pt x="11666" y="37043"/>
                      <a:pt x="15489" y="38167"/>
                      <a:pt x="19386" y="38100"/>
                    </a:cubicBezTo>
                    <a:close/>
                  </a:path>
                </a:pathLst>
              </a:custGeom>
              <a:solidFill>
                <a:srgbClr val="99592B"/>
              </a:solidFill>
              <a:ln w="9525" cap="flat">
                <a:noFill/>
                <a:prstDash val="solid"/>
                <a:miter/>
              </a:ln>
            </p:spPr>
            <p:txBody>
              <a:bodyPr rtlCol="0" anchor="ctr"/>
              <a:lstStyle/>
              <a:p>
                <a:endParaRPr lang="en-AU"/>
              </a:p>
            </p:txBody>
          </p:sp>
          <p:sp>
            <p:nvSpPr>
              <p:cNvPr id="64" name="Freeform 864">
                <a:extLst>
                  <a:ext uri="{FF2B5EF4-FFF2-40B4-BE49-F238E27FC236}">
                    <a16:creationId xmlns:a16="http://schemas.microsoft.com/office/drawing/2014/main" id="{C5DE9642-880C-411C-928E-1B12613B664C}"/>
                  </a:ext>
                </a:extLst>
              </p:cNvPr>
              <p:cNvSpPr/>
              <p:nvPr/>
            </p:nvSpPr>
            <p:spPr>
              <a:xfrm>
                <a:off x="152207" y="3091129"/>
                <a:ext cx="44365" cy="67685"/>
              </a:xfrm>
              <a:custGeom>
                <a:avLst/>
                <a:gdLst>
                  <a:gd name="connsiteX0" fmla="*/ 41912 w 44365"/>
                  <a:gd name="connsiteY0" fmla="*/ 24879 h 67685"/>
                  <a:gd name="connsiteX1" fmla="*/ 41912 w 44365"/>
                  <a:gd name="connsiteY1" fmla="*/ 38214 h 67685"/>
                  <a:gd name="connsiteX2" fmla="*/ 35054 w 44365"/>
                  <a:gd name="connsiteY2" fmla="*/ 43262 h 67685"/>
                  <a:gd name="connsiteX3" fmla="*/ 31149 w 44365"/>
                  <a:gd name="connsiteY3" fmla="*/ 48311 h 67685"/>
                  <a:gd name="connsiteX4" fmla="*/ 37816 w 44365"/>
                  <a:gd name="connsiteY4" fmla="*/ 61550 h 67685"/>
                  <a:gd name="connsiteX5" fmla="*/ 40293 w 44365"/>
                  <a:gd name="connsiteY5" fmla="*/ 64313 h 67685"/>
                  <a:gd name="connsiteX6" fmla="*/ 37245 w 44365"/>
                  <a:gd name="connsiteY6" fmla="*/ 67456 h 67685"/>
                  <a:gd name="connsiteX7" fmla="*/ 20385 w 44365"/>
                  <a:gd name="connsiteY7" fmla="*/ 50597 h 67685"/>
                  <a:gd name="connsiteX8" fmla="*/ 22481 w 44365"/>
                  <a:gd name="connsiteY8" fmla="*/ 24593 h 67685"/>
                  <a:gd name="connsiteX9" fmla="*/ 17623 w 44365"/>
                  <a:gd name="connsiteY9" fmla="*/ 34118 h 67685"/>
                  <a:gd name="connsiteX10" fmla="*/ 10384 w 44365"/>
                  <a:gd name="connsiteY10" fmla="*/ 42786 h 67685"/>
                  <a:gd name="connsiteX11" fmla="*/ 10384 w 44365"/>
                  <a:gd name="connsiteY11" fmla="*/ 49358 h 67685"/>
                  <a:gd name="connsiteX12" fmla="*/ 14099 w 44365"/>
                  <a:gd name="connsiteY12" fmla="*/ 55073 h 67685"/>
                  <a:gd name="connsiteX13" fmla="*/ 15909 w 44365"/>
                  <a:gd name="connsiteY13" fmla="*/ 57836 h 67685"/>
                  <a:gd name="connsiteX14" fmla="*/ 12384 w 44365"/>
                  <a:gd name="connsiteY14" fmla="*/ 61741 h 67685"/>
                  <a:gd name="connsiteX15" fmla="*/ 7050 w 44365"/>
                  <a:gd name="connsiteY15" fmla="*/ 59645 h 67685"/>
                  <a:gd name="connsiteX16" fmla="*/ 2 w 44365"/>
                  <a:gd name="connsiteY16" fmla="*/ 46024 h 67685"/>
                  <a:gd name="connsiteX17" fmla="*/ 4764 w 44365"/>
                  <a:gd name="connsiteY17" fmla="*/ 30404 h 67685"/>
                  <a:gd name="connsiteX18" fmla="*/ 10098 w 44365"/>
                  <a:gd name="connsiteY18" fmla="*/ 5639 h 67685"/>
                  <a:gd name="connsiteX19" fmla="*/ 11432 w 44365"/>
                  <a:gd name="connsiteY19" fmla="*/ 590 h 67685"/>
                  <a:gd name="connsiteX20" fmla="*/ 17052 w 44365"/>
                  <a:gd name="connsiteY20" fmla="*/ 590 h 67685"/>
                  <a:gd name="connsiteX21" fmla="*/ 43626 w 44365"/>
                  <a:gd name="connsiteY21" fmla="*/ 26308 h 6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365" h="67685">
                    <a:moveTo>
                      <a:pt x="41912" y="24879"/>
                    </a:moveTo>
                    <a:cubicBezTo>
                      <a:pt x="45183" y="28718"/>
                      <a:pt x="45183" y="34375"/>
                      <a:pt x="41912" y="38214"/>
                    </a:cubicBezTo>
                    <a:cubicBezTo>
                      <a:pt x="39747" y="40052"/>
                      <a:pt x="37455" y="41738"/>
                      <a:pt x="35054" y="43262"/>
                    </a:cubicBezTo>
                    <a:cubicBezTo>
                      <a:pt x="32958" y="44786"/>
                      <a:pt x="31244" y="45358"/>
                      <a:pt x="31149" y="48311"/>
                    </a:cubicBezTo>
                    <a:cubicBezTo>
                      <a:pt x="30911" y="53587"/>
                      <a:pt x="33438" y="58597"/>
                      <a:pt x="37816" y="61550"/>
                    </a:cubicBezTo>
                    <a:cubicBezTo>
                      <a:pt x="38864" y="62312"/>
                      <a:pt x="40102" y="63074"/>
                      <a:pt x="40293" y="64313"/>
                    </a:cubicBezTo>
                    <a:cubicBezTo>
                      <a:pt x="40483" y="65551"/>
                      <a:pt x="38769" y="67075"/>
                      <a:pt x="37245" y="67456"/>
                    </a:cubicBezTo>
                    <a:cubicBezTo>
                      <a:pt x="28672" y="69456"/>
                      <a:pt x="20576" y="57931"/>
                      <a:pt x="20385" y="50597"/>
                    </a:cubicBezTo>
                    <a:cubicBezTo>
                      <a:pt x="20195" y="43262"/>
                      <a:pt x="26196" y="33071"/>
                      <a:pt x="22481" y="24593"/>
                    </a:cubicBezTo>
                    <a:cubicBezTo>
                      <a:pt x="23624" y="27260"/>
                      <a:pt x="19052" y="32118"/>
                      <a:pt x="17623" y="34118"/>
                    </a:cubicBezTo>
                    <a:cubicBezTo>
                      <a:pt x="16194" y="36119"/>
                      <a:pt x="12099" y="39738"/>
                      <a:pt x="10384" y="42786"/>
                    </a:cubicBezTo>
                    <a:cubicBezTo>
                      <a:pt x="9532" y="44891"/>
                      <a:pt x="9532" y="47253"/>
                      <a:pt x="10384" y="49358"/>
                    </a:cubicBezTo>
                    <a:cubicBezTo>
                      <a:pt x="11234" y="51492"/>
                      <a:pt x="12497" y="53435"/>
                      <a:pt x="14099" y="55073"/>
                    </a:cubicBezTo>
                    <a:cubicBezTo>
                      <a:pt x="14974" y="55788"/>
                      <a:pt x="15607" y="56750"/>
                      <a:pt x="15909" y="57836"/>
                    </a:cubicBezTo>
                    <a:cubicBezTo>
                      <a:pt x="15909" y="59740"/>
                      <a:pt x="14385" y="61550"/>
                      <a:pt x="12384" y="61741"/>
                    </a:cubicBezTo>
                    <a:cubicBezTo>
                      <a:pt x="10412" y="61712"/>
                      <a:pt x="8518" y="60960"/>
                      <a:pt x="7050" y="59645"/>
                    </a:cubicBezTo>
                    <a:cubicBezTo>
                      <a:pt x="2977" y="56226"/>
                      <a:pt x="438" y="51320"/>
                      <a:pt x="2" y="46024"/>
                    </a:cubicBezTo>
                    <a:cubicBezTo>
                      <a:pt x="-64" y="40452"/>
                      <a:pt x="1600" y="34995"/>
                      <a:pt x="4764" y="30404"/>
                    </a:cubicBezTo>
                    <a:cubicBezTo>
                      <a:pt x="8651" y="22745"/>
                      <a:pt x="10489" y="14211"/>
                      <a:pt x="10098" y="5639"/>
                    </a:cubicBezTo>
                    <a:cubicBezTo>
                      <a:pt x="10098" y="3829"/>
                      <a:pt x="10098" y="1638"/>
                      <a:pt x="11432" y="590"/>
                    </a:cubicBezTo>
                    <a:cubicBezTo>
                      <a:pt x="12765" y="-457"/>
                      <a:pt x="15242" y="114"/>
                      <a:pt x="17052" y="590"/>
                    </a:cubicBezTo>
                    <a:cubicBezTo>
                      <a:pt x="28227" y="6391"/>
                      <a:pt x="37465" y="15325"/>
                      <a:pt x="43626" y="26308"/>
                    </a:cubicBezTo>
                    <a:close/>
                  </a:path>
                </a:pathLst>
              </a:custGeom>
              <a:solidFill>
                <a:srgbClr val="99592B"/>
              </a:solidFill>
              <a:ln w="9525" cap="flat">
                <a:noFill/>
                <a:prstDash val="solid"/>
                <a:miter/>
              </a:ln>
            </p:spPr>
            <p:txBody>
              <a:bodyPr rtlCol="0" anchor="ctr"/>
              <a:lstStyle/>
              <a:p>
                <a:endParaRPr lang="en-AU"/>
              </a:p>
            </p:txBody>
          </p:sp>
          <p:sp>
            <p:nvSpPr>
              <p:cNvPr id="65" name="Freeform 865">
                <a:extLst>
                  <a:ext uri="{FF2B5EF4-FFF2-40B4-BE49-F238E27FC236}">
                    <a16:creationId xmlns:a16="http://schemas.microsoft.com/office/drawing/2014/main" id="{A8983CCD-1113-493E-AF90-C1CE735DC233}"/>
                  </a:ext>
                </a:extLst>
              </p:cNvPr>
              <p:cNvSpPr/>
              <p:nvPr/>
            </p:nvSpPr>
            <p:spPr>
              <a:xfrm>
                <a:off x="230487" y="3110769"/>
                <a:ext cx="24686" cy="40546"/>
              </a:xfrm>
              <a:custGeom>
                <a:avLst/>
                <a:gdLst>
                  <a:gd name="connsiteX0" fmla="*/ 6399 w 24686"/>
                  <a:gd name="connsiteY0" fmla="*/ 7525 h 40546"/>
                  <a:gd name="connsiteX1" fmla="*/ 24687 w 24686"/>
                  <a:gd name="connsiteY1" fmla="*/ 0 h 40546"/>
                  <a:gd name="connsiteX2" fmla="*/ 23925 w 24686"/>
                  <a:gd name="connsiteY2" fmla="*/ 6572 h 40546"/>
                  <a:gd name="connsiteX3" fmla="*/ 18686 w 24686"/>
                  <a:gd name="connsiteY3" fmla="*/ 10192 h 40546"/>
                  <a:gd name="connsiteX4" fmla="*/ 13543 w 24686"/>
                  <a:gd name="connsiteY4" fmla="*/ 17907 h 40546"/>
                  <a:gd name="connsiteX5" fmla="*/ 12495 w 24686"/>
                  <a:gd name="connsiteY5" fmla="*/ 35814 h 40546"/>
                  <a:gd name="connsiteX6" fmla="*/ 11352 w 24686"/>
                  <a:gd name="connsiteY6" fmla="*/ 39910 h 40546"/>
                  <a:gd name="connsiteX7" fmla="*/ 7828 w 24686"/>
                  <a:gd name="connsiteY7" fmla="*/ 40386 h 40546"/>
                  <a:gd name="connsiteX8" fmla="*/ 17 w 24686"/>
                  <a:gd name="connsiteY8" fmla="*/ 22098 h 40546"/>
                  <a:gd name="connsiteX9" fmla="*/ 6399 w 24686"/>
                  <a:gd name="connsiteY9" fmla="*/ 7525 h 40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86" h="40546">
                    <a:moveTo>
                      <a:pt x="6399" y="7525"/>
                    </a:moveTo>
                    <a:cubicBezTo>
                      <a:pt x="11901" y="3762"/>
                      <a:pt x="18132" y="1200"/>
                      <a:pt x="24687" y="0"/>
                    </a:cubicBezTo>
                    <a:lnTo>
                      <a:pt x="23925" y="6572"/>
                    </a:lnTo>
                    <a:cubicBezTo>
                      <a:pt x="22109" y="7677"/>
                      <a:pt x="20360" y="8887"/>
                      <a:pt x="18686" y="10192"/>
                    </a:cubicBezTo>
                    <a:cubicBezTo>
                      <a:pt x="16503" y="12421"/>
                      <a:pt x="14758" y="15040"/>
                      <a:pt x="13543" y="17907"/>
                    </a:cubicBezTo>
                    <a:cubicBezTo>
                      <a:pt x="11239" y="23603"/>
                      <a:pt x="10871" y="29889"/>
                      <a:pt x="12495" y="35814"/>
                    </a:cubicBezTo>
                    <a:cubicBezTo>
                      <a:pt x="12810" y="37281"/>
                      <a:pt x="12383" y="38814"/>
                      <a:pt x="11352" y="39910"/>
                    </a:cubicBezTo>
                    <a:cubicBezTo>
                      <a:pt x="10290" y="40539"/>
                      <a:pt x="9018" y="40710"/>
                      <a:pt x="7828" y="40386"/>
                    </a:cubicBezTo>
                    <a:cubicBezTo>
                      <a:pt x="1160" y="38957"/>
                      <a:pt x="-173" y="27622"/>
                      <a:pt x="17" y="22098"/>
                    </a:cubicBezTo>
                    <a:cubicBezTo>
                      <a:pt x="83" y="16573"/>
                      <a:pt x="2385" y="11316"/>
                      <a:pt x="6399" y="7525"/>
                    </a:cubicBezTo>
                  </a:path>
                </a:pathLst>
              </a:custGeom>
              <a:solidFill>
                <a:srgbClr val="99592B"/>
              </a:solidFill>
              <a:ln w="9525" cap="flat">
                <a:noFill/>
                <a:prstDash val="solid"/>
                <a:miter/>
              </a:ln>
            </p:spPr>
            <p:txBody>
              <a:bodyPr rtlCol="0" anchor="ctr"/>
              <a:lstStyle/>
              <a:p>
                <a:endParaRPr lang="en-AU"/>
              </a:p>
            </p:txBody>
          </p:sp>
          <p:sp>
            <p:nvSpPr>
              <p:cNvPr id="66" name="Freeform 866">
                <a:extLst>
                  <a:ext uri="{FF2B5EF4-FFF2-40B4-BE49-F238E27FC236}">
                    <a16:creationId xmlns:a16="http://schemas.microsoft.com/office/drawing/2014/main" id="{EE6287BA-E305-4F83-B521-49B069D695D8}"/>
                  </a:ext>
                </a:extLst>
              </p:cNvPr>
              <p:cNvSpPr/>
              <p:nvPr/>
            </p:nvSpPr>
            <p:spPr>
              <a:xfrm>
                <a:off x="249201" y="3105721"/>
                <a:ext cx="23395" cy="45452"/>
              </a:xfrm>
              <a:custGeom>
                <a:avLst/>
                <a:gdLst>
                  <a:gd name="connsiteX0" fmla="*/ 68 w 23395"/>
                  <a:gd name="connsiteY0" fmla="*/ 17431 h 45452"/>
                  <a:gd name="connsiteX1" fmla="*/ 5116 w 23395"/>
                  <a:gd name="connsiteY1" fmla="*/ 0 h 45452"/>
                  <a:gd name="connsiteX2" fmla="*/ 16165 w 23395"/>
                  <a:gd name="connsiteY2" fmla="*/ 3143 h 45452"/>
                  <a:gd name="connsiteX3" fmla="*/ 13307 w 23395"/>
                  <a:gd name="connsiteY3" fmla="*/ 13526 h 45452"/>
                  <a:gd name="connsiteX4" fmla="*/ 13307 w 23395"/>
                  <a:gd name="connsiteY4" fmla="*/ 23051 h 45452"/>
                  <a:gd name="connsiteX5" fmla="*/ 21975 w 23395"/>
                  <a:gd name="connsiteY5" fmla="*/ 38767 h 45452"/>
                  <a:gd name="connsiteX6" fmla="*/ 22699 w 23395"/>
                  <a:gd name="connsiteY6" fmla="*/ 43701 h 45452"/>
                  <a:gd name="connsiteX7" fmla="*/ 20546 w 23395"/>
                  <a:gd name="connsiteY7" fmla="*/ 45053 h 45452"/>
                  <a:gd name="connsiteX8" fmla="*/ 4163 w 23395"/>
                  <a:gd name="connsiteY8" fmla="*/ 33814 h 45452"/>
                  <a:gd name="connsiteX9" fmla="*/ 258 w 23395"/>
                  <a:gd name="connsiteY9" fmla="*/ 17621 h 45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95" h="45452">
                    <a:moveTo>
                      <a:pt x="68" y="17431"/>
                    </a:moveTo>
                    <a:cubicBezTo>
                      <a:pt x="-380" y="11201"/>
                      <a:pt x="1410" y="5020"/>
                      <a:pt x="5116" y="0"/>
                    </a:cubicBezTo>
                    <a:lnTo>
                      <a:pt x="16165" y="3143"/>
                    </a:lnTo>
                    <a:cubicBezTo>
                      <a:pt x="15212" y="5334"/>
                      <a:pt x="13498" y="12668"/>
                      <a:pt x="13307" y="13526"/>
                    </a:cubicBezTo>
                    <a:cubicBezTo>
                      <a:pt x="12712" y="16669"/>
                      <a:pt x="12712" y="19907"/>
                      <a:pt x="13307" y="23051"/>
                    </a:cubicBezTo>
                    <a:cubicBezTo>
                      <a:pt x="14507" y="29061"/>
                      <a:pt x="17535" y="34547"/>
                      <a:pt x="21975" y="38767"/>
                    </a:cubicBezTo>
                    <a:cubicBezTo>
                      <a:pt x="23536" y="39929"/>
                      <a:pt x="23861" y="42139"/>
                      <a:pt x="22699" y="43701"/>
                    </a:cubicBezTo>
                    <a:cubicBezTo>
                      <a:pt x="22175" y="44405"/>
                      <a:pt x="21407" y="44882"/>
                      <a:pt x="20546" y="45053"/>
                    </a:cubicBezTo>
                    <a:cubicBezTo>
                      <a:pt x="14165" y="47435"/>
                      <a:pt x="6926" y="38576"/>
                      <a:pt x="4163" y="33814"/>
                    </a:cubicBezTo>
                    <a:cubicBezTo>
                      <a:pt x="1753" y="28747"/>
                      <a:pt x="423" y="23231"/>
                      <a:pt x="258" y="17621"/>
                    </a:cubicBezTo>
                  </a:path>
                </a:pathLst>
              </a:custGeom>
              <a:solidFill>
                <a:srgbClr val="99592B"/>
              </a:solidFill>
              <a:ln w="9525" cap="flat">
                <a:noFill/>
                <a:prstDash val="solid"/>
                <a:miter/>
              </a:ln>
            </p:spPr>
            <p:txBody>
              <a:bodyPr rtlCol="0" anchor="ctr"/>
              <a:lstStyle/>
              <a:p>
                <a:endParaRPr lang="en-AU"/>
              </a:p>
            </p:txBody>
          </p:sp>
          <p:sp>
            <p:nvSpPr>
              <p:cNvPr id="67" name="Freeform 867">
                <a:extLst>
                  <a:ext uri="{FF2B5EF4-FFF2-40B4-BE49-F238E27FC236}">
                    <a16:creationId xmlns:a16="http://schemas.microsoft.com/office/drawing/2014/main" id="{946BB475-20B2-4162-A53A-00E761B3FA19}"/>
                  </a:ext>
                </a:extLst>
              </p:cNvPr>
              <p:cNvSpPr/>
              <p:nvPr/>
            </p:nvSpPr>
            <p:spPr>
              <a:xfrm>
                <a:off x="243078" y="3083337"/>
                <a:ext cx="25622" cy="18954"/>
              </a:xfrm>
              <a:custGeom>
                <a:avLst/>
                <a:gdLst>
                  <a:gd name="connsiteX0" fmla="*/ 25622 w 25622"/>
                  <a:gd name="connsiteY0" fmla="*/ 18955 h 18954"/>
                  <a:gd name="connsiteX1" fmla="*/ 25622 w 25622"/>
                  <a:gd name="connsiteY1" fmla="*/ 15907 h 18954"/>
                  <a:gd name="connsiteX2" fmla="*/ 2762 w 25622"/>
                  <a:gd name="connsiteY2" fmla="*/ 0 h 18954"/>
                  <a:gd name="connsiteX3" fmla="*/ 0 w 25622"/>
                  <a:gd name="connsiteY3" fmla="*/ 1238 h 18954"/>
                  <a:gd name="connsiteX4" fmla="*/ 25432 w 25622"/>
                  <a:gd name="connsiteY4" fmla="*/ 18955 h 18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22" h="18954">
                    <a:moveTo>
                      <a:pt x="25622" y="18955"/>
                    </a:moveTo>
                    <a:lnTo>
                      <a:pt x="25622" y="15907"/>
                    </a:lnTo>
                    <a:cubicBezTo>
                      <a:pt x="15759" y="14926"/>
                      <a:pt x="7108" y="8906"/>
                      <a:pt x="2762" y="0"/>
                    </a:cubicBezTo>
                    <a:lnTo>
                      <a:pt x="0" y="1238"/>
                    </a:lnTo>
                    <a:cubicBezTo>
                      <a:pt x="4728" y="11240"/>
                      <a:pt x="14409" y="17983"/>
                      <a:pt x="25432" y="18955"/>
                    </a:cubicBezTo>
                  </a:path>
                </a:pathLst>
              </a:custGeom>
              <a:solidFill>
                <a:srgbClr val="527D7D"/>
              </a:solidFill>
              <a:ln w="9525" cap="flat">
                <a:noFill/>
                <a:prstDash val="solid"/>
                <a:miter/>
              </a:ln>
            </p:spPr>
            <p:txBody>
              <a:bodyPr rtlCol="0" anchor="ctr"/>
              <a:lstStyle/>
              <a:p>
                <a:endParaRPr lang="en-AU"/>
              </a:p>
            </p:txBody>
          </p:sp>
        </p:grpSp>
        <p:pic>
          <p:nvPicPr>
            <p:cNvPr id="43" name="Graphic 42">
              <a:extLst>
                <a:ext uri="{FF2B5EF4-FFF2-40B4-BE49-F238E27FC236}">
                  <a16:creationId xmlns:a16="http://schemas.microsoft.com/office/drawing/2014/main" id="{5891DFAC-13B6-41B4-8F6A-FCF520975344}"/>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483738" y="2826484"/>
              <a:ext cx="508000" cy="762000"/>
            </a:xfrm>
            <a:prstGeom prst="rect">
              <a:avLst/>
            </a:prstGeom>
          </p:spPr>
        </p:pic>
      </p:grpSp>
      <p:sp>
        <p:nvSpPr>
          <p:cNvPr id="419" name="Title 1">
            <a:extLst>
              <a:ext uri="{FF2B5EF4-FFF2-40B4-BE49-F238E27FC236}">
                <a16:creationId xmlns:a16="http://schemas.microsoft.com/office/drawing/2014/main" id="{C05CF8B9-2D58-4297-9830-2468C28F93BB}"/>
              </a:ext>
            </a:extLst>
          </p:cNvPr>
          <p:cNvSpPr txBox="1">
            <a:spLocks/>
          </p:cNvSpPr>
          <p:nvPr/>
        </p:nvSpPr>
        <p:spPr>
          <a:xfrm>
            <a:off x="490855" y="418807"/>
            <a:ext cx="7599045" cy="549275"/>
          </a:xfrm>
          <a:prstGeom prst="rect">
            <a:avLst/>
          </a:prstGeom>
        </p:spPr>
        <p:txBody>
          <a:bodyPr vert="horz" lIns="0" tIns="0" rIns="0" bIns="0" rtlCol="0" anchor="t">
            <a:noAutofit/>
          </a:bodyPr>
          <a:lstStyle>
            <a:lvl1pPr algn="l" defTabSz="914400" rtl="0" eaLnBrk="1" latinLnBrk="0" hangingPunct="1">
              <a:lnSpc>
                <a:spcPct val="110000"/>
              </a:lnSpc>
              <a:spcBef>
                <a:spcPct val="0"/>
              </a:spcBef>
              <a:buNone/>
              <a:defRPr sz="3200" b="1" i="0" kern="1200">
                <a:solidFill>
                  <a:schemeClr val="accent2"/>
                </a:solidFill>
                <a:latin typeface="Gotham Bold" panose="02000604030000020004" pitchFamily="2" charset="0"/>
                <a:ea typeface="+mj-ea"/>
                <a:cs typeface="+mj-cs"/>
              </a:defRPr>
            </a:lvl1pPr>
          </a:lstStyle>
          <a:p>
            <a:r>
              <a:rPr lang="en-US" sz="3600" dirty="0">
                <a:solidFill>
                  <a:schemeClr val="tx2">
                    <a:lumMod val="20000"/>
                    <a:lumOff val="80000"/>
                  </a:schemeClr>
                </a:solidFill>
                <a:latin typeface="Gotham Bold" pitchFamily="50" charset="0"/>
                <a:cs typeface="Gotham Bold" pitchFamily="50" charset="0"/>
              </a:rPr>
              <a:t>OOH now in the palm </a:t>
            </a:r>
            <a:br>
              <a:rPr lang="en-US" sz="3600" dirty="0">
                <a:solidFill>
                  <a:schemeClr val="tx2">
                    <a:lumMod val="20000"/>
                    <a:lumOff val="80000"/>
                  </a:schemeClr>
                </a:solidFill>
                <a:latin typeface="Gotham Bold" pitchFamily="50" charset="0"/>
                <a:cs typeface="Gotham Bold" pitchFamily="50" charset="0"/>
              </a:rPr>
            </a:br>
            <a:r>
              <a:rPr lang="en-US" sz="3600" dirty="0">
                <a:solidFill>
                  <a:schemeClr val="tx2">
                    <a:lumMod val="20000"/>
                    <a:lumOff val="80000"/>
                  </a:schemeClr>
                </a:solidFill>
                <a:latin typeface="Gotham Bold" pitchFamily="50" charset="0"/>
                <a:cs typeface="Gotham Bold" pitchFamily="50" charset="0"/>
              </a:rPr>
              <a:t>of your hand</a:t>
            </a:r>
          </a:p>
        </p:txBody>
      </p:sp>
    </p:spTree>
    <p:custDataLst>
      <p:tags r:id="rId1"/>
    </p:custDataLst>
    <p:extLst>
      <p:ext uri="{BB962C8B-B14F-4D97-AF65-F5344CB8AC3E}">
        <p14:creationId xmlns:p14="http://schemas.microsoft.com/office/powerpoint/2010/main" val="2073356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9" name="Title 5">
            <a:extLst>
              <a:ext uri="{FF2B5EF4-FFF2-40B4-BE49-F238E27FC236}">
                <a16:creationId xmlns:a16="http://schemas.microsoft.com/office/drawing/2014/main" id="{AEB2FF26-A036-7B4D-A40E-6FA758E2F734}"/>
              </a:ext>
            </a:extLst>
          </p:cNvPr>
          <p:cNvSpPr txBox="1">
            <a:spLocks/>
          </p:cNvSpPr>
          <p:nvPr/>
        </p:nvSpPr>
        <p:spPr>
          <a:xfrm>
            <a:off x="478367" y="333376"/>
            <a:ext cx="7735887" cy="1260491"/>
          </a:xfrm>
          <a:prstGeom prst="rect">
            <a:avLst/>
          </a:prstGeom>
        </p:spPr>
        <p:txBody>
          <a:bodyPr vert="horz" lIns="0" tIns="0" rIns="0" bIns="0" rtlCol="0" anchor="ctr">
            <a:normAutofit/>
          </a:bodyPr>
          <a:lstStyle>
            <a:lvl1pPr algn="l" defTabSz="685800" rtl="0" eaLnBrk="1" latinLnBrk="0" hangingPunct="1">
              <a:lnSpc>
                <a:spcPct val="110000"/>
              </a:lnSpc>
              <a:spcBef>
                <a:spcPct val="0"/>
              </a:spcBef>
              <a:buNone/>
              <a:defRPr sz="2400" b="1" i="0" kern="1200">
                <a:solidFill>
                  <a:schemeClr val="accent2"/>
                </a:solidFill>
                <a:latin typeface="Gotham Bold" panose="02000604030000020004" pitchFamily="2" charset="0"/>
                <a:ea typeface="+mj-ea"/>
                <a:cs typeface="+mj-cs"/>
              </a:defRPr>
            </a:lvl1pPr>
          </a:lstStyle>
          <a:p>
            <a:pPr defTabSz="914377"/>
            <a:endParaRPr lang="en-AU" sz="4267">
              <a:solidFill>
                <a:srgbClr val="27AC4E"/>
              </a:solidFill>
            </a:endParaRPr>
          </a:p>
        </p:txBody>
      </p:sp>
      <p:grpSp>
        <p:nvGrpSpPr>
          <p:cNvPr id="167" name="Group 166">
            <a:extLst>
              <a:ext uri="{FF2B5EF4-FFF2-40B4-BE49-F238E27FC236}">
                <a16:creationId xmlns:a16="http://schemas.microsoft.com/office/drawing/2014/main" id="{56E74C76-BA8E-41BF-8C30-4598D5735358}"/>
              </a:ext>
            </a:extLst>
          </p:cNvPr>
          <p:cNvGrpSpPr/>
          <p:nvPr/>
        </p:nvGrpSpPr>
        <p:grpSpPr>
          <a:xfrm>
            <a:off x="11169267" y="5189063"/>
            <a:ext cx="497301" cy="997872"/>
            <a:chOff x="1409561" y="3165443"/>
            <a:chExt cx="529019" cy="1061516"/>
          </a:xfrm>
        </p:grpSpPr>
        <p:sp>
          <p:nvSpPr>
            <p:cNvPr id="168" name="Freeform 2898">
              <a:extLst>
                <a:ext uri="{FF2B5EF4-FFF2-40B4-BE49-F238E27FC236}">
                  <a16:creationId xmlns:a16="http://schemas.microsoft.com/office/drawing/2014/main" id="{0982CFE7-DD7F-44C7-99FF-C45FEA0A04CC}"/>
                </a:ext>
              </a:extLst>
            </p:cNvPr>
            <p:cNvSpPr/>
            <p:nvPr/>
          </p:nvSpPr>
          <p:spPr>
            <a:xfrm>
              <a:off x="1833138" y="4181496"/>
              <a:ext cx="74485" cy="29622"/>
            </a:xfrm>
            <a:custGeom>
              <a:avLst/>
              <a:gdLst>
                <a:gd name="connsiteX0" fmla="*/ 25146 w 74485"/>
                <a:gd name="connsiteY0" fmla="*/ 7049 h 29622"/>
                <a:gd name="connsiteX1" fmla="*/ 29146 w 74485"/>
                <a:gd name="connsiteY1" fmla="*/ 4096 h 29622"/>
                <a:gd name="connsiteX2" fmla="*/ 48768 w 74485"/>
                <a:gd name="connsiteY2" fmla="*/ 7811 h 29622"/>
                <a:gd name="connsiteX3" fmla="*/ 73628 w 74485"/>
                <a:gd name="connsiteY3" fmla="*/ 0 h 29622"/>
                <a:gd name="connsiteX4" fmla="*/ 73628 w 74485"/>
                <a:gd name="connsiteY4" fmla="*/ 17145 h 29622"/>
                <a:gd name="connsiteX5" fmla="*/ 68294 w 74485"/>
                <a:gd name="connsiteY5" fmla="*/ 19431 h 29622"/>
                <a:gd name="connsiteX6" fmla="*/ 0 w 74485"/>
                <a:gd name="connsiteY6" fmla="*/ 29623 h 29622"/>
                <a:gd name="connsiteX7" fmla="*/ 25336 w 74485"/>
                <a:gd name="connsiteY7" fmla="*/ 7049 h 2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485" h="29622">
                  <a:moveTo>
                    <a:pt x="25146" y="7049"/>
                  </a:moveTo>
                  <a:cubicBezTo>
                    <a:pt x="26413" y="5982"/>
                    <a:pt x="27756" y="4991"/>
                    <a:pt x="29146" y="4096"/>
                  </a:cubicBezTo>
                  <a:cubicBezTo>
                    <a:pt x="35166" y="7268"/>
                    <a:pt x="42005" y="8563"/>
                    <a:pt x="48768" y="7811"/>
                  </a:cubicBezTo>
                  <a:cubicBezTo>
                    <a:pt x="57426" y="6572"/>
                    <a:pt x="65818" y="3934"/>
                    <a:pt x="73628" y="0"/>
                  </a:cubicBezTo>
                  <a:cubicBezTo>
                    <a:pt x="74771" y="5658"/>
                    <a:pt x="74771" y="11487"/>
                    <a:pt x="73628" y="17145"/>
                  </a:cubicBezTo>
                  <a:cubicBezTo>
                    <a:pt x="72771" y="18860"/>
                    <a:pt x="70199" y="18955"/>
                    <a:pt x="68294" y="19431"/>
                  </a:cubicBezTo>
                  <a:cubicBezTo>
                    <a:pt x="45882" y="24870"/>
                    <a:pt x="23022" y="28280"/>
                    <a:pt x="0" y="29623"/>
                  </a:cubicBezTo>
                  <a:cubicBezTo>
                    <a:pt x="0" y="25146"/>
                    <a:pt x="17717" y="13621"/>
                    <a:pt x="25336" y="7049"/>
                  </a:cubicBezTo>
                </a:path>
              </a:pathLst>
            </a:custGeom>
            <a:solidFill>
              <a:srgbClr val="EB593D"/>
            </a:solidFill>
            <a:ln w="9525" cap="flat">
              <a:noFill/>
              <a:prstDash val="solid"/>
              <a:miter/>
            </a:ln>
          </p:spPr>
          <p:txBody>
            <a:bodyPr rtlCol="0" anchor="ctr"/>
            <a:lstStyle/>
            <a:p>
              <a:pPr defTabSz="1219170"/>
              <a:endParaRPr lang="en-AU" sz="2400">
                <a:solidFill>
                  <a:srgbClr val="000000"/>
                </a:solidFill>
                <a:latin typeface="Gotham Medium"/>
              </a:endParaRPr>
            </a:p>
          </p:txBody>
        </p:sp>
        <p:sp>
          <p:nvSpPr>
            <p:cNvPr id="169" name="Freeform 2899">
              <a:extLst>
                <a:ext uri="{FF2B5EF4-FFF2-40B4-BE49-F238E27FC236}">
                  <a16:creationId xmlns:a16="http://schemas.microsoft.com/office/drawing/2014/main" id="{71FCC7DE-3DA6-4B13-9AAE-7B44B549700D}"/>
                </a:ext>
              </a:extLst>
            </p:cNvPr>
            <p:cNvSpPr/>
            <p:nvPr/>
          </p:nvSpPr>
          <p:spPr>
            <a:xfrm>
              <a:off x="1862189" y="4172321"/>
              <a:ext cx="44481" cy="17193"/>
            </a:xfrm>
            <a:custGeom>
              <a:avLst/>
              <a:gdLst>
                <a:gd name="connsiteX0" fmla="*/ 95 w 44481"/>
                <a:gd name="connsiteY0" fmla="*/ 13270 h 17193"/>
                <a:gd name="connsiteX1" fmla="*/ 19145 w 44481"/>
                <a:gd name="connsiteY1" fmla="*/ 2221 h 17193"/>
                <a:gd name="connsiteX2" fmla="*/ 39338 w 44481"/>
                <a:gd name="connsiteY2" fmla="*/ 1269 h 17193"/>
                <a:gd name="connsiteX3" fmla="*/ 44482 w 44481"/>
                <a:gd name="connsiteY3" fmla="*/ 9174 h 17193"/>
                <a:gd name="connsiteX4" fmla="*/ 19621 w 44481"/>
                <a:gd name="connsiteY4" fmla="*/ 16985 h 17193"/>
                <a:gd name="connsiteX5" fmla="*/ 0 w 44481"/>
                <a:gd name="connsiteY5" fmla="*/ 13270 h 17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81" h="17193">
                  <a:moveTo>
                    <a:pt x="95" y="13270"/>
                  </a:moveTo>
                  <a:cubicBezTo>
                    <a:pt x="5867" y="8669"/>
                    <a:pt x="12287" y="4955"/>
                    <a:pt x="19145" y="2221"/>
                  </a:cubicBezTo>
                  <a:cubicBezTo>
                    <a:pt x="25575" y="-370"/>
                    <a:pt x="32690" y="-703"/>
                    <a:pt x="39338" y="1269"/>
                  </a:cubicBezTo>
                  <a:cubicBezTo>
                    <a:pt x="42253" y="2888"/>
                    <a:pt x="44177" y="5850"/>
                    <a:pt x="44482" y="9174"/>
                  </a:cubicBezTo>
                  <a:cubicBezTo>
                    <a:pt x="36671" y="13108"/>
                    <a:pt x="28280" y="15747"/>
                    <a:pt x="19621" y="16985"/>
                  </a:cubicBezTo>
                  <a:cubicBezTo>
                    <a:pt x="12859" y="17737"/>
                    <a:pt x="6020" y="16442"/>
                    <a:pt x="0" y="13270"/>
                  </a:cubicBezTo>
                </a:path>
              </a:pathLst>
            </a:custGeom>
            <a:solidFill>
              <a:srgbClr val="E88C73"/>
            </a:solidFill>
            <a:ln w="9525" cap="flat">
              <a:noFill/>
              <a:prstDash val="solid"/>
              <a:miter/>
            </a:ln>
          </p:spPr>
          <p:txBody>
            <a:bodyPr rtlCol="0" anchor="ctr"/>
            <a:lstStyle/>
            <a:p>
              <a:pPr defTabSz="1219170"/>
              <a:endParaRPr lang="en-AU" sz="2400">
                <a:solidFill>
                  <a:srgbClr val="000000"/>
                </a:solidFill>
                <a:latin typeface="Gotham Medium"/>
              </a:endParaRPr>
            </a:p>
          </p:txBody>
        </p:sp>
        <p:sp>
          <p:nvSpPr>
            <p:cNvPr id="170" name="Freeform 2900">
              <a:extLst>
                <a:ext uri="{FF2B5EF4-FFF2-40B4-BE49-F238E27FC236}">
                  <a16:creationId xmlns:a16="http://schemas.microsoft.com/office/drawing/2014/main" id="{B84E4BF1-12C8-42A2-BF77-690526F39C7E}"/>
                </a:ext>
              </a:extLst>
            </p:cNvPr>
            <p:cNvSpPr/>
            <p:nvPr/>
          </p:nvSpPr>
          <p:spPr>
            <a:xfrm>
              <a:off x="1409561" y="3594388"/>
              <a:ext cx="209317" cy="603032"/>
            </a:xfrm>
            <a:custGeom>
              <a:avLst/>
              <a:gdLst>
                <a:gd name="connsiteX0" fmla="*/ 206788 w 209317"/>
                <a:gd name="connsiteY0" fmla="*/ 0 h 603032"/>
                <a:gd name="connsiteX1" fmla="*/ 208597 w 209317"/>
                <a:gd name="connsiteY1" fmla="*/ 421100 h 603032"/>
                <a:gd name="connsiteX2" fmla="*/ 203549 w 209317"/>
                <a:gd name="connsiteY2" fmla="*/ 559117 h 603032"/>
                <a:gd name="connsiteX3" fmla="*/ 141160 w 209317"/>
                <a:gd name="connsiteY3" fmla="*/ 560165 h 603032"/>
                <a:gd name="connsiteX4" fmla="*/ 121063 w 209317"/>
                <a:gd name="connsiteY4" fmla="*/ 152781 h 603032"/>
                <a:gd name="connsiteX5" fmla="*/ 64484 w 209317"/>
                <a:gd name="connsiteY5" fmla="*/ 598170 h 603032"/>
                <a:gd name="connsiteX6" fmla="*/ 0 w 209317"/>
                <a:gd name="connsiteY6" fmla="*/ 598932 h 603032"/>
                <a:gd name="connsiteX7" fmla="*/ 31718 w 209317"/>
                <a:gd name="connsiteY7" fmla="*/ 40576 h 60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17" h="603032">
                  <a:moveTo>
                    <a:pt x="206788" y="0"/>
                  </a:moveTo>
                  <a:cubicBezTo>
                    <a:pt x="208883" y="123825"/>
                    <a:pt x="210217" y="281178"/>
                    <a:pt x="208597" y="421100"/>
                  </a:cubicBezTo>
                  <a:cubicBezTo>
                    <a:pt x="208597" y="448342"/>
                    <a:pt x="203549" y="559117"/>
                    <a:pt x="203549" y="559117"/>
                  </a:cubicBezTo>
                  <a:cubicBezTo>
                    <a:pt x="183318" y="565652"/>
                    <a:pt x="161601" y="566023"/>
                    <a:pt x="141160" y="560165"/>
                  </a:cubicBezTo>
                  <a:cubicBezTo>
                    <a:pt x="135255" y="453104"/>
                    <a:pt x="116586" y="209836"/>
                    <a:pt x="121063" y="152781"/>
                  </a:cubicBezTo>
                  <a:cubicBezTo>
                    <a:pt x="103822" y="298799"/>
                    <a:pt x="81629" y="452152"/>
                    <a:pt x="64484" y="598170"/>
                  </a:cubicBezTo>
                  <a:cubicBezTo>
                    <a:pt x="46958" y="608647"/>
                    <a:pt x="0" y="598932"/>
                    <a:pt x="0" y="598932"/>
                  </a:cubicBezTo>
                  <a:cubicBezTo>
                    <a:pt x="1333" y="412337"/>
                    <a:pt x="2762" y="194119"/>
                    <a:pt x="31718" y="40576"/>
                  </a:cubicBezTo>
                  <a:close/>
                </a:path>
              </a:pathLst>
            </a:custGeom>
            <a:solidFill>
              <a:srgbClr val="26384D"/>
            </a:solidFill>
            <a:ln w="9525" cap="flat">
              <a:noFill/>
              <a:prstDash val="solid"/>
              <a:miter/>
            </a:ln>
          </p:spPr>
          <p:txBody>
            <a:bodyPr rtlCol="0" anchor="ctr"/>
            <a:lstStyle/>
            <a:p>
              <a:pPr defTabSz="1219170"/>
              <a:endParaRPr lang="en-AU" sz="2400">
                <a:solidFill>
                  <a:srgbClr val="000000"/>
                </a:solidFill>
                <a:latin typeface="Gotham Medium"/>
              </a:endParaRPr>
            </a:p>
          </p:txBody>
        </p:sp>
        <p:sp>
          <p:nvSpPr>
            <p:cNvPr id="171" name="Freeform 2901">
              <a:extLst>
                <a:ext uri="{FF2B5EF4-FFF2-40B4-BE49-F238E27FC236}">
                  <a16:creationId xmlns:a16="http://schemas.microsoft.com/office/drawing/2014/main" id="{389215CF-080B-4E0B-BA66-BC145772FC52}"/>
                </a:ext>
              </a:extLst>
            </p:cNvPr>
            <p:cNvSpPr/>
            <p:nvPr/>
          </p:nvSpPr>
          <p:spPr>
            <a:xfrm>
              <a:off x="1422166" y="3311343"/>
              <a:ext cx="199835" cy="335595"/>
            </a:xfrm>
            <a:custGeom>
              <a:avLst/>
              <a:gdLst>
                <a:gd name="connsiteX0" fmla="*/ 176033 w 199835"/>
                <a:gd name="connsiteY0" fmla="*/ 28810 h 335595"/>
                <a:gd name="connsiteX1" fmla="*/ 188796 w 199835"/>
                <a:gd name="connsiteY1" fmla="*/ 50432 h 335595"/>
                <a:gd name="connsiteX2" fmla="*/ 199750 w 199835"/>
                <a:gd name="connsiteY2" fmla="*/ 279984 h 335595"/>
                <a:gd name="connsiteX3" fmla="*/ 161650 w 199835"/>
                <a:gd name="connsiteY3" fmla="*/ 324466 h 335595"/>
                <a:gd name="connsiteX4" fmla="*/ 21537 w 199835"/>
                <a:gd name="connsiteY4" fmla="*/ 328181 h 335595"/>
                <a:gd name="connsiteX5" fmla="*/ 6392 w 199835"/>
                <a:gd name="connsiteY5" fmla="*/ 310940 h 335595"/>
                <a:gd name="connsiteX6" fmla="*/ 1154 w 199835"/>
                <a:gd name="connsiteY6" fmla="*/ 89484 h 335595"/>
                <a:gd name="connsiteX7" fmla="*/ 22109 w 199835"/>
                <a:gd name="connsiteY7" fmla="*/ 35763 h 335595"/>
                <a:gd name="connsiteX8" fmla="*/ 84878 w 199835"/>
                <a:gd name="connsiteY8" fmla="*/ 3664 h 335595"/>
                <a:gd name="connsiteX9" fmla="*/ 149172 w 199835"/>
                <a:gd name="connsiteY9" fmla="*/ 7569 h 335595"/>
                <a:gd name="connsiteX10" fmla="*/ 176033 w 199835"/>
                <a:gd name="connsiteY10" fmla="*/ 28810 h 33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9835" h="335595">
                  <a:moveTo>
                    <a:pt x="176033" y="28810"/>
                  </a:moveTo>
                  <a:cubicBezTo>
                    <a:pt x="181271" y="35392"/>
                    <a:pt x="185567" y="42669"/>
                    <a:pt x="188796" y="50432"/>
                  </a:cubicBezTo>
                  <a:cubicBezTo>
                    <a:pt x="198321" y="73101"/>
                    <a:pt x="198321" y="255409"/>
                    <a:pt x="199750" y="279984"/>
                  </a:cubicBezTo>
                  <a:cubicBezTo>
                    <a:pt x="201274" y="302368"/>
                    <a:pt x="182129" y="318084"/>
                    <a:pt x="161650" y="324466"/>
                  </a:cubicBezTo>
                  <a:cubicBezTo>
                    <a:pt x="116073" y="337915"/>
                    <a:pt x="67762" y="339201"/>
                    <a:pt x="21537" y="328181"/>
                  </a:cubicBezTo>
                  <a:cubicBezTo>
                    <a:pt x="13355" y="326218"/>
                    <a:pt x="7288" y="319313"/>
                    <a:pt x="6392" y="310940"/>
                  </a:cubicBezTo>
                  <a:cubicBezTo>
                    <a:pt x="325" y="237284"/>
                    <a:pt x="-1428" y="163341"/>
                    <a:pt x="1154" y="89484"/>
                  </a:cubicBezTo>
                  <a:cubicBezTo>
                    <a:pt x="2420" y="69843"/>
                    <a:pt x="9745" y="51079"/>
                    <a:pt x="22109" y="35763"/>
                  </a:cubicBezTo>
                  <a:cubicBezTo>
                    <a:pt x="37539" y="17856"/>
                    <a:pt x="62590" y="8998"/>
                    <a:pt x="84878" y="3664"/>
                  </a:cubicBezTo>
                  <a:cubicBezTo>
                    <a:pt x="106138" y="-2318"/>
                    <a:pt x="128798" y="-946"/>
                    <a:pt x="149172" y="7569"/>
                  </a:cubicBezTo>
                  <a:cubicBezTo>
                    <a:pt x="159707" y="12389"/>
                    <a:pt x="168917" y="19675"/>
                    <a:pt x="176033" y="28810"/>
                  </a:cubicBezTo>
                </a:path>
              </a:pathLst>
            </a:custGeom>
            <a:solidFill>
              <a:srgbClr val="40A19C"/>
            </a:solidFill>
            <a:ln w="9525" cap="flat">
              <a:noFill/>
              <a:prstDash val="solid"/>
              <a:miter/>
            </a:ln>
          </p:spPr>
          <p:txBody>
            <a:bodyPr rtlCol="0" anchor="ctr"/>
            <a:lstStyle/>
            <a:p>
              <a:pPr defTabSz="1219170"/>
              <a:endParaRPr lang="en-AU" sz="2400">
                <a:solidFill>
                  <a:srgbClr val="000000"/>
                </a:solidFill>
                <a:latin typeface="Gotham Medium"/>
              </a:endParaRPr>
            </a:p>
          </p:txBody>
        </p:sp>
        <p:sp>
          <p:nvSpPr>
            <p:cNvPr id="172" name="Freeform 2902">
              <a:extLst>
                <a:ext uri="{FF2B5EF4-FFF2-40B4-BE49-F238E27FC236}">
                  <a16:creationId xmlns:a16="http://schemas.microsoft.com/office/drawing/2014/main" id="{1DADC789-2594-4D32-AEF1-4EB4F04239C4}"/>
                </a:ext>
              </a:extLst>
            </p:cNvPr>
            <p:cNvSpPr/>
            <p:nvPr/>
          </p:nvSpPr>
          <p:spPr>
            <a:xfrm>
              <a:off x="1677923" y="4157302"/>
              <a:ext cx="75422" cy="26479"/>
            </a:xfrm>
            <a:custGeom>
              <a:avLst/>
              <a:gdLst>
                <a:gd name="connsiteX0" fmla="*/ 26575 w 75422"/>
                <a:gd name="connsiteY0" fmla="*/ 4953 h 26479"/>
                <a:gd name="connsiteX1" fmla="*/ 30766 w 75422"/>
                <a:gd name="connsiteY1" fmla="*/ 2191 h 26479"/>
                <a:gd name="connsiteX2" fmla="*/ 49816 w 75422"/>
                <a:gd name="connsiteY2" fmla="*/ 6763 h 26479"/>
                <a:gd name="connsiteX3" fmla="*/ 74962 w 75422"/>
                <a:gd name="connsiteY3" fmla="*/ 0 h 26479"/>
                <a:gd name="connsiteX4" fmla="*/ 74009 w 75422"/>
                <a:gd name="connsiteY4" fmla="*/ 17050 h 26479"/>
                <a:gd name="connsiteX5" fmla="*/ 68675 w 75422"/>
                <a:gd name="connsiteY5" fmla="*/ 19145 h 26479"/>
                <a:gd name="connsiteX6" fmla="*/ 0 w 75422"/>
                <a:gd name="connsiteY6" fmla="*/ 26479 h 26479"/>
                <a:gd name="connsiteX7" fmla="*/ 26194 w 75422"/>
                <a:gd name="connsiteY7" fmla="*/ 4953 h 26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22" h="26479">
                  <a:moveTo>
                    <a:pt x="26575" y="4953"/>
                  </a:moveTo>
                  <a:cubicBezTo>
                    <a:pt x="27908" y="3905"/>
                    <a:pt x="29432" y="3143"/>
                    <a:pt x="30766" y="2191"/>
                  </a:cubicBezTo>
                  <a:cubicBezTo>
                    <a:pt x="36538" y="5534"/>
                    <a:pt x="43158" y="7115"/>
                    <a:pt x="49816" y="6763"/>
                  </a:cubicBezTo>
                  <a:cubicBezTo>
                    <a:pt x="58493" y="5791"/>
                    <a:pt x="66970" y="3515"/>
                    <a:pt x="74962" y="0"/>
                  </a:cubicBezTo>
                  <a:cubicBezTo>
                    <a:pt x="75809" y="5687"/>
                    <a:pt x="75486" y="11487"/>
                    <a:pt x="74009" y="17050"/>
                  </a:cubicBezTo>
                  <a:cubicBezTo>
                    <a:pt x="73152" y="18764"/>
                    <a:pt x="70580" y="18764"/>
                    <a:pt x="68675" y="19145"/>
                  </a:cubicBezTo>
                  <a:cubicBezTo>
                    <a:pt x="46044" y="23631"/>
                    <a:pt x="23060" y="26089"/>
                    <a:pt x="0" y="26479"/>
                  </a:cubicBezTo>
                  <a:cubicBezTo>
                    <a:pt x="0" y="21907"/>
                    <a:pt x="18383" y="11239"/>
                    <a:pt x="26194" y="4953"/>
                  </a:cubicBezTo>
                </a:path>
              </a:pathLst>
            </a:custGeom>
            <a:solidFill>
              <a:srgbClr val="EB593D"/>
            </a:solidFill>
            <a:ln w="9525" cap="flat">
              <a:noFill/>
              <a:prstDash val="solid"/>
              <a:miter/>
            </a:ln>
          </p:spPr>
          <p:txBody>
            <a:bodyPr rtlCol="0" anchor="ctr"/>
            <a:lstStyle/>
            <a:p>
              <a:pPr defTabSz="1219170"/>
              <a:endParaRPr lang="en-AU" sz="2400">
                <a:solidFill>
                  <a:srgbClr val="000000"/>
                </a:solidFill>
                <a:latin typeface="Gotham Medium"/>
              </a:endParaRPr>
            </a:p>
          </p:txBody>
        </p:sp>
        <p:sp>
          <p:nvSpPr>
            <p:cNvPr id="173" name="Freeform 2903">
              <a:extLst>
                <a:ext uri="{FF2B5EF4-FFF2-40B4-BE49-F238E27FC236}">
                  <a16:creationId xmlns:a16="http://schemas.microsoft.com/office/drawing/2014/main" id="{5F977AF9-F6E4-4C6E-A590-EEC9820D188C}"/>
                </a:ext>
              </a:extLst>
            </p:cNvPr>
            <p:cNvSpPr/>
            <p:nvPr/>
          </p:nvSpPr>
          <p:spPr>
            <a:xfrm>
              <a:off x="1708689" y="4147492"/>
              <a:ext cx="44576" cy="16550"/>
            </a:xfrm>
            <a:custGeom>
              <a:avLst/>
              <a:gdLst>
                <a:gd name="connsiteX0" fmla="*/ 0 w 44576"/>
                <a:gd name="connsiteY0" fmla="*/ 12002 h 16550"/>
                <a:gd name="connsiteX1" fmla="*/ 19621 w 44576"/>
                <a:gd name="connsiteY1" fmla="*/ 1714 h 16550"/>
                <a:gd name="connsiteX2" fmla="*/ 39719 w 44576"/>
                <a:gd name="connsiteY2" fmla="*/ 1714 h 16550"/>
                <a:gd name="connsiteX3" fmla="*/ 44577 w 44576"/>
                <a:gd name="connsiteY3" fmla="*/ 9811 h 16550"/>
                <a:gd name="connsiteX4" fmla="*/ 19431 w 44576"/>
                <a:gd name="connsiteY4" fmla="*/ 16478 h 16550"/>
                <a:gd name="connsiteX5" fmla="*/ 381 w 44576"/>
                <a:gd name="connsiteY5" fmla="*/ 12002 h 1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6" h="16550">
                  <a:moveTo>
                    <a:pt x="0" y="12002"/>
                  </a:moveTo>
                  <a:cubicBezTo>
                    <a:pt x="6001" y="7629"/>
                    <a:pt x="12611" y="4163"/>
                    <a:pt x="19621" y="1714"/>
                  </a:cubicBezTo>
                  <a:cubicBezTo>
                    <a:pt x="26127" y="-571"/>
                    <a:pt x="33214" y="-571"/>
                    <a:pt x="39719" y="1714"/>
                  </a:cubicBezTo>
                  <a:cubicBezTo>
                    <a:pt x="42653" y="3362"/>
                    <a:pt x="44501" y="6439"/>
                    <a:pt x="44577" y="9811"/>
                  </a:cubicBezTo>
                  <a:cubicBezTo>
                    <a:pt x="36595" y="13335"/>
                    <a:pt x="28108" y="15583"/>
                    <a:pt x="19431" y="16478"/>
                  </a:cubicBezTo>
                  <a:cubicBezTo>
                    <a:pt x="12773" y="16916"/>
                    <a:pt x="6144" y="15354"/>
                    <a:pt x="381" y="12002"/>
                  </a:cubicBezTo>
                </a:path>
              </a:pathLst>
            </a:custGeom>
            <a:solidFill>
              <a:srgbClr val="E88C73"/>
            </a:solidFill>
            <a:ln w="9525" cap="flat">
              <a:noFill/>
              <a:prstDash val="solid"/>
              <a:miter/>
            </a:ln>
          </p:spPr>
          <p:txBody>
            <a:bodyPr rtlCol="0" anchor="ctr"/>
            <a:lstStyle/>
            <a:p>
              <a:pPr defTabSz="1219170"/>
              <a:endParaRPr lang="en-AU" sz="2400">
                <a:solidFill>
                  <a:srgbClr val="000000"/>
                </a:solidFill>
                <a:latin typeface="Gotham Medium"/>
              </a:endParaRPr>
            </a:p>
          </p:txBody>
        </p:sp>
        <p:sp>
          <p:nvSpPr>
            <p:cNvPr id="174" name="Freeform 2904">
              <a:extLst>
                <a:ext uri="{FF2B5EF4-FFF2-40B4-BE49-F238E27FC236}">
                  <a16:creationId xmlns:a16="http://schemas.microsoft.com/office/drawing/2014/main" id="{D36892B7-9104-4526-9CC9-BE9C27410B78}"/>
                </a:ext>
              </a:extLst>
            </p:cNvPr>
            <p:cNvSpPr/>
            <p:nvPr/>
          </p:nvSpPr>
          <p:spPr>
            <a:xfrm>
              <a:off x="1630774" y="3410543"/>
              <a:ext cx="107058" cy="192801"/>
            </a:xfrm>
            <a:custGeom>
              <a:avLst/>
              <a:gdLst>
                <a:gd name="connsiteX0" fmla="*/ 80391 w 107058"/>
                <a:gd name="connsiteY0" fmla="*/ 0 h 192801"/>
                <a:gd name="connsiteX1" fmla="*/ 62103 w 107058"/>
                <a:gd name="connsiteY1" fmla="*/ 144685 h 192801"/>
                <a:gd name="connsiteX2" fmla="*/ 15621 w 107058"/>
                <a:gd name="connsiteY2" fmla="*/ 75819 h 192801"/>
                <a:gd name="connsiteX3" fmla="*/ 0 w 107058"/>
                <a:gd name="connsiteY3" fmla="*/ 100203 h 192801"/>
                <a:gd name="connsiteX4" fmla="*/ 41434 w 107058"/>
                <a:gd name="connsiteY4" fmla="*/ 172688 h 192801"/>
                <a:gd name="connsiteX5" fmla="*/ 57721 w 107058"/>
                <a:gd name="connsiteY5" fmla="*/ 191738 h 192801"/>
                <a:gd name="connsiteX6" fmla="*/ 82582 w 107058"/>
                <a:gd name="connsiteY6" fmla="*/ 183737 h 192801"/>
                <a:gd name="connsiteX7" fmla="*/ 95631 w 107058"/>
                <a:gd name="connsiteY7" fmla="*/ 156115 h 192801"/>
                <a:gd name="connsiteX8" fmla="*/ 105823 w 107058"/>
                <a:gd name="connsiteY8" fmla="*/ 48768 h 19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58" h="192801">
                  <a:moveTo>
                    <a:pt x="80391" y="0"/>
                  </a:moveTo>
                  <a:cubicBezTo>
                    <a:pt x="78419" y="48663"/>
                    <a:pt x="72304" y="97060"/>
                    <a:pt x="62103" y="144685"/>
                  </a:cubicBezTo>
                  <a:cubicBezTo>
                    <a:pt x="44729" y="123054"/>
                    <a:pt x="29185" y="100022"/>
                    <a:pt x="15621" y="75819"/>
                  </a:cubicBezTo>
                  <a:lnTo>
                    <a:pt x="0" y="100203"/>
                  </a:lnTo>
                  <a:lnTo>
                    <a:pt x="41434" y="172688"/>
                  </a:lnTo>
                  <a:cubicBezTo>
                    <a:pt x="44767" y="180565"/>
                    <a:pt x="50454" y="187223"/>
                    <a:pt x="57721" y="191738"/>
                  </a:cubicBezTo>
                  <a:cubicBezTo>
                    <a:pt x="66866" y="194653"/>
                    <a:pt x="76857" y="191443"/>
                    <a:pt x="82582" y="183737"/>
                  </a:cubicBezTo>
                  <a:cubicBezTo>
                    <a:pt x="88840" y="175555"/>
                    <a:pt x="93288" y="166145"/>
                    <a:pt x="95631" y="156115"/>
                  </a:cubicBezTo>
                  <a:cubicBezTo>
                    <a:pt x="105709" y="121282"/>
                    <a:pt x="109166" y="84877"/>
                    <a:pt x="105823" y="48768"/>
                  </a:cubicBezTo>
                  <a:close/>
                </a:path>
              </a:pathLst>
            </a:custGeom>
            <a:solidFill>
              <a:srgbClr val="F0A694"/>
            </a:solidFill>
            <a:ln w="9525" cap="flat">
              <a:noFill/>
              <a:prstDash val="solid"/>
              <a:miter/>
            </a:ln>
          </p:spPr>
          <p:txBody>
            <a:bodyPr rtlCol="0" anchor="ctr"/>
            <a:lstStyle/>
            <a:p>
              <a:pPr defTabSz="1219170"/>
              <a:endParaRPr lang="en-AU" sz="2400">
                <a:solidFill>
                  <a:srgbClr val="000000"/>
                </a:solidFill>
                <a:latin typeface="Gotham Medium"/>
              </a:endParaRPr>
            </a:p>
          </p:txBody>
        </p:sp>
        <p:sp>
          <p:nvSpPr>
            <p:cNvPr id="175" name="Freeform 2905">
              <a:extLst>
                <a:ext uri="{FF2B5EF4-FFF2-40B4-BE49-F238E27FC236}">
                  <a16:creationId xmlns:a16="http://schemas.microsoft.com/office/drawing/2014/main" id="{250C2965-141A-45F4-AC34-1C95C1CB1D11}"/>
                </a:ext>
              </a:extLst>
            </p:cNvPr>
            <p:cNvSpPr/>
            <p:nvPr/>
          </p:nvSpPr>
          <p:spPr>
            <a:xfrm>
              <a:off x="1606685" y="3439118"/>
              <a:ext cx="41674" cy="81819"/>
            </a:xfrm>
            <a:custGeom>
              <a:avLst/>
              <a:gdLst>
                <a:gd name="connsiteX0" fmla="*/ 39996 w 41674"/>
                <a:gd name="connsiteY0" fmla="*/ 57340 h 81819"/>
                <a:gd name="connsiteX1" fmla="*/ 33710 w 41674"/>
                <a:gd name="connsiteY1" fmla="*/ 15907 h 81819"/>
                <a:gd name="connsiteX2" fmla="*/ 33710 w 41674"/>
                <a:gd name="connsiteY2" fmla="*/ 32861 h 81819"/>
                <a:gd name="connsiteX3" fmla="*/ 8754 w 41674"/>
                <a:gd name="connsiteY3" fmla="*/ 1810 h 81819"/>
                <a:gd name="connsiteX4" fmla="*/ 5039 w 41674"/>
                <a:gd name="connsiteY4" fmla="*/ 0 h 81819"/>
                <a:gd name="connsiteX5" fmla="*/ 658 w 41674"/>
                <a:gd name="connsiteY5" fmla="*/ 7144 h 81819"/>
                <a:gd name="connsiteX6" fmla="*/ 8183 w 41674"/>
                <a:gd name="connsiteY6" fmla="*/ 52388 h 81819"/>
                <a:gd name="connsiteX7" fmla="*/ 38567 w 41674"/>
                <a:gd name="connsiteY7" fmla="*/ 81820 h 81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74" h="81819">
                  <a:moveTo>
                    <a:pt x="39996" y="57340"/>
                  </a:moveTo>
                  <a:cubicBezTo>
                    <a:pt x="43606" y="43253"/>
                    <a:pt x="41339" y="28289"/>
                    <a:pt x="33710" y="15907"/>
                  </a:cubicBezTo>
                  <a:cubicBezTo>
                    <a:pt x="32329" y="21469"/>
                    <a:pt x="32329" y="27289"/>
                    <a:pt x="33710" y="32861"/>
                  </a:cubicBezTo>
                  <a:cubicBezTo>
                    <a:pt x="27528" y="20964"/>
                    <a:pt x="19041" y="10411"/>
                    <a:pt x="8754" y="1810"/>
                  </a:cubicBezTo>
                  <a:cubicBezTo>
                    <a:pt x="7782" y="762"/>
                    <a:pt x="6459" y="114"/>
                    <a:pt x="5039" y="0"/>
                  </a:cubicBezTo>
                  <a:cubicBezTo>
                    <a:pt x="2277" y="0"/>
                    <a:pt x="1039" y="4000"/>
                    <a:pt x="658" y="7144"/>
                  </a:cubicBezTo>
                  <a:cubicBezTo>
                    <a:pt x="-1352" y="22641"/>
                    <a:pt x="1267" y="38376"/>
                    <a:pt x="8183" y="52388"/>
                  </a:cubicBezTo>
                  <a:cubicBezTo>
                    <a:pt x="14564" y="65446"/>
                    <a:pt x="25318" y="75857"/>
                    <a:pt x="38567" y="81820"/>
                  </a:cubicBezTo>
                  <a:close/>
                </a:path>
              </a:pathLst>
            </a:custGeom>
            <a:solidFill>
              <a:srgbClr val="F0A694"/>
            </a:solidFill>
            <a:ln w="9525" cap="flat">
              <a:noFill/>
              <a:prstDash val="solid"/>
              <a:miter/>
            </a:ln>
          </p:spPr>
          <p:txBody>
            <a:bodyPr rtlCol="0" anchor="ctr"/>
            <a:lstStyle/>
            <a:p>
              <a:pPr defTabSz="1219170"/>
              <a:endParaRPr lang="en-AU" sz="2400">
                <a:solidFill>
                  <a:srgbClr val="000000"/>
                </a:solidFill>
                <a:latin typeface="Gotham Medium"/>
              </a:endParaRPr>
            </a:p>
          </p:txBody>
        </p:sp>
        <p:sp>
          <p:nvSpPr>
            <p:cNvPr id="176" name="Freeform 2906">
              <a:extLst>
                <a:ext uri="{FF2B5EF4-FFF2-40B4-BE49-F238E27FC236}">
                  <a16:creationId xmlns:a16="http://schemas.microsoft.com/office/drawing/2014/main" id="{3C9D41E2-E128-4C1B-9931-C4DF95285B24}"/>
                </a:ext>
              </a:extLst>
            </p:cNvPr>
            <p:cNvSpPr/>
            <p:nvPr/>
          </p:nvSpPr>
          <p:spPr>
            <a:xfrm>
              <a:off x="1703961" y="3580754"/>
              <a:ext cx="212780" cy="607788"/>
            </a:xfrm>
            <a:custGeom>
              <a:avLst/>
              <a:gdLst>
                <a:gd name="connsiteX0" fmla="*/ 8538 w 212780"/>
                <a:gd name="connsiteY0" fmla="*/ 572643 h 607788"/>
                <a:gd name="connsiteX1" fmla="*/ 25683 w 212780"/>
                <a:gd name="connsiteY1" fmla="*/ 0 h 607788"/>
                <a:gd name="connsiteX2" fmla="*/ 162747 w 212780"/>
                <a:gd name="connsiteY2" fmla="*/ 0 h 607788"/>
                <a:gd name="connsiteX3" fmla="*/ 210372 w 212780"/>
                <a:gd name="connsiteY3" fmla="*/ 601980 h 607788"/>
                <a:gd name="connsiteX4" fmla="*/ 153222 w 212780"/>
                <a:gd name="connsiteY4" fmla="*/ 606552 h 607788"/>
                <a:gd name="connsiteX5" fmla="*/ 85119 w 212780"/>
                <a:gd name="connsiteY5" fmla="*/ 152876 h 607788"/>
                <a:gd name="connsiteX6" fmla="*/ 52829 w 212780"/>
                <a:gd name="connsiteY6" fmla="*/ 574548 h 607788"/>
                <a:gd name="connsiteX7" fmla="*/ 8633 w 212780"/>
                <a:gd name="connsiteY7" fmla="*/ 572643 h 60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780" h="607788">
                  <a:moveTo>
                    <a:pt x="8538" y="572643"/>
                  </a:moveTo>
                  <a:cubicBezTo>
                    <a:pt x="2537" y="431006"/>
                    <a:pt x="-13941" y="158687"/>
                    <a:pt x="25683" y="0"/>
                  </a:cubicBezTo>
                  <a:lnTo>
                    <a:pt x="162747" y="0"/>
                  </a:lnTo>
                  <a:cubicBezTo>
                    <a:pt x="225517" y="93059"/>
                    <a:pt x="212182" y="572643"/>
                    <a:pt x="210372" y="601980"/>
                  </a:cubicBezTo>
                  <a:cubicBezTo>
                    <a:pt x="191875" y="607619"/>
                    <a:pt x="172377" y="609171"/>
                    <a:pt x="153222" y="606552"/>
                  </a:cubicBezTo>
                  <a:cubicBezTo>
                    <a:pt x="149222" y="599408"/>
                    <a:pt x="107598" y="301752"/>
                    <a:pt x="85119" y="152876"/>
                  </a:cubicBezTo>
                  <a:cubicBezTo>
                    <a:pt x="72736" y="294418"/>
                    <a:pt x="64068" y="458153"/>
                    <a:pt x="52829" y="574548"/>
                  </a:cubicBezTo>
                  <a:cubicBezTo>
                    <a:pt x="38237" y="578358"/>
                    <a:pt x="22844" y="577701"/>
                    <a:pt x="8633" y="572643"/>
                  </a:cubicBezTo>
                </a:path>
              </a:pathLst>
            </a:custGeom>
            <a:solidFill>
              <a:srgbClr val="F79C45"/>
            </a:solidFill>
            <a:ln w="9525" cap="flat">
              <a:noFill/>
              <a:prstDash val="solid"/>
              <a:miter/>
            </a:ln>
          </p:spPr>
          <p:txBody>
            <a:bodyPr rtlCol="0" anchor="ctr"/>
            <a:lstStyle/>
            <a:p>
              <a:pPr defTabSz="1219170"/>
              <a:endParaRPr lang="en-AU" sz="2400">
                <a:solidFill>
                  <a:srgbClr val="000000"/>
                </a:solidFill>
                <a:latin typeface="Gotham Medium"/>
              </a:endParaRPr>
            </a:p>
          </p:txBody>
        </p:sp>
        <p:sp>
          <p:nvSpPr>
            <p:cNvPr id="177" name="Freeform 2907">
              <a:extLst>
                <a:ext uri="{FF2B5EF4-FFF2-40B4-BE49-F238E27FC236}">
                  <a16:creationId xmlns:a16="http://schemas.microsoft.com/office/drawing/2014/main" id="{F9AB047B-84DA-4315-9196-21143BD379B9}"/>
                </a:ext>
              </a:extLst>
            </p:cNvPr>
            <p:cNvSpPr/>
            <p:nvPr/>
          </p:nvSpPr>
          <p:spPr>
            <a:xfrm>
              <a:off x="1714827" y="3208881"/>
              <a:ext cx="104757" cy="139600"/>
            </a:xfrm>
            <a:custGeom>
              <a:avLst/>
              <a:gdLst>
                <a:gd name="connsiteX0" fmla="*/ 3292 w 104757"/>
                <a:gd name="connsiteY0" fmla="*/ 74312 h 139600"/>
                <a:gd name="connsiteX1" fmla="*/ 8435 w 104757"/>
                <a:gd name="connsiteY1" fmla="*/ 98505 h 139600"/>
                <a:gd name="connsiteX2" fmla="*/ 24437 w 104757"/>
                <a:gd name="connsiteY2" fmla="*/ 131557 h 139600"/>
                <a:gd name="connsiteX3" fmla="*/ 82159 w 104757"/>
                <a:gd name="connsiteY3" fmla="*/ 130891 h 139600"/>
                <a:gd name="connsiteX4" fmla="*/ 97780 w 104757"/>
                <a:gd name="connsiteY4" fmla="*/ 123747 h 139600"/>
                <a:gd name="connsiteX5" fmla="*/ 104638 w 104757"/>
                <a:gd name="connsiteY5" fmla="*/ 106887 h 139600"/>
                <a:gd name="connsiteX6" fmla="*/ 98542 w 104757"/>
                <a:gd name="connsiteY6" fmla="*/ 94314 h 139600"/>
                <a:gd name="connsiteX7" fmla="*/ 86921 w 104757"/>
                <a:gd name="connsiteY7" fmla="*/ 64311 h 139600"/>
                <a:gd name="connsiteX8" fmla="*/ 79682 w 104757"/>
                <a:gd name="connsiteY8" fmla="*/ 29068 h 139600"/>
                <a:gd name="connsiteX9" fmla="*/ 48821 w 104757"/>
                <a:gd name="connsiteY9" fmla="*/ 4017 h 139600"/>
                <a:gd name="connsiteX10" fmla="*/ 28152 w 104757"/>
                <a:gd name="connsiteY10" fmla="*/ 779 h 139600"/>
                <a:gd name="connsiteX11" fmla="*/ 3292 w 104757"/>
                <a:gd name="connsiteY11" fmla="*/ 74312 h 13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57" h="139600">
                  <a:moveTo>
                    <a:pt x="3292" y="74312"/>
                  </a:moveTo>
                  <a:cubicBezTo>
                    <a:pt x="5101" y="84980"/>
                    <a:pt x="7197" y="93933"/>
                    <a:pt x="8435" y="98505"/>
                  </a:cubicBezTo>
                  <a:cubicBezTo>
                    <a:pt x="14341" y="120318"/>
                    <a:pt x="5578" y="113079"/>
                    <a:pt x="24437" y="131557"/>
                  </a:cubicBezTo>
                  <a:cubicBezTo>
                    <a:pt x="40534" y="147369"/>
                    <a:pt x="63871" y="135843"/>
                    <a:pt x="82159" y="130891"/>
                  </a:cubicBezTo>
                  <a:cubicBezTo>
                    <a:pt x="87836" y="129700"/>
                    <a:pt x="93170" y="127261"/>
                    <a:pt x="97780" y="123747"/>
                  </a:cubicBezTo>
                  <a:cubicBezTo>
                    <a:pt x="102780" y="119651"/>
                    <a:pt x="105362" y="113307"/>
                    <a:pt x="104638" y="106887"/>
                  </a:cubicBezTo>
                  <a:cubicBezTo>
                    <a:pt x="103495" y="102325"/>
                    <a:pt x="101418" y="98039"/>
                    <a:pt x="98542" y="94314"/>
                  </a:cubicBezTo>
                  <a:cubicBezTo>
                    <a:pt x="92903" y="85094"/>
                    <a:pt x="88969" y="74931"/>
                    <a:pt x="86921" y="64311"/>
                  </a:cubicBezTo>
                  <a:cubicBezTo>
                    <a:pt x="85749" y="52338"/>
                    <a:pt x="83321" y="40527"/>
                    <a:pt x="79682" y="29068"/>
                  </a:cubicBezTo>
                  <a:cubicBezTo>
                    <a:pt x="73920" y="16324"/>
                    <a:pt x="62480" y="7037"/>
                    <a:pt x="48821" y="4017"/>
                  </a:cubicBezTo>
                  <a:cubicBezTo>
                    <a:pt x="41963" y="2398"/>
                    <a:pt x="34819" y="2303"/>
                    <a:pt x="28152" y="779"/>
                  </a:cubicBezTo>
                  <a:cubicBezTo>
                    <a:pt x="-4805" y="-6746"/>
                    <a:pt x="-2138" y="41927"/>
                    <a:pt x="3292" y="74312"/>
                  </a:cubicBezTo>
                </a:path>
              </a:pathLst>
            </a:custGeom>
            <a:solidFill>
              <a:srgbClr val="EB593D"/>
            </a:solidFill>
            <a:ln w="9525" cap="flat">
              <a:noFill/>
              <a:prstDash val="solid"/>
              <a:miter/>
            </a:ln>
          </p:spPr>
          <p:txBody>
            <a:bodyPr rtlCol="0" anchor="ctr"/>
            <a:lstStyle/>
            <a:p>
              <a:pPr defTabSz="1219170"/>
              <a:endParaRPr lang="en-AU" sz="2400">
                <a:solidFill>
                  <a:srgbClr val="000000"/>
                </a:solidFill>
                <a:latin typeface="Gotham Medium"/>
              </a:endParaRPr>
            </a:p>
          </p:txBody>
        </p:sp>
        <p:sp>
          <p:nvSpPr>
            <p:cNvPr id="178" name="Freeform 2908">
              <a:extLst>
                <a:ext uri="{FF2B5EF4-FFF2-40B4-BE49-F238E27FC236}">
                  <a16:creationId xmlns:a16="http://schemas.microsoft.com/office/drawing/2014/main" id="{F9F15EC4-A58C-4F29-8619-B3CF64D3438A}"/>
                </a:ext>
              </a:extLst>
            </p:cNvPr>
            <p:cNvSpPr/>
            <p:nvPr/>
          </p:nvSpPr>
          <p:spPr>
            <a:xfrm>
              <a:off x="1413190" y="4184223"/>
              <a:ext cx="91928" cy="42736"/>
            </a:xfrm>
            <a:custGeom>
              <a:avLst/>
              <a:gdLst>
                <a:gd name="connsiteX0" fmla="*/ 89759 w 91928"/>
                <a:gd name="connsiteY0" fmla="*/ 34992 h 42736"/>
                <a:gd name="connsiteX1" fmla="*/ 91759 w 91928"/>
                <a:gd name="connsiteY1" fmla="*/ 40231 h 42736"/>
                <a:gd name="connsiteX2" fmla="*/ 85187 w 91928"/>
                <a:gd name="connsiteY2" fmla="*/ 42708 h 42736"/>
                <a:gd name="connsiteX3" fmla="*/ 5367 w 91928"/>
                <a:gd name="connsiteY3" fmla="*/ 13371 h 42736"/>
                <a:gd name="connsiteX4" fmla="*/ 33 w 91928"/>
                <a:gd name="connsiteY4" fmla="*/ 5465 h 42736"/>
                <a:gd name="connsiteX5" fmla="*/ 4986 w 91928"/>
                <a:gd name="connsiteY5" fmla="*/ 322 h 42736"/>
                <a:gd name="connsiteX6" fmla="*/ 12416 w 91928"/>
                <a:gd name="connsiteY6" fmla="*/ 322 h 42736"/>
                <a:gd name="connsiteX7" fmla="*/ 89759 w 91928"/>
                <a:gd name="connsiteY7" fmla="*/ 35278 h 4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928" h="42736">
                  <a:moveTo>
                    <a:pt x="89759" y="34992"/>
                  </a:moveTo>
                  <a:cubicBezTo>
                    <a:pt x="90997" y="36421"/>
                    <a:pt x="92426" y="38326"/>
                    <a:pt x="91759" y="40231"/>
                  </a:cubicBezTo>
                  <a:cubicBezTo>
                    <a:pt x="91092" y="42136"/>
                    <a:pt x="87759" y="42898"/>
                    <a:pt x="85187" y="42708"/>
                  </a:cubicBezTo>
                  <a:cubicBezTo>
                    <a:pt x="56431" y="40250"/>
                    <a:pt x="28865" y="30116"/>
                    <a:pt x="5367" y="13371"/>
                  </a:cubicBezTo>
                  <a:cubicBezTo>
                    <a:pt x="2605" y="11466"/>
                    <a:pt x="-348" y="8799"/>
                    <a:pt x="33" y="5465"/>
                  </a:cubicBezTo>
                  <a:cubicBezTo>
                    <a:pt x="614" y="2969"/>
                    <a:pt x="2510" y="988"/>
                    <a:pt x="4986" y="322"/>
                  </a:cubicBezTo>
                  <a:cubicBezTo>
                    <a:pt x="7444" y="-107"/>
                    <a:pt x="9958" y="-107"/>
                    <a:pt x="12416" y="322"/>
                  </a:cubicBezTo>
                  <a:cubicBezTo>
                    <a:pt x="42210" y="-603"/>
                    <a:pt x="70766" y="12304"/>
                    <a:pt x="89759" y="35278"/>
                  </a:cubicBezTo>
                </a:path>
              </a:pathLst>
            </a:custGeom>
            <a:solidFill>
              <a:srgbClr val="403D3D"/>
            </a:solidFill>
            <a:ln w="9525" cap="flat">
              <a:noFill/>
              <a:prstDash val="solid"/>
              <a:miter/>
            </a:ln>
          </p:spPr>
          <p:txBody>
            <a:bodyPr rtlCol="0" anchor="ctr"/>
            <a:lstStyle/>
            <a:p>
              <a:pPr defTabSz="1219170"/>
              <a:endParaRPr lang="en-AU" sz="2400">
                <a:solidFill>
                  <a:srgbClr val="000000"/>
                </a:solidFill>
                <a:latin typeface="Gotham Medium"/>
              </a:endParaRPr>
            </a:p>
          </p:txBody>
        </p:sp>
        <p:sp>
          <p:nvSpPr>
            <p:cNvPr id="179" name="Freeform 2909">
              <a:extLst>
                <a:ext uri="{FF2B5EF4-FFF2-40B4-BE49-F238E27FC236}">
                  <a16:creationId xmlns:a16="http://schemas.microsoft.com/office/drawing/2014/main" id="{AB9F888C-3FC5-4029-9B9E-4C7AF12F9D79}"/>
                </a:ext>
              </a:extLst>
            </p:cNvPr>
            <p:cNvSpPr/>
            <p:nvPr/>
          </p:nvSpPr>
          <p:spPr>
            <a:xfrm>
              <a:off x="1549049" y="4141777"/>
              <a:ext cx="86561" cy="40916"/>
            </a:xfrm>
            <a:custGeom>
              <a:avLst/>
              <a:gdLst>
                <a:gd name="connsiteX0" fmla="*/ 24765 w 86561"/>
                <a:gd name="connsiteY0" fmla="*/ 0 h 40916"/>
                <a:gd name="connsiteX1" fmla="*/ 50006 w 86561"/>
                <a:gd name="connsiteY1" fmla="*/ 6858 h 40916"/>
                <a:gd name="connsiteX2" fmla="*/ 84392 w 86561"/>
                <a:gd name="connsiteY2" fmla="*/ 33147 h 40916"/>
                <a:gd name="connsiteX3" fmla="*/ 86392 w 86561"/>
                <a:gd name="connsiteY3" fmla="*/ 38386 h 40916"/>
                <a:gd name="connsiteX4" fmla="*/ 79820 w 86561"/>
                <a:gd name="connsiteY4" fmla="*/ 40862 h 40916"/>
                <a:gd name="connsiteX5" fmla="*/ 0 w 86561"/>
                <a:gd name="connsiteY5" fmla="*/ 11621 h 40916"/>
                <a:gd name="connsiteX6" fmla="*/ 0 w 86561"/>
                <a:gd name="connsiteY6" fmla="*/ 11621 h 40916"/>
                <a:gd name="connsiteX7" fmla="*/ 25146 w 86561"/>
                <a:gd name="connsiteY7" fmla="*/ 381 h 4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561" h="40916">
                  <a:moveTo>
                    <a:pt x="24765" y="0"/>
                  </a:moveTo>
                  <a:cubicBezTo>
                    <a:pt x="33509" y="810"/>
                    <a:pt x="42053" y="3134"/>
                    <a:pt x="50006" y="6858"/>
                  </a:cubicBezTo>
                  <a:cubicBezTo>
                    <a:pt x="63056" y="13326"/>
                    <a:pt x="74724" y="22250"/>
                    <a:pt x="84392" y="33147"/>
                  </a:cubicBezTo>
                  <a:cubicBezTo>
                    <a:pt x="85630" y="34671"/>
                    <a:pt x="87058" y="36481"/>
                    <a:pt x="86392" y="38386"/>
                  </a:cubicBezTo>
                  <a:cubicBezTo>
                    <a:pt x="85725" y="40291"/>
                    <a:pt x="82391" y="41148"/>
                    <a:pt x="79820" y="40862"/>
                  </a:cubicBezTo>
                  <a:cubicBezTo>
                    <a:pt x="51083" y="38395"/>
                    <a:pt x="23527" y="28299"/>
                    <a:pt x="0" y="11621"/>
                  </a:cubicBezTo>
                  <a:lnTo>
                    <a:pt x="0" y="11621"/>
                  </a:lnTo>
                  <a:cubicBezTo>
                    <a:pt x="8182" y="7449"/>
                    <a:pt x="16574" y="3696"/>
                    <a:pt x="25146" y="381"/>
                  </a:cubicBezTo>
                </a:path>
              </a:pathLst>
            </a:custGeom>
            <a:solidFill>
              <a:srgbClr val="403D3D"/>
            </a:solidFill>
            <a:ln w="9525" cap="flat">
              <a:noFill/>
              <a:prstDash val="solid"/>
              <a:miter/>
            </a:ln>
          </p:spPr>
          <p:txBody>
            <a:bodyPr rtlCol="0" anchor="ctr"/>
            <a:lstStyle/>
            <a:p>
              <a:pPr defTabSz="1219170"/>
              <a:endParaRPr lang="en-AU" sz="2400">
                <a:solidFill>
                  <a:srgbClr val="000000"/>
                </a:solidFill>
                <a:latin typeface="Gotham Medium"/>
              </a:endParaRPr>
            </a:p>
          </p:txBody>
        </p:sp>
        <p:sp>
          <p:nvSpPr>
            <p:cNvPr id="180" name="Freeform 2910">
              <a:extLst>
                <a:ext uri="{FF2B5EF4-FFF2-40B4-BE49-F238E27FC236}">
                  <a16:creationId xmlns:a16="http://schemas.microsoft.com/office/drawing/2014/main" id="{E1AA1DC3-B6CA-44C3-9D38-0F3ABC23D259}"/>
                </a:ext>
              </a:extLst>
            </p:cNvPr>
            <p:cNvSpPr/>
            <p:nvPr/>
          </p:nvSpPr>
          <p:spPr>
            <a:xfrm>
              <a:off x="1503806" y="3263381"/>
              <a:ext cx="48982" cy="69766"/>
            </a:xfrm>
            <a:custGeom>
              <a:avLst/>
              <a:gdLst>
                <a:gd name="connsiteX0" fmla="*/ 48196 w 48982"/>
                <a:gd name="connsiteY0" fmla="*/ 45911 h 69766"/>
                <a:gd name="connsiteX1" fmla="*/ 36138 w 48982"/>
                <a:gd name="connsiteY1" fmla="*/ 68485 h 69766"/>
                <a:gd name="connsiteX2" fmla="*/ 33623 w 48982"/>
                <a:gd name="connsiteY2" fmla="*/ 69056 h 69766"/>
                <a:gd name="connsiteX3" fmla="*/ 5048 w 48982"/>
                <a:gd name="connsiteY3" fmla="*/ 56102 h 69766"/>
                <a:gd name="connsiteX4" fmla="*/ 0 w 48982"/>
                <a:gd name="connsiteY4" fmla="*/ 0 h 69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82" h="69766">
                  <a:moveTo>
                    <a:pt x="48196" y="45911"/>
                  </a:moveTo>
                  <a:cubicBezTo>
                    <a:pt x="51102" y="55474"/>
                    <a:pt x="45701" y="65580"/>
                    <a:pt x="36138" y="68485"/>
                  </a:cubicBezTo>
                  <a:cubicBezTo>
                    <a:pt x="35309" y="68732"/>
                    <a:pt x="34471" y="68923"/>
                    <a:pt x="33623" y="69056"/>
                  </a:cubicBezTo>
                  <a:cubicBezTo>
                    <a:pt x="22260" y="71790"/>
                    <a:pt x="10487" y="66456"/>
                    <a:pt x="5048" y="56102"/>
                  </a:cubicBezTo>
                  <a:cubicBezTo>
                    <a:pt x="-95" y="42958"/>
                    <a:pt x="191" y="14383"/>
                    <a:pt x="0" y="0"/>
                  </a:cubicBezTo>
                  <a:close/>
                </a:path>
              </a:pathLst>
            </a:custGeom>
            <a:solidFill>
              <a:srgbClr val="E88C73"/>
            </a:solidFill>
            <a:ln w="9525" cap="flat">
              <a:noFill/>
              <a:prstDash val="solid"/>
              <a:miter/>
            </a:ln>
          </p:spPr>
          <p:txBody>
            <a:bodyPr rtlCol="0" anchor="ctr"/>
            <a:lstStyle/>
            <a:p>
              <a:pPr defTabSz="1219170"/>
              <a:endParaRPr lang="en-AU" sz="2400">
                <a:solidFill>
                  <a:srgbClr val="000000"/>
                </a:solidFill>
                <a:latin typeface="Gotham Medium"/>
              </a:endParaRPr>
            </a:p>
          </p:txBody>
        </p:sp>
        <p:sp>
          <p:nvSpPr>
            <p:cNvPr id="181" name="Freeform 2911">
              <a:extLst>
                <a:ext uri="{FF2B5EF4-FFF2-40B4-BE49-F238E27FC236}">
                  <a16:creationId xmlns:a16="http://schemas.microsoft.com/office/drawing/2014/main" id="{75AC3600-C270-43D2-B503-57188D0DE98D}"/>
                </a:ext>
              </a:extLst>
            </p:cNvPr>
            <p:cNvSpPr/>
            <p:nvPr/>
          </p:nvSpPr>
          <p:spPr>
            <a:xfrm>
              <a:off x="1487231" y="3179213"/>
              <a:ext cx="110753" cy="136442"/>
            </a:xfrm>
            <a:custGeom>
              <a:avLst/>
              <a:gdLst>
                <a:gd name="connsiteX0" fmla="*/ 109920 w 110753"/>
                <a:gd name="connsiteY0" fmla="*/ 73596 h 136442"/>
                <a:gd name="connsiteX1" fmla="*/ 92203 w 110753"/>
                <a:gd name="connsiteY1" fmla="*/ 120745 h 136442"/>
                <a:gd name="connsiteX2" fmla="*/ 38101 w 110753"/>
                <a:gd name="connsiteY2" fmla="*/ 131889 h 136442"/>
                <a:gd name="connsiteX3" fmla="*/ 5430 w 110753"/>
                <a:gd name="connsiteY3" fmla="*/ 82454 h 136442"/>
                <a:gd name="connsiteX4" fmla="*/ 1 w 110753"/>
                <a:gd name="connsiteY4" fmla="*/ 40544 h 136442"/>
                <a:gd name="connsiteX5" fmla="*/ 12669 w 110753"/>
                <a:gd name="connsiteY5" fmla="*/ 8254 h 136442"/>
                <a:gd name="connsiteX6" fmla="*/ 26385 w 110753"/>
                <a:gd name="connsiteY6" fmla="*/ 3587 h 136442"/>
                <a:gd name="connsiteX7" fmla="*/ 69343 w 110753"/>
                <a:gd name="connsiteY7" fmla="*/ 1016 h 136442"/>
                <a:gd name="connsiteX8" fmla="*/ 105634 w 110753"/>
                <a:gd name="connsiteY8" fmla="*/ 22923 h 136442"/>
                <a:gd name="connsiteX9" fmla="*/ 110396 w 110753"/>
                <a:gd name="connsiteY9" fmla="*/ 47878 h 136442"/>
                <a:gd name="connsiteX10" fmla="*/ 109920 w 110753"/>
                <a:gd name="connsiteY10" fmla="*/ 73596 h 13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753" h="136442">
                  <a:moveTo>
                    <a:pt x="109920" y="73596"/>
                  </a:moveTo>
                  <a:cubicBezTo>
                    <a:pt x="108872" y="90731"/>
                    <a:pt x="102700" y="107152"/>
                    <a:pt x="92203" y="120745"/>
                  </a:cubicBezTo>
                  <a:cubicBezTo>
                    <a:pt x="78773" y="136280"/>
                    <a:pt x="56580" y="140861"/>
                    <a:pt x="38101" y="131889"/>
                  </a:cubicBezTo>
                  <a:cubicBezTo>
                    <a:pt x="20194" y="123221"/>
                    <a:pt x="11146" y="105028"/>
                    <a:pt x="5430" y="82454"/>
                  </a:cubicBezTo>
                  <a:cubicBezTo>
                    <a:pt x="1773" y="68786"/>
                    <a:pt x="-56" y="54689"/>
                    <a:pt x="1" y="40544"/>
                  </a:cubicBezTo>
                  <a:cubicBezTo>
                    <a:pt x="1" y="28638"/>
                    <a:pt x="1049" y="14636"/>
                    <a:pt x="12669" y="8254"/>
                  </a:cubicBezTo>
                  <a:cubicBezTo>
                    <a:pt x="16984" y="6026"/>
                    <a:pt x="21604" y="4454"/>
                    <a:pt x="26385" y="3587"/>
                  </a:cubicBezTo>
                  <a:cubicBezTo>
                    <a:pt x="40397" y="-70"/>
                    <a:pt x="54989" y="-937"/>
                    <a:pt x="69343" y="1016"/>
                  </a:cubicBezTo>
                  <a:cubicBezTo>
                    <a:pt x="83964" y="2949"/>
                    <a:pt x="97118" y="10883"/>
                    <a:pt x="105634" y="22923"/>
                  </a:cubicBezTo>
                  <a:cubicBezTo>
                    <a:pt x="108882" y="30838"/>
                    <a:pt x="110501" y="39325"/>
                    <a:pt x="110396" y="47878"/>
                  </a:cubicBezTo>
                  <a:cubicBezTo>
                    <a:pt x="110996" y="56451"/>
                    <a:pt x="110844" y="65052"/>
                    <a:pt x="109920" y="73596"/>
                  </a:cubicBezTo>
                </a:path>
              </a:pathLst>
            </a:custGeom>
            <a:solidFill>
              <a:srgbClr val="F0A694"/>
            </a:solidFill>
            <a:ln w="9525" cap="flat">
              <a:noFill/>
              <a:prstDash val="solid"/>
              <a:miter/>
            </a:ln>
          </p:spPr>
          <p:txBody>
            <a:bodyPr rtlCol="0" anchor="ctr"/>
            <a:lstStyle/>
            <a:p>
              <a:pPr defTabSz="1219170"/>
              <a:endParaRPr lang="en-AU" sz="2400">
                <a:solidFill>
                  <a:srgbClr val="000000"/>
                </a:solidFill>
                <a:latin typeface="Gotham Medium"/>
              </a:endParaRPr>
            </a:p>
          </p:txBody>
        </p:sp>
        <p:sp>
          <p:nvSpPr>
            <p:cNvPr id="182" name="Freeform 2912">
              <a:extLst>
                <a:ext uri="{FF2B5EF4-FFF2-40B4-BE49-F238E27FC236}">
                  <a16:creationId xmlns:a16="http://schemas.microsoft.com/office/drawing/2014/main" id="{C9682AB7-8FB7-45E8-80DE-DC0844D09E4F}"/>
                </a:ext>
              </a:extLst>
            </p:cNvPr>
            <p:cNvSpPr/>
            <p:nvPr/>
          </p:nvSpPr>
          <p:spPr>
            <a:xfrm>
              <a:off x="1477985" y="3165443"/>
              <a:ext cx="134513" cy="120702"/>
            </a:xfrm>
            <a:custGeom>
              <a:avLst/>
              <a:gdLst>
                <a:gd name="connsiteX0" fmla="*/ 39537 w 134513"/>
                <a:gd name="connsiteY0" fmla="*/ 62981 h 120702"/>
                <a:gd name="connsiteX1" fmla="*/ 28012 w 134513"/>
                <a:gd name="connsiteY1" fmla="*/ 82031 h 120702"/>
                <a:gd name="connsiteX2" fmla="*/ 22868 w 134513"/>
                <a:gd name="connsiteY2" fmla="*/ 99366 h 120702"/>
                <a:gd name="connsiteX3" fmla="*/ 23535 w 134513"/>
                <a:gd name="connsiteY3" fmla="*/ 120703 h 120702"/>
                <a:gd name="connsiteX4" fmla="*/ 12581 w 134513"/>
                <a:gd name="connsiteY4" fmla="*/ 109082 h 120702"/>
                <a:gd name="connsiteX5" fmla="*/ 6009 w 134513"/>
                <a:gd name="connsiteY5" fmla="*/ 95938 h 120702"/>
                <a:gd name="connsiteX6" fmla="*/ 199 w 134513"/>
                <a:gd name="connsiteY6" fmla="*/ 61552 h 120702"/>
                <a:gd name="connsiteX7" fmla="*/ 3913 w 134513"/>
                <a:gd name="connsiteY7" fmla="*/ 31263 h 120702"/>
                <a:gd name="connsiteX8" fmla="*/ 17820 w 134513"/>
                <a:gd name="connsiteY8" fmla="*/ 13356 h 120702"/>
                <a:gd name="connsiteX9" fmla="*/ 49824 w 134513"/>
                <a:gd name="connsiteY9" fmla="*/ 116 h 120702"/>
                <a:gd name="connsiteX10" fmla="*/ 65254 w 134513"/>
                <a:gd name="connsiteY10" fmla="*/ 783 h 120702"/>
                <a:gd name="connsiteX11" fmla="*/ 84304 w 134513"/>
                <a:gd name="connsiteY11" fmla="*/ 5069 h 120702"/>
                <a:gd name="connsiteX12" fmla="*/ 105926 w 134513"/>
                <a:gd name="connsiteY12" fmla="*/ 7355 h 120702"/>
                <a:gd name="connsiteX13" fmla="*/ 111356 w 134513"/>
                <a:gd name="connsiteY13" fmla="*/ 3736 h 120702"/>
                <a:gd name="connsiteX14" fmla="*/ 129262 w 134513"/>
                <a:gd name="connsiteY14" fmla="*/ 10213 h 120702"/>
                <a:gd name="connsiteX15" fmla="*/ 132501 w 134513"/>
                <a:gd name="connsiteY15" fmla="*/ 37264 h 120702"/>
                <a:gd name="connsiteX16" fmla="*/ 93925 w 134513"/>
                <a:gd name="connsiteY16" fmla="*/ 52694 h 120702"/>
                <a:gd name="connsiteX17" fmla="*/ 62016 w 134513"/>
                <a:gd name="connsiteY17" fmla="*/ 54313 h 120702"/>
                <a:gd name="connsiteX18" fmla="*/ 46109 w 134513"/>
                <a:gd name="connsiteY18" fmla="*/ 59457 h 120702"/>
                <a:gd name="connsiteX19" fmla="*/ 39632 w 134513"/>
                <a:gd name="connsiteY19" fmla="*/ 62695 h 12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513" h="120702">
                  <a:moveTo>
                    <a:pt x="39537" y="62981"/>
                  </a:moveTo>
                  <a:cubicBezTo>
                    <a:pt x="34136" y="68248"/>
                    <a:pt x="30174" y="74802"/>
                    <a:pt x="28012" y="82031"/>
                  </a:cubicBezTo>
                  <a:cubicBezTo>
                    <a:pt x="25354" y="87489"/>
                    <a:pt x="23621" y="93347"/>
                    <a:pt x="22868" y="99366"/>
                  </a:cubicBezTo>
                  <a:cubicBezTo>
                    <a:pt x="22449" y="106482"/>
                    <a:pt x="22668" y="113626"/>
                    <a:pt x="23535" y="120703"/>
                  </a:cubicBezTo>
                  <a:cubicBezTo>
                    <a:pt x="19820" y="116893"/>
                    <a:pt x="16106" y="113178"/>
                    <a:pt x="12581" y="109082"/>
                  </a:cubicBezTo>
                  <a:cubicBezTo>
                    <a:pt x="9181" y="105425"/>
                    <a:pt x="6895" y="100862"/>
                    <a:pt x="6009" y="95938"/>
                  </a:cubicBezTo>
                  <a:cubicBezTo>
                    <a:pt x="2990" y="84689"/>
                    <a:pt x="1046" y="73173"/>
                    <a:pt x="199" y="61552"/>
                  </a:cubicBezTo>
                  <a:cubicBezTo>
                    <a:pt x="-525" y="51313"/>
                    <a:pt x="732" y="41026"/>
                    <a:pt x="3913" y="31263"/>
                  </a:cubicBezTo>
                  <a:cubicBezTo>
                    <a:pt x="6933" y="24195"/>
                    <a:pt x="11724" y="18032"/>
                    <a:pt x="17820" y="13356"/>
                  </a:cubicBezTo>
                  <a:cubicBezTo>
                    <a:pt x="26812" y="5660"/>
                    <a:pt x="38023" y="1021"/>
                    <a:pt x="49824" y="116"/>
                  </a:cubicBezTo>
                  <a:cubicBezTo>
                    <a:pt x="55158" y="-360"/>
                    <a:pt x="60206" y="783"/>
                    <a:pt x="65254" y="783"/>
                  </a:cubicBezTo>
                  <a:cubicBezTo>
                    <a:pt x="71846" y="726"/>
                    <a:pt x="78370" y="2192"/>
                    <a:pt x="84304" y="5069"/>
                  </a:cubicBezTo>
                  <a:cubicBezTo>
                    <a:pt x="90762" y="9165"/>
                    <a:pt x="98754" y="10013"/>
                    <a:pt x="105926" y="7355"/>
                  </a:cubicBezTo>
                  <a:cubicBezTo>
                    <a:pt x="107831" y="6307"/>
                    <a:pt x="109450" y="4688"/>
                    <a:pt x="111356" y="3736"/>
                  </a:cubicBezTo>
                  <a:cubicBezTo>
                    <a:pt x="118099" y="1554"/>
                    <a:pt x="125472" y="4221"/>
                    <a:pt x="129262" y="10213"/>
                  </a:cubicBezTo>
                  <a:cubicBezTo>
                    <a:pt x="134844" y="18099"/>
                    <a:pt x="136063" y="28282"/>
                    <a:pt x="132501" y="37264"/>
                  </a:cubicBezTo>
                  <a:cubicBezTo>
                    <a:pt x="125929" y="53170"/>
                    <a:pt x="109070" y="56314"/>
                    <a:pt x="93925" y="52694"/>
                  </a:cubicBezTo>
                  <a:cubicBezTo>
                    <a:pt x="83400" y="49741"/>
                    <a:pt x="72189" y="50303"/>
                    <a:pt x="62016" y="54313"/>
                  </a:cubicBezTo>
                  <a:cubicBezTo>
                    <a:pt x="56901" y="56571"/>
                    <a:pt x="51577" y="58295"/>
                    <a:pt x="46109" y="59457"/>
                  </a:cubicBezTo>
                  <a:cubicBezTo>
                    <a:pt x="43795" y="60181"/>
                    <a:pt x="41604" y="61276"/>
                    <a:pt x="39632" y="62695"/>
                  </a:cubicBezTo>
                </a:path>
              </a:pathLst>
            </a:custGeom>
            <a:solidFill>
              <a:srgbClr val="403D3D"/>
            </a:solidFill>
            <a:ln w="9525" cap="flat">
              <a:noFill/>
              <a:prstDash val="solid"/>
              <a:miter/>
            </a:ln>
          </p:spPr>
          <p:txBody>
            <a:bodyPr rtlCol="0" anchor="ctr"/>
            <a:lstStyle/>
            <a:p>
              <a:pPr defTabSz="1219170"/>
              <a:endParaRPr lang="en-AU" sz="2400">
                <a:solidFill>
                  <a:srgbClr val="000000"/>
                </a:solidFill>
                <a:latin typeface="Gotham Medium"/>
              </a:endParaRPr>
            </a:p>
          </p:txBody>
        </p:sp>
        <p:sp>
          <p:nvSpPr>
            <p:cNvPr id="183" name="Freeform 2913">
              <a:extLst>
                <a:ext uri="{FF2B5EF4-FFF2-40B4-BE49-F238E27FC236}">
                  <a16:creationId xmlns:a16="http://schemas.microsoft.com/office/drawing/2014/main" id="{6AE0E1BA-C3D6-4F10-ADCC-9697E7C7F7EE}"/>
                </a:ext>
              </a:extLst>
            </p:cNvPr>
            <p:cNvSpPr/>
            <p:nvPr/>
          </p:nvSpPr>
          <p:spPr>
            <a:xfrm>
              <a:off x="1494412" y="3245592"/>
              <a:ext cx="12632" cy="27313"/>
            </a:xfrm>
            <a:custGeom>
              <a:avLst/>
              <a:gdLst>
                <a:gd name="connsiteX0" fmla="*/ 12632 w 12632"/>
                <a:gd name="connsiteY0" fmla="*/ 9883 h 27313"/>
                <a:gd name="connsiteX1" fmla="*/ 9489 w 12632"/>
                <a:gd name="connsiteY1" fmla="*/ 2930 h 27313"/>
                <a:gd name="connsiteX2" fmla="*/ 3584 w 12632"/>
                <a:gd name="connsiteY2" fmla="*/ 73 h 27313"/>
                <a:gd name="connsiteX3" fmla="*/ 250 w 12632"/>
                <a:gd name="connsiteY3" fmla="*/ 4264 h 27313"/>
                <a:gd name="connsiteX4" fmla="*/ 250 w 12632"/>
                <a:gd name="connsiteY4" fmla="*/ 10074 h 27313"/>
                <a:gd name="connsiteX5" fmla="*/ 8442 w 12632"/>
                <a:gd name="connsiteY5" fmla="*/ 27314 h 2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2" h="27313">
                  <a:moveTo>
                    <a:pt x="12632" y="9883"/>
                  </a:moveTo>
                  <a:cubicBezTo>
                    <a:pt x="11756" y="7493"/>
                    <a:pt x="10708" y="5169"/>
                    <a:pt x="9489" y="2930"/>
                  </a:cubicBezTo>
                  <a:cubicBezTo>
                    <a:pt x="8318" y="834"/>
                    <a:pt x="5956" y="-308"/>
                    <a:pt x="3584" y="73"/>
                  </a:cubicBezTo>
                  <a:cubicBezTo>
                    <a:pt x="1888" y="882"/>
                    <a:pt x="660" y="2425"/>
                    <a:pt x="250" y="4264"/>
                  </a:cubicBezTo>
                  <a:cubicBezTo>
                    <a:pt x="-83" y="6188"/>
                    <a:pt x="-83" y="8150"/>
                    <a:pt x="250" y="10074"/>
                  </a:cubicBezTo>
                  <a:cubicBezTo>
                    <a:pt x="1422" y="16436"/>
                    <a:pt x="4241" y="22390"/>
                    <a:pt x="8442" y="27314"/>
                  </a:cubicBezTo>
                  <a:close/>
                </a:path>
              </a:pathLst>
            </a:custGeom>
            <a:solidFill>
              <a:srgbClr val="F0A694"/>
            </a:solidFill>
            <a:ln w="9525" cap="flat">
              <a:noFill/>
              <a:prstDash val="solid"/>
              <a:miter/>
            </a:ln>
          </p:spPr>
          <p:txBody>
            <a:bodyPr rtlCol="0" anchor="ctr"/>
            <a:lstStyle/>
            <a:p>
              <a:pPr defTabSz="1219170"/>
              <a:endParaRPr lang="en-AU" sz="2400">
                <a:solidFill>
                  <a:srgbClr val="000000"/>
                </a:solidFill>
                <a:latin typeface="Gotham Medium"/>
              </a:endParaRPr>
            </a:p>
          </p:txBody>
        </p:sp>
        <p:sp>
          <p:nvSpPr>
            <p:cNvPr id="184" name="Freeform 2914">
              <a:extLst>
                <a:ext uri="{FF2B5EF4-FFF2-40B4-BE49-F238E27FC236}">
                  <a16:creationId xmlns:a16="http://schemas.microsoft.com/office/drawing/2014/main" id="{892903A5-FB06-4A8B-B016-2004872F4780}"/>
                </a:ext>
              </a:extLst>
            </p:cNvPr>
            <p:cNvSpPr/>
            <p:nvPr/>
          </p:nvSpPr>
          <p:spPr>
            <a:xfrm>
              <a:off x="1580387" y="3237895"/>
              <a:ext cx="23241" cy="29201"/>
            </a:xfrm>
            <a:custGeom>
              <a:avLst/>
              <a:gdLst>
                <a:gd name="connsiteX0" fmla="*/ 20479 w 23241"/>
                <a:gd name="connsiteY0" fmla="*/ 17676 h 29201"/>
                <a:gd name="connsiteX1" fmla="*/ 3048 w 23241"/>
                <a:gd name="connsiteY1" fmla="*/ 25487 h 29201"/>
                <a:gd name="connsiteX2" fmla="*/ 3048 w 23241"/>
                <a:gd name="connsiteY2" fmla="*/ 11866 h 29201"/>
                <a:gd name="connsiteX3" fmla="*/ 20574 w 23241"/>
                <a:gd name="connsiteY3" fmla="*/ 3293 h 29201"/>
                <a:gd name="connsiteX4" fmla="*/ 1429 w 23241"/>
                <a:gd name="connsiteY4" fmla="*/ 29201 h 29201"/>
                <a:gd name="connsiteX5" fmla="*/ 2000 w 23241"/>
                <a:gd name="connsiteY5" fmla="*/ 29201 h 29201"/>
                <a:gd name="connsiteX6" fmla="*/ 22384 w 23241"/>
                <a:gd name="connsiteY6" fmla="*/ 20153 h 29201"/>
                <a:gd name="connsiteX7" fmla="*/ 23241 w 23241"/>
                <a:gd name="connsiteY7" fmla="*/ 18819 h 29201"/>
                <a:gd name="connsiteX8" fmla="*/ 23241 w 23241"/>
                <a:gd name="connsiteY8" fmla="*/ 1388 h 29201"/>
                <a:gd name="connsiteX9" fmla="*/ 22574 w 23241"/>
                <a:gd name="connsiteY9" fmla="*/ 150 h 29201"/>
                <a:gd name="connsiteX10" fmla="*/ 21146 w 23241"/>
                <a:gd name="connsiteY10" fmla="*/ 150 h 29201"/>
                <a:gd name="connsiteX11" fmla="*/ 762 w 23241"/>
                <a:gd name="connsiteY11" fmla="*/ 10151 h 29201"/>
                <a:gd name="connsiteX12" fmla="*/ 0 w 23241"/>
                <a:gd name="connsiteY12" fmla="*/ 11485 h 29201"/>
                <a:gd name="connsiteX13" fmla="*/ 0 w 23241"/>
                <a:gd name="connsiteY13" fmla="*/ 27963 h 29201"/>
                <a:gd name="connsiteX14" fmla="*/ 667 w 23241"/>
                <a:gd name="connsiteY14" fmla="*/ 29201 h 29201"/>
                <a:gd name="connsiteX15" fmla="*/ 1524 w 23241"/>
                <a:gd name="connsiteY15" fmla="*/ 29201 h 2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241" h="29201">
                  <a:moveTo>
                    <a:pt x="20479" y="17676"/>
                  </a:moveTo>
                  <a:lnTo>
                    <a:pt x="3048" y="25487"/>
                  </a:lnTo>
                  <a:lnTo>
                    <a:pt x="3048" y="11866"/>
                  </a:lnTo>
                  <a:lnTo>
                    <a:pt x="20574" y="3293"/>
                  </a:lnTo>
                  <a:close/>
                  <a:moveTo>
                    <a:pt x="1429" y="29201"/>
                  </a:moveTo>
                  <a:lnTo>
                    <a:pt x="2000" y="29201"/>
                  </a:lnTo>
                  <a:lnTo>
                    <a:pt x="22384" y="20153"/>
                  </a:lnTo>
                  <a:cubicBezTo>
                    <a:pt x="22879" y="19886"/>
                    <a:pt x="23203" y="19381"/>
                    <a:pt x="23241" y="18819"/>
                  </a:cubicBezTo>
                  <a:lnTo>
                    <a:pt x="23241" y="1388"/>
                  </a:lnTo>
                  <a:cubicBezTo>
                    <a:pt x="23222" y="893"/>
                    <a:pt x="22975" y="436"/>
                    <a:pt x="22574" y="150"/>
                  </a:cubicBezTo>
                  <a:cubicBezTo>
                    <a:pt x="22117" y="-50"/>
                    <a:pt x="21603" y="-50"/>
                    <a:pt x="21146" y="150"/>
                  </a:cubicBezTo>
                  <a:lnTo>
                    <a:pt x="762" y="10151"/>
                  </a:lnTo>
                  <a:cubicBezTo>
                    <a:pt x="286" y="10428"/>
                    <a:pt x="-9" y="10932"/>
                    <a:pt x="0" y="11485"/>
                  </a:cubicBezTo>
                  <a:lnTo>
                    <a:pt x="0" y="27963"/>
                  </a:lnTo>
                  <a:cubicBezTo>
                    <a:pt x="19" y="28458"/>
                    <a:pt x="267" y="28916"/>
                    <a:pt x="667" y="29201"/>
                  </a:cubicBezTo>
                  <a:lnTo>
                    <a:pt x="1524" y="29201"/>
                  </a:lnTo>
                </a:path>
              </a:pathLst>
            </a:custGeom>
            <a:solidFill>
              <a:srgbClr val="527D7D"/>
            </a:solidFill>
            <a:ln w="9525" cap="flat">
              <a:noFill/>
              <a:prstDash val="solid"/>
              <a:miter/>
            </a:ln>
          </p:spPr>
          <p:txBody>
            <a:bodyPr rtlCol="0" anchor="ctr"/>
            <a:lstStyle/>
            <a:p>
              <a:pPr defTabSz="1219170"/>
              <a:endParaRPr lang="en-AU" sz="2400">
                <a:solidFill>
                  <a:srgbClr val="000000"/>
                </a:solidFill>
                <a:latin typeface="Gotham Medium"/>
              </a:endParaRPr>
            </a:p>
          </p:txBody>
        </p:sp>
        <p:sp>
          <p:nvSpPr>
            <p:cNvPr id="185" name="Freeform 2915">
              <a:extLst>
                <a:ext uri="{FF2B5EF4-FFF2-40B4-BE49-F238E27FC236}">
                  <a16:creationId xmlns:a16="http://schemas.microsoft.com/office/drawing/2014/main" id="{3317542C-027D-43AF-80A7-E220CDE92EAA}"/>
                </a:ext>
              </a:extLst>
            </p:cNvPr>
            <p:cNvSpPr/>
            <p:nvPr/>
          </p:nvSpPr>
          <p:spPr>
            <a:xfrm>
              <a:off x="1545525" y="3251963"/>
              <a:ext cx="23336" cy="29610"/>
            </a:xfrm>
            <a:custGeom>
              <a:avLst/>
              <a:gdLst>
                <a:gd name="connsiteX0" fmla="*/ 20479 w 23336"/>
                <a:gd name="connsiteY0" fmla="*/ 18086 h 29610"/>
                <a:gd name="connsiteX1" fmla="*/ 3048 w 23336"/>
                <a:gd name="connsiteY1" fmla="*/ 25896 h 29610"/>
                <a:gd name="connsiteX2" fmla="*/ 3048 w 23336"/>
                <a:gd name="connsiteY2" fmla="*/ 12561 h 29610"/>
                <a:gd name="connsiteX3" fmla="*/ 20479 w 23336"/>
                <a:gd name="connsiteY3" fmla="*/ 3988 h 29610"/>
                <a:gd name="connsiteX4" fmla="*/ 1429 w 23336"/>
                <a:gd name="connsiteY4" fmla="*/ 29611 h 29610"/>
                <a:gd name="connsiteX5" fmla="*/ 2096 w 23336"/>
                <a:gd name="connsiteY5" fmla="*/ 29611 h 29610"/>
                <a:gd name="connsiteX6" fmla="*/ 22479 w 23336"/>
                <a:gd name="connsiteY6" fmla="*/ 20086 h 29610"/>
                <a:gd name="connsiteX7" fmla="*/ 23336 w 23336"/>
                <a:gd name="connsiteY7" fmla="*/ 18752 h 29610"/>
                <a:gd name="connsiteX8" fmla="*/ 23336 w 23336"/>
                <a:gd name="connsiteY8" fmla="*/ 1417 h 29610"/>
                <a:gd name="connsiteX9" fmla="*/ 22670 w 23336"/>
                <a:gd name="connsiteY9" fmla="*/ 179 h 29610"/>
                <a:gd name="connsiteX10" fmla="*/ 21241 w 23336"/>
                <a:gd name="connsiteY10" fmla="*/ 179 h 29610"/>
                <a:gd name="connsiteX11" fmla="*/ 857 w 23336"/>
                <a:gd name="connsiteY11" fmla="*/ 10180 h 29610"/>
                <a:gd name="connsiteX12" fmla="*/ 0 w 23336"/>
                <a:gd name="connsiteY12" fmla="*/ 11418 h 29610"/>
                <a:gd name="connsiteX13" fmla="*/ 0 w 23336"/>
                <a:gd name="connsiteY13" fmla="*/ 27992 h 29610"/>
                <a:gd name="connsiteX14" fmla="*/ 667 w 23336"/>
                <a:gd name="connsiteY14" fmla="*/ 29230 h 29610"/>
                <a:gd name="connsiteX15" fmla="*/ 1429 w 23336"/>
                <a:gd name="connsiteY15" fmla="*/ 29230 h 2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336" h="29610">
                  <a:moveTo>
                    <a:pt x="20479" y="18086"/>
                  </a:moveTo>
                  <a:lnTo>
                    <a:pt x="3048" y="25896"/>
                  </a:lnTo>
                  <a:lnTo>
                    <a:pt x="3048" y="12561"/>
                  </a:lnTo>
                  <a:lnTo>
                    <a:pt x="20479" y="3988"/>
                  </a:lnTo>
                  <a:close/>
                  <a:moveTo>
                    <a:pt x="1429" y="29611"/>
                  </a:moveTo>
                  <a:lnTo>
                    <a:pt x="2096" y="29611"/>
                  </a:lnTo>
                  <a:lnTo>
                    <a:pt x="22479" y="20086"/>
                  </a:lnTo>
                  <a:cubicBezTo>
                    <a:pt x="23013" y="19857"/>
                    <a:pt x="23346" y="19333"/>
                    <a:pt x="23336" y="18752"/>
                  </a:cubicBezTo>
                  <a:lnTo>
                    <a:pt x="23336" y="1417"/>
                  </a:lnTo>
                  <a:cubicBezTo>
                    <a:pt x="23327" y="922"/>
                    <a:pt x="23079" y="455"/>
                    <a:pt x="22670" y="179"/>
                  </a:cubicBezTo>
                  <a:cubicBezTo>
                    <a:pt x="22222" y="-60"/>
                    <a:pt x="21689" y="-60"/>
                    <a:pt x="21241" y="179"/>
                  </a:cubicBezTo>
                  <a:lnTo>
                    <a:pt x="857" y="10180"/>
                  </a:lnTo>
                  <a:cubicBezTo>
                    <a:pt x="343" y="10380"/>
                    <a:pt x="0" y="10866"/>
                    <a:pt x="0" y="11418"/>
                  </a:cubicBezTo>
                  <a:lnTo>
                    <a:pt x="0" y="27992"/>
                  </a:lnTo>
                  <a:cubicBezTo>
                    <a:pt x="-9" y="28496"/>
                    <a:pt x="238" y="28963"/>
                    <a:pt x="667" y="29230"/>
                  </a:cubicBezTo>
                  <a:lnTo>
                    <a:pt x="1429" y="29230"/>
                  </a:lnTo>
                </a:path>
              </a:pathLst>
            </a:custGeom>
            <a:solidFill>
              <a:srgbClr val="527D7D"/>
            </a:solidFill>
            <a:ln w="9525" cap="flat">
              <a:noFill/>
              <a:prstDash val="solid"/>
              <a:miter/>
            </a:ln>
          </p:spPr>
          <p:txBody>
            <a:bodyPr rtlCol="0" anchor="ctr"/>
            <a:lstStyle/>
            <a:p>
              <a:pPr defTabSz="1219170"/>
              <a:endParaRPr lang="en-AU" sz="2400">
                <a:solidFill>
                  <a:srgbClr val="000000"/>
                </a:solidFill>
                <a:latin typeface="Gotham Medium"/>
              </a:endParaRPr>
            </a:p>
          </p:txBody>
        </p:sp>
        <p:sp>
          <p:nvSpPr>
            <p:cNvPr id="186" name="Freeform 2916">
              <a:extLst>
                <a:ext uri="{FF2B5EF4-FFF2-40B4-BE49-F238E27FC236}">
                  <a16:creationId xmlns:a16="http://schemas.microsoft.com/office/drawing/2014/main" id="{32485367-58E7-4763-A88B-9B2B9659F6FC}"/>
                </a:ext>
              </a:extLst>
            </p:cNvPr>
            <p:cNvSpPr/>
            <p:nvPr/>
          </p:nvSpPr>
          <p:spPr>
            <a:xfrm>
              <a:off x="1502609" y="3244036"/>
              <a:ext cx="45973" cy="26393"/>
            </a:xfrm>
            <a:custGeom>
              <a:avLst/>
              <a:gdLst>
                <a:gd name="connsiteX0" fmla="*/ 44535 w 45973"/>
                <a:gd name="connsiteY0" fmla="*/ 26394 h 26393"/>
                <a:gd name="connsiteX1" fmla="*/ 45773 w 45973"/>
                <a:gd name="connsiteY1" fmla="*/ 25631 h 26393"/>
                <a:gd name="connsiteX2" fmla="*/ 45278 w 45973"/>
                <a:gd name="connsiteY2" fmla="*/ 23669 h 26393"/>
                <a:gd name="connsiteX3" fmla="*/ 45202 w 45973"/>
                <a:gd name="connsiteY3" fmla="*/ 23631 h 26393"/>
                <a:gd name="connsiteX4" fmla="*/ 2149 w 45973"/>
                <a:gd name="connsiteY4" fmla="*/ 200 h 26393"/>
                <a:gd name="connsiteX5" fmla="*/ 187 w 45973"/>
                <a:gd name="connsiteY5" fmla="*/ 695 h 26393"/>
                <a:gd name="connsiteX6" fmla="*/ 149 w 45973"/>
                <a:gd name="connsiteY6" fmla="*/ 771 h 26393"/>
                <a:gd name="connsiteX7" fmla="*/ 815 w 45973"/>
                <a:gd name="connsiteY7" fmla="*/ 2771 h 26393"/>
                <a:gd name="connsiteX8" fmla="*/ 43868 w 45973"/>
                <a:gd name="connsiteY8" fmla="*/ 26203 h 26393"/>
                <a:gd name="connsiteX9" fmla="*/ 44535 w 45973"/>
                <a:gd name="connsiteY9" fmla="*/ 26203 h 2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973" h="26393">
                  <a:moveTo>
                    <a:pt x="44535" y="26394"/>
                  </a:moveTo>
                  <a:cubicBezTo>
                    <a:pt x="45059" y="26403"/>
                    <a:pt x="45545" y="26108"/>
                    <a:pt x="45773" y="25631"/>
                  </a:cubicBezTo>
                  <a:cubicBezTo>
                    <a:pt x="46173" y="24955"/>
                    <a:pt x="45954" y="24079"/>
                    <a:pt x="45278" y="23669"/>
                  </a:cubicBezTo>
                  <a:cubicBezTo>
                    <a:pt x="45249" y="23660"/>
                    <a:pt x="45230" y="23641"/>
                    <a:pt x="45202" y="23631"/>
                  </a:cubicBezTo>
                  <a:lnTo>
                    <a:pt x="2149" y="200"/>
                  </a:lnTo>
                  <a:cubicBezTo>
                    <a:pt x="1473" y="-200"/>
                    <a:pt x="596" y="19"/>
                    <a:pt x="187" y="695"/>
                  </a:cubicBezTo>
                  <a:cubicBezTo>
                    <a:pt x="177" y="724"/>
                    <a:pt x="158" y="743"/>
                    <a:pt x="149" y="771"/>
                  </a:cubicBezTo>
                  <a:cubicBezTo>
                    <a:pt x="-204" y="1505"/>
                    <a:pt x="91" y="2390"/>
                    <a:pt x="815" y="2771"/>
                  </a:cubicBezTo>
                  <a:lnTo>
                    <a:pt x="43868" y="26203"/>
                  </a:lnTo>
                  <a:lnTo>
                    <a:pt x="44535" y="26203"/>
                  </a:lnTo>
                </a:path>
              </a:pathLst>
            </a:custGeom>
            <a:solidFill>
              <a:srgbClr val="527D7D"/>
            </a:solidFill>
            <a:ln w="9525" cap="flat">
              <a:noFill/>
              <a:prstDash val="solid"/>
              <a:miter/>
            </a:ln>
          </p:spPr>
          <p:txBody>
            <a:bodyPr rtlCol="0" anchor="ctr"/>
            <a:lstStyle/>
            <a:p>
              <a:pPr defTabSz="1219170"/>
              <a:endParaRPr lang="en-AU" sz="2400">
                <a:solidFill>
                  <a:srgbClr val="000000"/>
                </a:solidFill>
                <a:latin typeface="Gotham Medium"/>
              </a:endParaRPr>
            </a:p>
          </p:txBody>
        </p:sp>
        <p:sp>
          <p:nvSpPr>
            <p:cNvPr id="187" name="Freeform 2917">
              <a:extLst>
                <a:ext uri="{FF2B5EF4-FFF2-40B4-BE49-F238E27FC236}">
                  <a16:creationId xmlns:a16="http://schemas.microsoft.com/office/drawing/2014/main" id="{2325C094-8379-4450-8592-538C5F700167}"/>
                </a:ext>
              </a:extLst>
            </p:cNvPr>
            <p:cNvSpPr/>
            <p:nvPr/>
          </p:nvSpPr>
          <p:spPr>
            <a:xfrm>
              <a:off x="1566885" y="3255971"/>
              <a:ext cx="16605" cy="7216"/>
            </a:xfrm>
            <a:custGeom>
              <a:avLst/>
              <a:gdLst>
                <a:gd name="connsiteX0" fmla="*/ 1405 w 16605"/>
                <a:gd name="connsiteY0" fmla="*/ 7124 h 7216"/>
                <a:gd name="connsiteX1" fmla="*/ 2358 w 16605"/>
                <a:gd name="connsiteY1" fmla="*/ 7124 h 7216"/>
                <a:gd name="connsiteX2" fmla="*/ 14454 w 16605"/>
                <a:gd name="connsiteY2" fmla="*/ 3314 h 7216"/>
                <a:gd name="connsiteX3" fmla="*/ 16293 w 16605"/>
                <a:gd name="connsiteY3" fmla="*/ 2876 h 7216"/>
                <a:gd name="connsiteX4" fmla="*/ 16359 w 16605"/>
                <a:gd name="connsiteY4" fmla="*/ 2743 h 7216"/>
                <a:gd name="connsiteX5" fmla="*/ 16112 w 16605"/>
                <a:gd name="connsiteY5" fmla="*/ 1009 h 7216"/>
                <a:gd name="connsiteX6" fmla="*/ 15788 w 16605"/>
                <a:gd name="connsiteY6" fmla="*/ 837 h 7216"/>
                <a:gd name="connsiteX7" fmla="*/ 453 w 16605"/>
                <a:gd name="connsiteY7" fmla="*/ 5028 h 7216"/>
                <a:gd name="connsiteX8" fmla="*/ 338 w 16605"/>
                <a:gd name="connsiteY8" fmla="*/ 6914 h 7216"/>
                <a:gd name="connsiteX9" fmla="*/ 453 w 16605"/>
                <a:gd name="connsiteY9" fmla="*/ 7029 h 7216"/>
                <a:gd name="connsiteX10" fmla="*/ 1500 w 16605"/>
                <a:gd name="connsiteY10" fmla="*/ 7029 h 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05" h="7216">
                  <a:moveTo>
                    <a:pt x="1405" y="7124"/>
                  </a:moveTo>
                  <a:cubicBezTo>
                    <a:pt x="1710" y="7248"/>
                    <a:pt x="2053" y="7248"/>
                    <a:pt x="2358" y="7124"/>
                  </a:cubicBezTo>
                  <a:cubicBezTo>
                    <a:pt x="9311" y="837"/>
                    <a:pt x="14264" y="3314"/>
                    <a:pt x="14454" y="3314"/>
                  </a:cubicBezTo>
                  <a:cubicBezTo>
                    <a:pt x="15083" y="3695"/>
                    <a:pt x="15902" y="3504"/>
                    <a:pt x="16293" y="2876"/>
                  </a:cubicBezTo>
                  <a:cubicBezTo>
                    <a:pt x="16312" y="2828"/>
                    <a:pt x="16340" y="2790"/>
                    <a:pt x="16359" y="2743"/>
                  </a:cubicBezTo>
                  <a:cubicBezTo>
                    <a:pt x="16769" y="2190"/>
                    <a:pt x="16655" y="1419"/>
                    <a:pt x="16112" y="1009"/>
                  </a:cubicBezTo>
                  <a:cubicBezTo>
                    <a:pt x="16007" y="933"/>
                    <a:pt x="15902" y="876"/>
                    <a:pt x="15788" y="837"/>
                  </a:cubicBezTo>
                  <a:cubicBezTo>
                    <a:pt x="15788" y="837"/>
                    <a:pt x="8930" y="-2782"/>
                    <a:pt x="453" y="5028"/>
                  </a:cubicBezTo>
                  <a:cubicBezTo>
                    <a:pt x="-100" y="5514"/>
                    <a:pt x="-157" y="6362"/>
                    <a:pt x="338" y="6914"/>
                  </a:cubicBezTo>
                  <a:cubicBezTo>
                    <a:pt x="367" y="6953"/>
                    <a:pt x="415" y="6991"/>
                    <a:pt x="453" y="7029"/>
                  </a:cubicBezTo>
                  <a:cubicBezTo>
                    <a:pt x="786" y="7181"/>
                    <a:pt x="1167" y="7181"/>
                    <a:pt x="1500" y="7029"/>
                  </a:cubicBezTo>
                </a:path>
              </a:pathLst>
            </a:custGeom>
            <a:solidFill>
              <a:srgbClr val="527D7D"/>
            </a:solidFill>
            <a:ln w="9525" cap="flat">
              <a:noFill/>
              <a:prstDash val="solid"/>
              <a:miter/>
            </a:ln>
          </p:spPr>
          <p:txBody>
            <a:bodyPr rtlCol="0" anchor="ctr"/>
            <a:lstStyle/>
            <a:p>
              <a:pPr defTabSz="1219170"/>
              <a:endParaRPr lang="en-AU" sz="2400">
                <a:solidFill>
                  <a:srgbClr val="000000"/>
                </a:solidFill>
                <a:latin typeface="Gotham Medium"/>
              </a:endParaRPr>
            </a:p>
          </p:txBody>
        </p:sp>
        <p:sp>
          <p:nvSpPr>
            <p:cNvPr id="188" name="Freeform 2918">
              <a:extLst>
                <a:ext uri="{FF2B5EF4-FFF2-40B4-BE49-F238E27FC236}">
                  <a16:creationId xmlns:a16="http://schemas.microsoft.com/office/drawing/2014/main" id="{326BD4A9-7712-49BD-823C-007374058FF3}"/>
                </a:ext>
              </a:extLst>
            </p:cNvPr>
            <p:cNvSpPr/>
            <p:nvPr/>
          </p:nvSpPr>
          <p:spPr>
            <a:xfrm>
              <a:off x="1501677" y="3243186"/>
              <a:ext cx="88461" cy="82012"/>
            </a:xfrm>
            <a:custGeom>
              <a:avLst/>
              <a:gdLst>
                <a:gd name="connsiteX0" fmla="*/ 82139 w 88461"/>
                <a:gd name="connsiteY0" fmla="*/ 70107 h 82012"/>
                <a:gd name="connsiteX1" fmla="*/ 57279 w 88461"/>
                <a:gd name="connsiteY1" fmla="*/ 82013 h 82012"/>
                <a:gd name="connsiteX2" fmla="*/ 4225 w 88461"/>
                <a:gd name="connsiteY2" fmla="*/ 51342 h 82012"/>
                <a:gd name="connsiteX3" fmla="*/ 4225 w 88461"/>
                <a:gd name="connsiteY3" fmla="*/ 29435 h 82012"/>
                <a:gd name="connsiteX4" fmla="*/ 796 w 88461"/>
                <a:gd name="connsiteY4" fmla="*/ 8003 h 82012"/>
                <a:gd name="connsiteX5" fmla="*/ 33 w 88461"/>
                <a:gd name="connsiteY5" fmla="*/ 2955 h 82012"/>
                <a:gd name="connsiteX6" fmla="*/ 3558 w 88461"/>
                <a:gd name="connsiteY6" fmla="*/ 2 h 82012"/>
                <a:gd name="connsiteX7" fmla="*/ 26513 w 88461"/>
                <a:gd name="connsiteY7" fmla="*/ 48294 h 82012"/>
                <a:gd name="connsiteX8" fmla="*/ 37467 w 88461"/>
                <a:gd name="connsiteY8" fmla="*/ 55343 h 82012"/>
                <a:gd name="connsiteX9" fmla="*/ 52421 w 88461"/>
                <a:gd name="connsiteY9" fmla="*/ 48675 h 82012"/>
                <a:gd name="connsiteX10" fmla="*/ 73186 w 88461"/>
                <a:gd name="connsiteY10" fmla="*/ 39912 h 82012"/>
                <a:gd name="connsiteX11" fmla="*/ 85568 w 88461"/>
                <a:gd name="connsiteY11" fmla="*/ 42389 h 82012"/>
                <a:gd name="connsiteX12" fmla="*/ 88425 w 88461"/>
                <a:gd name="connsiteY12" fmla="*/ 38579 h 82012"/>
                <a:gd name="connsiteX13" fmla="*/ 81949 w 88461"/>
                <a:gd name="connsiteY13" fmla="*/ 70107 h 8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461" h="82012">
                  <a:moveTo>
                    <a:pt x="82139" y="70107"/>
                  </a:moveTo>
                  <a:cubicBezTo>
                    <a:pt x="76091" y="77650"/>
                    <a:pt x="66947" y="82022"/>
                    <a:pt x="57279" y="82013"/>
                  </a:cubicBezTo>
                  <a:cubicBezTo>
                    <a:pt x="47754" y="82013"/>
                    <a:pt x="16226" y="78108"/>
                    <a:pt x="4225" y="51342"/>
                  </a:cubicBezTo>
                  <a:cubicBezTo>
                    <a:pt x="1081" y="44389"/>
                    <a:pt x="4701" y="36674"/>
                    <a:pt x="4225" y="29435"/>
                  </a:cubicBezTo>
                  <a:cubicBezTo>
                    <a:pt x="4034" y="22167"/>
                    <a:pt x="2882" y="14966"/>
                    <a:pt x="796" y="8003"/>
                  </a:cubicBezTo>
                  <a:cubicBezTo>
                    <a:pt x="167" y="6403"/>
                    <a:pt x="-100" y="4670"/>
                    <a:pt x="33" y="2955"/>
                  </a:cubicBezTo>
                  <a:cubicBezTo>
                    <a:pt x="281" y="1212"/>
                    <a:pt x="1796" y="-64"/>
                    <a:pt x="3558" y="2"/>
                  </a:cubicBezTo>
                  <a:cubicBezTo>
                    <a:pt x="6501" y="17948"/>
                    <a:pt x="14454" y="34683"/>
                    <a:pt x="26513" y="48294"/>
                  </a:cubicBezTo>
                  <a:cubicBezTo>
                    <a:pt x="29161" y="51933"/>
                    <a:pt x="33066" y="54447"/>
                    <a:pt x="37467" y="55343"/>
                  </a:cubicBezTo>
                  <a:cubicBezTo>
                    <a:pt x="43077" y="54933"/>
                    <a:pt x="48363" y="52571"/>
                    <a:pt x="52421" y="48675"/>
                  </a:cubicBezTo>
                  <a:cubicBezTo>
                    <a:pt x="58660" y="44351"/>
                    <a:pt x="65737" y="41370"/>
                    <a:pt x="73186" y="39912"/>
                  </a:cubicBezTo>
                  <a:cubicBezTo>
                    <a:pt x="77453" y="38436"/>
                    <a:pt x="82196" y="39379"/>
                    <a:pt x="85568" y="42389"/>
                  </a:cubicBezTo>
                  <a:cubicBezTo>
                    <a:pt x="86444" y="41065"/>
                    <a:pt x="87397" y="39788"/>
                    <a:pt x="88425" y="38579"/>
                  </a:cubicBezTo>
                  <a:cubicBezTo>
                    <a:pt x="88778" y="49447"/>
                    <a:pt x="86559" y="60248"/>
                    <a:pt x="81949" y="70107"/>
                  </a:cubicBezTo>
                </a:path>
              </a:pathLst>
            </a:custGeom>
            <a:solidFill>
              <a:srgbClr val="403D3D"/>
            </a:solidFill>
            <a:ln w="9525" cap="flat">
              <a:noFill/>
              <a:prstDash val="solid"/>
              <a:miter/>
            </a:ln>
          </p:spPr>
          <p:txBody>
            <a:bodyPr rtlCol="0" anchor="ctr"/>
            <a:lstStyle/>
            <a:p>
              <a:pPr defTabSz="1219170"/>
              <a:endParaRPr lang="en-AU" sz="2400">
                <a:solidFill>
                  <a:srgbClr val="000000"/>
                </a:solidFill>
                <a:latin typeface="Gotham Medium"/>
              </a:endParaRPr>
            </a:p>
          </p:txBody>
        </p:sp>
        <p:sp>
          <p:nvSpPr>
            <p:cNvPr id="189" name="Freeform 2919">
              <a:extLst>
                <a:ext uri="{FF2B5EF4-FFF2-40B4-BE49-F238E27FC236}">
                  <a16:creationId xmlns:a16="http://schemas.microsoft.com/office/drawing/2014/main" id="{D6D7DFC5-302B-4E23-8AEC-B17AE3DE3514}"/>
                </a:ext>
              </a:extLst>
            </p:cNvPr>
            <p:cNvSpPr/>
            <p:nvPr/>
          </p:nvSpPr>
          <p:spPr>
            <a:xfrm>
              <a:off x="1563046" y="3289284"/>
              <a:ext cx="17054" cy="7208"/>
            </a:xfrm>
            <a:custGeom>
              <a:avLst/>
              <a:gdLst>
                <a:gd name="connsiteX0" fmla="*/ 386 w 17054"/>
                <a:gd name="connsiteY0" fmla="*/ 4100 h 7208"/>
                <a:gd name="connsiteX1" fmla="*/ 17055 w 17054"/>
                <a:gd name="connsiteY1" fmla="*/ 195 h 7208"/>
                <a:gd name="connsiteX2" fmla="*/ 13721 w 17054"/>
                <a:gd name="connsiteY2" fmla="*/ 4386 h 7208"/>
                <a:gd name="connsiteX3" fmla="*/ 8673 w 17054"/>
                <a:gd name="connsiteY3" fmla="*/ 3434 h 7208"/>
                <a:gd name="connsiteX4" fmla="*/ 3529 w 17054"/>
                <a:gd name="connsiteY4" fmla="*/ 6958 h 7208"/>
                <a:gd name="connsiteX5" fmla="*/ 862 w 17054"/>
                <a:gd name="connsiteY5" fmla="*/ 6958 h 7208"/>
                <a:gd name="connsiteX6" fmla="*/ 386 w 17054"/>
                <a:gd name="connsiteY6" fmla="*/ 4386 h 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54" h="7208">
                  <a:moveTo>
                    <a:pt x="386" y="4100"/>
                  </a:moveTo>
                  <a:cubicBezTo>
                    <a:pt x="5291" y="843"/>
                    <a:pt x="11206" y="-548"/>
                    <a:pt x="17055" y="195"/>
                  </a:cubicBezTo>
                  <a:cubicBezTo>
                    <a:pt x="16759" y="2081"/>
                    <a:pt x="15493" y="3672"/>
                    <a:pt x="13721" y="4386"/>
                  </a:cubicBezTo>
                  <a:cubicBezTo>
                    <a:pt x="11997" y="5053"/>
                    <a:pt x="10035" y="4691"/>
                    <a:pt x="8673" y="3434"/>
                  </a:cubicBezTo>
                  <a:cubicBezTo>
                    <a:pt x="7511" y="5263"/>
                    <a:pt x="5653" y="6539"/>
                    <a:pt x="3529" y="6958"/>
                  </a:cubicBezTo>
                  <a:cubicBezTo>
                    <a:pt x="2672" y="7292"/>
                    <a:pt x="1720" y="7292"/>
                    <a:pt x="862" y="6958"/>
                  </a:cubicBezTo>
                  <a:cubicBezTo>
                    <a:pt x="100" y="6387"/>
                    <a:pt x="-376" y="4958"/>
                    <a:pt x="386" y="4386"/>
                  </a:cubicBezTo>
                </a:path>
              </a:pathLst>
            </a:custGeom>
            <a:solidFill>
              <a:srgbClr val="F0A694"/>
            </a:solidFill>
            <a:ln w="9525" cap="flat">
              <a:noFill/>
              <a:prstDash val="solid"/>
              <a:miter/>
            </a:ln>
          </p:spPr>
          <p:txBody>
            <a:bodyPr rtlCol="0" anchor="ctr"/>
            <a:lstStyle/>
            <a:p>
              <a:pPr defTabSz="1219170"/>
              <a:endParaRPr lang="en-AU" sz="2400">
                <a:solidFill>
                  <a:srgbClr val="000000"/>
                </a:solidFill>
                <a:latin typeface="Gotham Medium"/>
              </a:endParaRPr>
            </a:p>
          </p:txBody>
        </p:sp>
        <p:sp>
          <p:nvSpPr>
            <p:cNvPr id="190" name="Freeform 2920">
              <a:extLst>
                <a:ext uri="{FF2B5EF4-FFF2-40B4-BE49-F238E27FC236}">
                  <a16:creationId xmlns:a16="http://schemas.microsoft.com/office/drawing/2014/main" id="{503A5B6E-03C8-4AF8-9BB9-3256F464DEC9}"/>
                </a:ext>
              </a:extLst>
            </p:cNvPr>
            <p:cNvSpPr/>
            <p:nvPr/>
          </p:nvSpPr>
          <p:spPr>
            <a:xfrm>
              <a:off x="1563051" y="3360251"/>
              <a:ext cx="132397" cy="166877"/>
            </a:xfrm>
            <a:custGeom>
              <a:avLst/>
              <a:gdLst>
                <a:gd name="connsiteX0" fmla="*/ 31052 w 132397"/>
                <a:gd name="connsiteY0" fmla="*/ 44101 h 166877"/>
                <a:gd name="connsiteX1" fmla="*/ 0 w 132397"/>
                <a:gd name="connsiteY1" fmla="*/ 166878 h 166877"/>
                <a:gd name="connsiteX2" fmla="*/ 89821 w 132397"/>
                <a:gd name="connsiteY2" fmla="*/ 122777 h 166877"/>
                <a:gd name="connsiteX3" fmla="*/ 132398 w 132397"/>
                <a:gd name="connsiteY3" fmla="*/ 0 h 166877"/>
                <a:gd name="connsiteX4" fmla="*/ 31052 w 132397"/>
                <a:gd name="connsiteY4" fmla="*/ 44101 h 166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97" h="166877">
                  <a:moveTo>
                    <a:pt x="31052" y="44101"/>
                  </a:moveTo>
                  <a:lnTo>
                    <a:pt x="0" y="166878"/>
                  </a:lnTo>
                  <a:lnTo>
                    <a:pt x="89821" y="122777"/>
                  </a:lnTo>
                  <a:lnTo>
                    <a:pt x="132398" y="0"/>
                  </a:lnTo>
                  <a:lnTo>
                    <a:pt x="31052" y="44101"/>
                  </a:lnTo>
                  <a:close/>
                </a:path>
              </a:pathLst>
            </a:custGeom>
            <a:solidFill>
              <a:srgbClr val="403D3D"/>
            </a:solidFill>
            <a:ln w="9525" cap="flat">
              <a:noFill/>
              <a:prstDash val="solid"/>
              <a:miter/>
            </a:ln>
          </p:spPr>
          <p:txBody>
            <a:bodyPr rtlCol="0" anchor="ctr"/>
            <a:lstStyle/>
            <a:p>
              <a:pPr defTabSz="1219170"/>
              <a:endParaRPr lang="en-AU" sz="2400">
                <a:solidFill>
                  <a:srgbClr val="000000"/>
                </a:solidFill>
                <a:latin typeface="Gotham Medium"/>
              </a:endParaRPr>
            </a:p>
          </p:txBody>
        </p:sp>
        <p:sp>
          <p:nvSpPr>
            <p:cNvPr id="191" name="Freeform 2921">
              <a:extLst>
                <a:ext uri="{FF2B5EF4-FFF2-40B4-BE49-F238E27FC236}">
                  <a16:creationId xmlns:a16="http://schemas.microsoft.com/office/drawing/2014/main" id="{417EB270-8783-4AFD-A198-D74F15C583A1}"/>
                </a:ext>
              </a:extLst>
            </p:cNvPr>
            <p:cNvSpPr/>
            <p:nvPr/>
          </p:nvSpPr>
          <p:spPr>
            <a:xfrm>
              <a:off x="1558877" y="3427305"/>
              <a:ext cx="50307" cy="64325"/>
            </a:xfrm>
            <a:custGeom>
              <a:avLst/>
              <a:gdLst>
                <a:gd name="connsiteX0" fmla="*/ 11985 w 50307"/>
                <a:gd name="connsiteY0" fmla="*/ 18194 h 64325"/>
                <a:gd name="connsiteX1" fmla="*/ 17129 w 50307"/>
                <a:gd name="connsiteY1" fmla="*/ 9526 h 64325"/>
                <a:gd name="connsiteX2" fmla="*/ 21415 w 50307"/>
                <a:gd name="connsiteY2" fmla="*/ 4287 h 64325"/>
                <a:gd name="connsiteX3" fmla="*/ 26254 w 50307"/>
                <a:gd name="connsiteY3" fmla="*/ 5497 h 64325"/>
                <a:gd name="connsiteX4" fmla="*/ 26654 w 50307"/>
                <a:gd name="connsiteY4" fmla="*/ 6478 h 64325"/>
                <a:gd name="connsiteX5" fmla="*/ 25415 w 50307"/>
                <a:gd name="connsiteY5" fmla="*/ 12193 h 64325"/>
                <a:gd name="connsiteX6" fmla="*/ 27225 w 50307"/>
                <a:gd name="connsiteY6" fmla="*/ 16861 h 64325"/>
                <a:gd name="connsiteX7" fmla="*/ 28844 w 50307"/>
                <a:gd name="connsiteY7" fmla="*/ 15813 h 64325"/>
                <a:gd name="connsiteX8" fmla="*/ 38369 w 50307"/>
                <a:gd name="connsiteY8" fmla="*/ 6288 h 64325"/>
                <a:gd name="connsiteX9" fmla="*/ 45418 w 50307"/>
                <a:gd name="connsiteY9" fmla="*/ 1 h 64325"/>
                <a:gd name="connsiteX10" fmla="*/ 50085 w 50307"/>
                <a:gd name="connsiteY10" fmla="*/ 10479 h 64325"/>
                <a:gd name="connsiteX11" fmla="*/ 49514 w 50307"/>
                <a:gd name="connsiteY11" fmla="*/ 25719 h 64325"/>
                <a:gd name="connsiteX12" fmla="*/ 38083 w 50307"/>
                <a:gd name="connsiteY12" fmla="*/ 51151 h 64325"/>
                <a:gd name="connsiteX13" fmla="*/ 24367 w 50307"/>
                <a:gd name="connsiteY13" fmla="*/ 62485 h 64325"/>
                <a:gd name="connsiteX14" fmla="*/ 7985 w 50307"/>
                <a:gd name="connsiteY14" fmla="*/ 62009 h 64325"/>
                <a:gd name="connsiteX15" fmla="*/ 12080 w 50307"/>
                <a:gd name="connsiteY15" fmla="*/ 17908 h 6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307" h="64325">
                  <a:moveTo>
                    <a:pt x="11985" y="18194"/>
                  </a:moveTo>
                  <a:cubicBezTo>
                    <a:pt x="13890" y="14955"/>
                    <a:pt x="15795" y="12003"/>
                    <a:pt x="17129" y="9526"/>
                  </a:cubicBezTo>
                  <a:cubicBezTo>
                    <a:pt x="18043" y="7412"/>
                    <a:pt x="19529" y="5602"/>
                    <a:pt x="21415" y="4287"/>
                  </a:cubicBezTo>
                  <a:cubicBezTo>
                    <a:pt x="23082" y="3287"/>
                    <a:pt x="25244" y="3830"/>
                    <a:pt x="26254" y="5497"/>
                  </a:cubicBezTo>
                  <a:cubicBezTo>
                    <a:pt x="26434" y="5802"/>
                    <a:pt x="26568" y="6135"/>
                    <a:pt x="26654" y="6478"/>
                  </a:cubicBezTo>
                  <a:cubicBezTo>
                    <a:pt x="26749" y="8460"/>
                    <a:pt x="26320" y="10431"/>
                    <a:pt x="25415" y="12193"/>
                  </a:cubicBezTo>
                  <a:cubicBezTo>
                    <a:pt x="24844" y="14098"/>
                    <a:pt x="25415" y="17051"/>
                    <a:pt x="27225" y="16861"/>
                  </a:cubicBezTo>
                  <a:cubicBezTo>
                    <a:pt x="27863" y="16699"/>
                    <a:pt x="28435" y="16327"/>
                    <a:pt x="28844" y="15813"/>
                  </a:cubicBezTo>
                  <a:lnTo>
                    <a:pt x="38369" y="6288"/>
                  </a:lnTo>
                  <a:cubicBezTo>
                    <a:pt x="39989" y="4669"/>
                    <a:pt x="43132" y="-94"/>
                    <a:pt x="45418" y="1"/>
                  </a:cubicBezTo>
                  <a:cubicBezTo>
                    <a:pt x="49133" y="1"/>
                    <a:pt x="49799" y="7240"/>
                    <a:pt x="50085" y="10479"/>
                  </a:cubicBezTo>
                  <a:cubicBezTo>
                    <a:pt x="50514" y="15565"/>
                    <a:pt x="50323" y="20680"/>
                    <a:pt x="49514" y="25719"/>
                  </a:cubicBezTo>
                  <a:cubicBezTo>
                    <a:pt x="48094" y="35082"/>
                    <a:pt x="44141" y="43873"/>
                    <a:pt x="38083" y="51151"/>
                  </a:cubicBezTo>
                  <a:cubicBezTo>
                    <a:pt x="34350" y="55846"/>
                    <a:pt x="29683" y="59704"/>
                    <a:pt x="24367" y="62485"/>
                  </a:cubicBezTo>
                  <a:cubicBezTo>
                    <a:pt x="19176" y="65095"/>
                    <a:pt x="13014" y="64924"/>
                    <a:pt x="7985" y="62009"/>
                  </a:cubicBezTo>
                  <a:cubicBezTo>
                    <a:pt x="-7922" y="51912"/>
                    <a:pt x="3412" y="32005"/>
                    <a:pt x="12080" y="17908"/>
                  </a:cubicBezTo>
                </a:path>
              </a:pathLst>
            </a:custGeom>
            <a:solidFill>
              <a:srgbClr val="F0A694"/>
            </a:solidFill>
            <a:ln w="9525" cap="flat">
              <a:noFill/>
              <a:prstDash val="solid"/>
              <a:miter/>
            </a:ln>
          </p:spPr>
          <p:txBody>
            <a:bodyPr rtlCol="0" anchor="ctr"/>
            <a:lstStyle/>
            <a:p>
              <a:pPr defTabSz="1219170"/>
              <a:endParaRPr lang="en-AU" sz="2400">
                <a:solidFill>
                  <a:srgbClr val="000000"/>
                </a:solidFill>
                <a:latin typeface="Gotham Medium"/>
              </a:endParaRPr>
            </a:p>
          </p:txBody>
        </p:sp>
        <p:sp>
          <p:nvSpPr>
            <p:cNvPr id="192" name="Freeform 2922">
              <a:extLst>
                <a:ext uri="{FF2B5EF4-FFF2-40B4-BE49-F238E27FC236}">
                  <a16:creationId xmlns:a16="http://schemas.microsoft.com/office/drawing/2014/main" id="{63D7BBC6-CC0D-4654-A944-F3C274D958FF}"/>
                </a:ext>
              </a:extLst>
            </p:cNvPr>
            <p:cNvSpPr/>
            <p:nvPr/>
          </p:nvSpPr>
          <p:spPr>
            <a:xfrm>
              <a:off x="1440151" y="3350264"/>
              <a:ext cx="140331" cy="230756"/>
            </a:xfrm>
            <a:custGeom>
              <a:avLst/>
              <a:gdLst>
                <a:gd name="connsiteX0" fmla="*/ 47558 w 140331"/>
                <a:gd name="connsiteY0" fmla="*/ 13797 h 230756"/>
                <a:gd name="connsiteX1" fmla="*/ 52034 w 140331"/>
                <a:gd name="connsiteY1" fmla="*/ 67422 h 230756"/>
                <a:gd name="connsiteX2" fmla="*/ 61559 w 140331"/>
                <a:gd name="connsiteY2" fmla="*/ 170007 h 230756"/>
                <a:gd name="connsiteX3" fmla="*/ 121281 w 140331"/>
                <a:gd name="connsiteY3" fmla="*/ 110190 h 230756"/>
                <a:gd name="connsiteX4" fmla="*/ 140331 w 140331"/>
                <a:gd name="connsiteY4" fmla="*/ 151719 h 230756"/>
                <a:gd name="connsiteX5" fmla="*/ 99659 w 140331"/>
                <a:gd name="connsiteY5" fmla="*/ 208297 h 230756"/>
                <a:gd name="connsiteX6" fmla="*/ 37747 w 140331"/>
                <a:gd name="connsiteY6" fmla="*/ 224394 h 230756"/>
                <a:gd name="connsiteX7" fmla="*/ 12411 w 140331"/>
                <a:gd name="connsiteY7" fmla="*/ 176769 h 230756"/>
                <a:gd name="connsiteX8" fmla="*/ 218 w 140331"/>
                <a:gd name="connsiteY8" fmla="*/ 66565 h 230756"/>
                <a:gd name="connsiteX9" fmla="*/ 29365 w 140331"/>
                <a:gd name="connsiteY9" fmla="*/ 366 h 230756"/>
                <a:gd name="connsiteX10" fmla="*/ 47558 w 140331"/>
                <a:gd name="connsiteY10" fmla="*/ 13797 h 23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331" h="230756">
                  <a:moveTo>
                    <a:pt x="47558" y="13797"/>
                  </a:moveTo>
                  <a:cubicBezTo>
                    <a:pt x="54797" y="28275"/>
                    <a:pt x="52034" y="51325"/>
                    <a:pt x="52034" y="67422"/>
                  </a:cubicBezTo>
                  <a:cubicBezTo>
                    <a:pt x="52292" y="101827"/>
                    <a:pt x="55482" y="136145"/>
                    <a:pt x="61559" y="170007"/>
                  </a:cubicBezTo>
                  <a:cubicBezTo>
                    <a:pt x="84743" y="153633"/>
                    <a:pt x="104946" y="133402"/>
                    <a:pt x="121281" y="110190"/>
                  </a:cubicBezTo>
                  <a:cubicBezTo>
                    <a:pt x="123910" y="125458"/>
                    <a:pt x="130482" y="139765"/>
                    <a:pt x="140331" y="151719"/>
                  </a:cubicBezTo>
                  <a:cubicBezTo>
                    <a:pt x="130035" y="172721"/>
                    <a:pt x="116290" y="191847"/>
                    <a:pt x="99659" y="208297"/>
                  </a:cubicBezTo>
                  <a:cubicBezTo>
                    <a:pt x="82610" y="226775"/>
                    <a:pt x="57559" y="238777"/>
                    <a:pt x="37747" y="224394"/>
                  </a:cubicBezTo>
                  <a:cubicBezTo>
                    <a:pt x="23841" y="214298"/>
                    <a:pt x="16601" y="195819"/>
                    <a:pt x="12411" y="176769"/>
                  </a:cubicBezTo>
                  <a:cubicBezTo>
                    <a:pt x="4428" y="140574"/>
                    <a:pt x="342" y="103627"/>
                    <a:pt x="218" y="66565"/>
                  </a:cubicBezTo>
                  <a:cubicBezTo>
                    <a:pt x="218" y="41895"/>
                    <a:pt x="-4449" y="-4587"/>
                    <a:pt x="29365" y="366"/>
                  </a:cubicBezTo>
                  <a:cubicBezTo>
                    <a:pt x="37366" y="1338"/>
                    <a:pt x="44272" y="6434"/>
                    <a:pt x="47558" y="13797"/>
                  </a:cubicBezTo>
                </a:path>
              </a:pathLst>
            </a:custGeom>
            <a:solidFill>
              <a:srgbClr val="99D4D6"/>
            </a:solidFill>
            <a:ln w="9525" cap="flat">
              <a:noFill/>
              <a:prstDash val="solid"/>
              <a:miter/>
            </a:ln>
          </p:spPr>
          <p:txBody>
            <a:bodyPr rtlCol="0" anchor="ctr"/>
            <a:lstStyle/>
            <a:p>
              <a:pPr defTabSz="1219170"/>
              <a:endParaRPr lang="en-AU" sz="2400">
                <a:solidFill>
                  <a:srgbClr val="000000"/>
                </a:solidFill>
                <a:latin typeface="Gotham Medium"/>
              </a:endParaRPr>
            </a:p>
          </p:txBody>
        </p:sp>
        <p:sp>
          <p:nvSpPr>
            <p:cNvPr id="193" name="Freeform 2923">
              <a:extLst>
                <a:ext uri="{FF2B5EF4-FFF2-40B4-BE49-F238E27FC236}">
                  <a16:creationId xmlns:a16="http://schemas.microsoft.com/office/drawing/2014/main" id="{8511EAAC-DE4E-4A7F-BF87-E31823FA0871}"/>
                </a:ext>
              </a:extLst>
            </p:cNvPr>
            <p:cNvSpPr/>
            <p:nvPr/>
          </p:nvSpPr>
          <p:spPr>
            <a:xfrm>
              <a:off x="1765267" y="3272716"/>
              <a:ext cx="39835" cy="60070"/>
            </a:xfrm>
            <a:custGeom>
              <a:avLst/>
              <a:gdLst>
                <a:gd name="connsiteX0" fmla="*/ 0 w 39835"/>
                <a:gd name="connsiteY0" fmla="*/ 36766 h 60070"/>
                <a:gd name="connsiteX1" fmla="*/ 1905 w 39835"/>
                <a:gd name="connsiteY1" fmla="*/ 57721 h 60070"/>
                <a:gd name="connsiteX2" fmla="*/ 9525 w 39835"/>
                <a:gd name="connsiteY2" fmla="*/ 55531 h 60070"/>
                <a:gd name="connsiteX3" fmla="*/ 38100 w 39835"/>
                <a:gd name="connsiteY3" fmla="*/ 54673 h 60070"/>
                <a:gd name="connsiteX4" fmla="*/ 38100 w 39835"/>
                <a:gd name="connsiteY4" fmla="*/ 0 h 60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35" h="60070">
                  <a:moveTo>
                    <a:pt x="0" y="36766"/>
                  </a:moveTo>
                  <a:lnTo>
                    <a:pt x="1905" y="57721"/>
                  </a:lnTo>
                  <a:cubicBezTo>
                    <a:pt x="4201" y="56321"/>
                    <a:pt x="6839" y="55569"/>
                    <a:pt x="9525" y="55531"/>
                  </a:cubicBezTo>
                  <a:cubicBezTo>
                    <a:pt x="19907" y="56388"/>
                    <a:pt x="34195" y="65818"/>
                    <a:pt x="38100" y="54673"/>
                  </a:cubicBezTo>
                  <a:cubicBezTo>
                    <a:pt x="42005" y="43529"/>
                    <a:pt x="38100" y="12192"/>
                    <a:pt x="38100" y="0"/>
                  </a:cubicBezTo>
                  <a:close/>
                </a:path>
              </a:pathLst>
            </a:custGeom>
            <a:solidFill>
              <a:srgbClr val="E88C73"/>
            </a:solidFill>
            <a:ln w="9525" cap="flat">
              <a:noFill/>
              <a:prstDash val="solid"/>
              <a:miter/>
            </a:ln>
          </p:spPr>
          <p:txBody>
            <a:bodyPr rtlCol="0" anchor="ctr"/>
            <a:lstStyle/>
            <a:p>
              <a:pPr defTabSz="1219170"/>
              <a:endParaRPr lang="en-AU" sz="2400">
                <a:solidFill>
                  <a:srgbClr val="000000"/>
                </a:solidFill>
                <a:latin typeface="Gotham Medium"/>
              </a:endParaRPr>
            </a:p>
          </p:txBody>
        </p:sp>
        <p:sp>
          <p:nvSpPr>
            <p:cNvPr id="194" name="Freeform 2924">
              <a:extLst>
                <a:ext uri="{FF2B5EF4-FFF2-40B4-BE49-F238E27FC236}">
                  <a16:creationId xmlns:a16="http://schemas.microsoft.com/office/drawing/2014/main" id="{75D72D66-6FF7-48FD-879C-817ED21C1237}"/>
                </a:ext>
              </a:extLst>
            </p:cNvPr>
            <p:cNvSpPr/>
            <p:nvPr/>
          </p:nvSpPr>
          <p:spPr>
            <a:xfrm>
              <a:off x="1723947" y="3186270"/>
              <a:ext cx="93981" cy="130829"/>
            </a:xfrm>
            <a:custGeom>
              <a:avLst/>
              <a:gdLst>
                <a:gd name="connsiteX0" fmla="*/ 839 w 93981"/>
                <a:gd name="connsiteY0" fmla="*/ 77397 h 130829"/>
                <a:gd name="connsiteX1" fmla="*/ 15984 w 93981"/>
                <a:gd name="connsiteY1" fmla="*/ 117402 h 130829"/>
                <a:gd name="connsiteX2" fmla="*/ 61799 w 93981"/>
                <a:gd name="connsiteY2" fmla="*/ 126927 h 130829"/>
                <a:gd name="connsiteX3" fmla="*/ 89517 w 93981"/>
                <a:gd name="connsiteY3" fmla="*/ 84922 h 130829"/>
                <a:gd name="connsiteX4" fmla="*/ 89517 w 93981"/>
                <a:gd name="connsiteY4" fmla="*/ 25772 h 130829"/>
                <a:gd name="connsiteX5" fmla="*/ 21413 w 93981"/>
                <a:gd name="connsiteY5" fmla="*/ 5674 h 130829"/>
                <a:gd name="connsiteX6" fmla="*/ 3792 w 93981"/>
                <a:gd name="connsiteY6" fmla="*/ 35868 h 130829"/>
                <a:gd name="connsiteX7" fmla="*/ 744 w 93981"/>
                <a:gd name="connsiteY7" fmla="*/ 77397 h 13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981" h="130829">
                  <a:moveTo>
                    <a:pt x="839" y="77397"/>
                  </a:moveTo>
                  <a:cubicBezTo>
                    <a:pt x="1744" y="91952"/>
                    <a:pt x="7030" y="105896"/>
                    <a:pt x="15984" y="117402"/>
                  </a:cubicBezTo>
                  <a:cubicBezTo>
                    <a:pt x="27280" y="130690"/>
                    <a:pt x="46149" y="134614"/>
                    <a:pt x="61799" y="126927"/>
                  </a:cubicBezTo>
                  <a:cubicBezTo>
                    <a:pt x="77039" y="119498"/>
                    <a:pt x="84659" y="104067"/>
                    <a:pt x="89517" y="84922"/>
                  </a:cubicBezTo>
                  <a:cubicBezTo>
                    <a:pt x="95470" y="65653"/>
                    <a:pt x="95470" y="45041"/>
                    <a:pt x="89517" y="25772"/>
                  </a:cubicBezTo>
                  <a:cubicBezTo>
                    <a:pt x="78182" y="-2041"/>
                    <a:pt x="42654" y="-4899"/>
                    <a:pt x="21413" y="5674"/>
                  </a:cubicBezTo>
                  <a:cubicBezTo>
                    <a:pt x="11412" y="10532"/>
                    <a:pt x="7316" y="23962"/>
                    <a:pt x="3792" y="35868"/>
                  </a:cubicBezTo>
                  <a:cubicBezTo>
                    <a:pt x="153" y="49394"/>
                    <a:pt x="-876" y="63491"/>
                    <a:pt x="744" y="77397"/>
                  </a:cubicBezTo>
                </a:path>
              </a:pathLst>
            </a:custGeom>
            <a:solidFill>
              <a:srgbClr val="F0A694"/>
            </a:solidFill>
            <a:ln w="9525" cap="flat">
              <a:noFill/>
              <a:prstDash val="solid"/>
              <a:miter/>
            </a:ln>
          </p:spPr>
          <p:txBody>
            <a:bodyPr rtlCol="0" anchor="ctr"/>
            <a:lstStyle/>
            <a:p>
              <a:pPr defTabSz="1219170"/>
              <a:endParaRPr lang="en-AU" sz="2400">
                <a:solidFill>
                  <a:srgbClr val="000000"/>
                </a:solidFill>
                <a:latin typeface="Gotham Medium"/>
              </a:endParaRPr>
            </a:p>
          </p:txBody>
        </p:sp>
        <p:sp>
          <p:nvSpPr>
            <p:cNvPr id="195" name="Freeform 2925">
              <a:extLst>
                <a:ext uri="{FF2B5EF4-FFF2-40B4-BE49-F238E27FC236}">
                  <a16:creationId xmlns:a16="http://schemas.microsoft.com/office/drawing/2014/main" id="{E2AD0CF4-9EB4-4A81-90F4-E969946B914B}"/>
                </a:ext>
              </a:extLst>
            </p:cNvPr>
            <p:cNvSpPr/>
            <p:nvPr/>
          </p:nvSpPr>
          <p:spPr>
            <a:xfrm>
              <a:off x="1716321" y="3177233"/>
              <a:ext cx="222259" cy="238660"/>
            </a:xfrm>
            <a:custGeom>
              <a:avLst/>
              <a:gdLst>
                <a:gd name="connsiteX0" fmla="*/ 83712 w 222259"/>
                <a:gd name="connsiteY0" fmla="*/ 126916 h 238660"/>
                <a:gd name="connsiteX1" fmla="*/ 83236 w 222259"/>
                <a:gd name="connsiteY1" fmla="*/ 143108 h 238660"/>
                <a:gd name="connsiteX2" fmla="*/ 107048 w 222259"/>
                <a:gd name="connsiteY2" fmla="*/ 168825 h 238660"/>
                <a:gd name="connsiteX3" fmla="*/ 132861 w 222259"/>
                <a:gd name="connsiteY3" fmla="*/ 185018 h 238660"/>
                <a:gd name="connsiteX4" fmla="*/ 163627 w 222259"/>
                <a:gd name="connsiteY4" fmla="*/ 226547 h 238660"/>
                <a:gd name="connsiteX5" fmla="*/ 192868 w 222259"/>
                <a:gd name="connsiteY5" fmla="*/ 238644 h 238660"/>
                <a:gd name="connsiteX6" fmla="*/ 219348 w 222259"/>
                <a:gd name="connsiteY6" fmla="*/ 221975 h 238660"/>
                <a:gd name="connsiteX7" fmla="*/ 215347 w 222259"/>
                <a:gd name="connsiteY7" fmla="*/ 191590 h 238660"/>
                <a:gd name="connsiteX8" fmla="*/ 202870 w 222259"/>
                <a:gd name="connsiteY8" fmla="*/ 163682 h 238660"/>
                <a:gd name="connsiteX9" fmla="*/ 193345 w 222259"/>
                <a:gd name="connsiteY9" fmla="*/ 134250 h 238660"/>
                <a:gd name="connsiteX10" fmla="*/ 157816 w 222259"/>
                <a:gd name="connsiteY10" fmla="*/ 123868 h 238660"/>
                <a:gd name="connsiteX11" fmla="*/ 142386 w 222259"/>
                <a:gd name="connsiteY11" fmla="*/ 89482 h 238660"/>
                <a:gd name="connsiteX12" fmla="*/ 116764 w 222259"/>
                <a:gd name="connsiteY12" fmla="*/ 31094 h 238660"/>
                <a:gd name="connsiteX13" fmla="*/ 72377 w 222259"/>
                <a:gd name="connsiteY13" fmla="*/ 1090 h 238660"/>
                <a:gd name="connsiteX14" fmla="*/ 32182 w 222259"/>
                <a:gd name="connsiteY14" fmla="*/ 5758 h 238660"/>
                <a:gd name="connsiteX15" fmla="*/ 559 w 222259"/>
                <a:gd name="connsiteY15" fmla="*/ 32618 h 238660"/>
                <a:gd name="connsiteX16" fmla="*/ 1606 w 222259"/>
                <a:gd name="connsiteY16" fmla="*/ 41572 h 238660"/>
                <a:gd name="connsiteX17" fmla="*/ 14179 w 222259"/>
                <a:gd name="connsiteY17" fmla="*/ 47668 h 238660"/>
                <a:gd name="connsiteX18" fmla="*/ 20085 w 222259"/>
                <a:gd name="connsiteY18" fmla="*/ 58812 h 238660"/>
                <a:gd name="connsiteX19" fmla="*/ 52851 w 222259"/>
                <a:gd name="connsiteY19" fmla="*/ 73862 h 238660"/>
                <a:gd name="connsiteX20" fmla="*/ 83521 w 222259"/>
                <a:gd name="connsiteY20" fmla="*/ 98245 h 238660"/>
                <a:gd name="connsiteX21" fmla="*/ 83521 w 222259"/>
                <a:gd name="connsiteY21" fmla="*/ 126820 h 23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259" h="238660">
                  <a:moveTo>
                    <a:pt x="83712" y="126916"/>
                  </a:moveTo>
                  <a:cubicBezTo>
                    <a:pt x="82940" y="132278"/>
                    <a:pt x="82778" y="137707"/>
                    <a:pt x="83236" y="143108"/>
                  </a:cubicBezTo>
                  <a:cubicBezTo>
                    <a:pt x="84474" y="155586"/>
                    <a:pt x="96190" y="164158"/>
                    <a:pt x="107048" y="168825"/>
                  </a:cubicBezTo>
                  <a:cubicBezTo>
                    <a:pt x="116364" y="172998"/>
                    <a:pt x="125050" y="178446"/>
                    <a:pt x="132861" y="185018"/>
                  </a:cubicBezTo>
                  <a:cubicBezTo>
                    <a:pt x="146958" y="196258"/>
                    <a:pt x="151339" y="213593"/>
                    <a:pt x="163627" y="226547"/>
                  </a:cubicBezTo>
                  <a:cubicBezTo>
                    <a:pt x="171199" y="234567"/>
                    <a:pt x="181838" y="238968"/>
                    <a:pt x="192868" y="238644"/>
                  </a:cubicBezTo>
                  <a:cubicBezTo>
                    <a:pt x="203984" y="238053"/>
                    <a:pt x="214014" y="231748"/>
                    <a:pt x="219348" y="221975"/>
                  </a:cubicBezTo>
                  <a:cubicBezTo>
                    <a:pt x="224377" y="211983"/>
                    <a:pt x="222796" y="199934"/>
                    <a:pt x="215347" y="191590"/>
                  </a:cubicBezTo>
                  <a:cubicBezTo>
                    <a:pt x="206584" y="182065"/>
                    <a:pt x="201917" y="176922"/>
                    <a:pt x="202870" y="163682"/>
                  </a:cubicBezTo>
                  <a:cubicBezTo>
                    <a:pt x="203727" y="152538"/>
                    <a:pt x="203727" y="141108"/>
                    <a:pt x="193345" y="134250"/>
                  </a:cubicBezTo>
                  <a:cubicBezTo>
                    <a:pt x="182962" y="127392"/>
                    <a:pt x="168389" y="129583"/>
                    <a:pt x="157816" y="123868"/>
                  </a:cubicBezTo>
                  <a:cubicBezTo>
                    <a:pt x="147244" y="118153"/>
                    <a:pt x="144672" y="100341"/>
                    <a:pt x="142386" y="89482"/>
                  </a:cubicBezTo>
                  <a:cubicBezTo>
                    <a:pt x="137795" y="68518"/>
                    <a:pt x="129089" y="48668"/>
                    <a:pt x="116764" y="31094"/>
                  </a:cubicBezTo>
                  <a:cubicBezTo>
                    <a:pt x="106972" y="15178"/>
                    <a:pt x="90799" y="4243"/>
                    <a:pt x="72377" y="1090"/>
                  </a:cubicBezTo>
                  <a:cubicBezTo>
                    <a:pt x="58814" y="-1329"/>
                    <a:pt x="44831" y="300"/>
                    <a:pt x="32182" y="5758"/>
                  </a:cubicBezTo>
                  <a:cubicBezTo>
                    <a:pt x="21418" y="10234"/>
                    <a:pt x="4750" y="18902"/>
                    <a:pt x="559" y="32618"/>
                  </a:cubicBezTo>
                  <a:cubicBezTo>
                    <a:pt x="-461" y="35609"/>
                    <a:pt x="-70" y="38895"/>
                    <a:pt x="1606" y="41572"/>
                  </a:cubicBezTo>
                  <a:cubicBezTo>
                    <a:pt x="4464" y="45382"/>
                    <a:pt x="10560" y="44429"/>
                    <a:pt x="14179" y="47668"/>
                  </a:cubicBezTo>
                  <a:cubicBezTo>
                    <a:pt x="17799" y="50906"/>
                    <a:pt x="17418" y="55192"/>
                    <a:pt x="20085" y="58812"/>
                  </a:cubicBezTo>
                  <a:cubicBezTo>
                    <a:pt x="26752" y="67861"/>
                    <a:pt x="42850" y="70623"/>
                    <a:pt x="52851" y="73862"/>
                  </a:cubicBezTo>
                  <a:cubicBezTo>
                    <a:pt x="65805" y="78052"/>
                    <a:pt x="79807" y="85101"/>
                    <a:pt x="83521" y="98245"/>
                  </a:cubicBezTo>
                  <a:cubicBezTo>
                    <a:pt x="85322" y="107685"/>
                    <a:pt x="85322" y="117381"/>
                    <a:pt x="83521" y="126820"/>
                  </a:cubicBezTo>
                </a:path>
              </a:pathLst>
            </a:custGeom>
            <a:solidFill>
              <a:srgbClr val="EB593D"/>
            </a:solidFill>
            <a:ln w="9525" cap="flat">
              <a:noFill/>
              <a:prstDash val="solid"/>
              <a:miter/>
            </a:ln>
          </p:spPr>
          <p:txBody>
            <a:bodyPr rtlCol="0" anchor="ctr"/>
            <a:lstStyle/>
            <a:p>
              <a:pPr defTabSz="1219170"/>
              <a:endParaRPr lang="en-AU" sz="2400">
                <a:solidFill>
                  <a:srgbClr val="000000"/>
                </a:solidFill>
                <a:latin typeface="Gotham Medium"/>
              </a:endParaRPr>
            </a:p>
          </p:txBody>
        </p:sp>
        <p:sp>
          <p:nvSpPr>
            <p:cNvPr id="196" name="Freeform 2926">
              <a:extLst>
                <a:ext uri="{FF2B5EF4-FFF2-40B4-BE49-F238E27FC236}">
                  <a16:creationId xmlns:a16="http://schemas.microsoft.com/office/drawing/2014/main" id="{4E5E5543-AB7C-46D3-B953-712DB83E5CBD}"/>
                </a:ext>
              </a:extLst>
            </p:cNvPr>
            <p:cNvSpPr/>
            <p:nvPr/>
          </p:nvSpPr>
          <p:spPr>
            <a:xfrm>
              <a:off x="1703821" y="3329038"/>
              <a:ext cx="182769" cy="319028"/>
            </a:xfrm>
            <a:custGeom>
              <a:avLst/>
              <a:gdLst>
                <a:gd name="connsiteX0" fmla="*/ 11683 w 182769"/>
                <a:gd name="connsiteY0" fmla="*/ 194464 h 319028"/>
                <a:gd name="connsiteX1" fmla="*/ 18351 w 182769"/>
                <a:gd name="connsiteY1" fmla="*/ 262853 h 319028"/>
                <a:gd name="connsiteX2" fmla="*/ 26161 w 182769"/>
                <a:gd name="connsiteY2" fmla="*/ 306954 h 319028"/>
                <a:gd name="connsiteX3" fmla="*/ 63118 w 182769"/>
                <a:gd name="connsiteY3" fmla="*/ 317813 h 319028"/>
                <a:gd name="connsiteX4" fmla="*/ 140842 w 182769"/>
                <a:gd name="connsiteY4" fmla="*/ 316479 h 319028"/>
                <a:gd name="connsiteX5" fmla="*/ 175799 w 182769"/>
                <a:gd name="connsiteY5" fmla="*/ 304383 h 319028"/>
                <a:gd name="connsiteX6" fmla="*/ 155225 w 182769"/>
                <a:gd name="connsiteY6" fmla="*/ 52160 h 319028"/>
                <a:gd name="connsiteX7" fmla="*/ 122745 w 182769"/>
                <a:gd name="connsiteY7" fmla="*/ 10727 h 319028"/>
                <a:gd name="connsiteX8" fmla="*/ 75786 w 182769"/>
                <a:gd name="connsiteY8" fmla="*/ 154 h 319028"/>
                <a:gd name="connsiteX9" fmla="*/ 48926 w 182769"/>
                <a:gd name="connsiteY9" fmla="*/ 6631 h 319028"/>
                <a:gd name="connsiteX10" fmla="*/ 19303 w 182769"/>
                <a:gd name="connsiteY10" fmla="*/ 52637 h 319028"/>
                <a:gd name="connsiteX11" fmla="*/ 3682 w 182769"/>
                <a:gd name="connsiteY11" fmla="*/ 89594 h 319028"/>
                <a:gd name="connsiteX12" fmla="*/ 11683 w 182769"/>
                <a:gd name="connsiteY12" fmla="*/ 194369 h 31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2769" h="319028">
                  <a:moveTo>
                    <a:pt x="11683" y="194464"/>
                  </a:moveTo>
                  <a:cubicBezTo>
                    <a:pt x="16141" y="216991"/>
                    <a:pt x="18370" y="239898"/>
                    <a:pt x="18351" y="262853"/>
                  </a:cubicBezTo>
                  <a:cubicBezTo>
                    <a:pt x="18351" y="279332"/>
                    <a:pt x="9683" y="294191"/>
                    <a:pt x="26161" y="306954"/>
                  </a:cubicBezTo>
                  <a:cubicBezTo>
                    <a:pt x="37163" y="314098"/>
                    <a:pt x="50002" y="317870"/>
                    <a:pt x="63118" y="317813"/>
                  </a:cubicBezTo>
                  <a:cubicBezTo>
                    <a:pt x="89007" y="319794"/>
                    <a:pt x="115029" y="319356"/>
                    <a:pt x="140842" y="316479"/>
                  </a:cubicBezTo>
                  <a:cubicBezTo>
                    <a:pt x="153158" y="314708"/>
                    <a:pt x="165017" y="310602"/>
                    <a:pt x="175799" y="304383"/>
                  </a:cubicBezTo>
                  <a:cubicBezTo>
                    <a:pt x="197230" y="287428"/>
                    <a:pt x="163131" y="84641"/>
                    <a:pt x="155225" y="52160"/>
                  </a:cubicBezTo>
                  <a:cubicBezTo>
                    <a:pt x="151253" y="34130"/>
                    <a:pt x="139299" y="18890"/>
                    <a:pt x="122745" y="10727"/>
                  </a:cubicBezTo>
                  <a:cubicBezTo>
                    <a:pt x="108067" y="3774"/>
                    <a:pt x="92026" y="164"/>
                    <a:pt x="75786" y="154"/>
                  </a:cubicBezTo>
                  <a:cubicBezTo>
                    <a:pt x="66366" y="-637"/>
                    <a:pt x="56946" y="1630"/>
                    <a:pt x="48926" y="6631"/>
                  </a:cubicBezTo>
                  <a:cubicBezTo>
                    <a:pt x="35781" y="15203"/>
                    <a:pt x="29876" y="31968"/>
                    <a:pt x="19303" y="52637"/>
                  </a:cubicBezTo>
                  <a:cubicBezTo>
                    <a:pt x="12855" y="64391"/>
                    <a:pt x="7616" y="76773"/>
                    <a:pt x="3682" y="89594"/>
                  </a:cubicBezTo>
                  <a:cubicBezTo>
                    <a:pt x="-5843" y="122645"/>
                    <a:pt x="5397" y="161603"/>
                    <a:pt x="11683" y="194369"/>
                  </a:cubicBezTo>
                </a:path>
              </a:pathLst>
            </a:custGeom>
            <a:solidFill>
              <a:srgbClr val="26384D"/>
            </a:solidFill>
            <a:ln w="9525" cap="flat">
              <a:noFill/>
              <a:prstDash val="solid"/>
              <a:miter/>
            </a:ln>
          </p:spPr>
          <p:txBody>
            <a:bodyPr rtlCol="0" anchor="ctr"/>
            <a:lstStyle/>
            <a:p>
              <a:pPr defTabSz="1219170"/>
              <a:endParaRPr lang="en-AU" sz="2400">
                <a:solidFill>
                  <a:srgbClr val="000000"/>
                </a:solidFill>
                <a:latin typeface="Gotham Medium"/>
              </a:endParaRPr>
            </a:p>
          </p:txBody>
        </p:sp>
        <p:sp>
          <p:nvSpPr>
            <p:cNvPr id="197" name="Freeform 2927">
              <a:extLst>
                <a:ext uri="{FF2B5EF4-FFF2-40B4-BE49-F238E27FC236}">
                  <a16:creationId xmlns:a16="http://schemas.microsoft.com/office/drawing/2014/main" id="{9DD7D243-D02C-4A56-A742-CA9A923A88C1}"/>
                </a:ext>
              </a:extLst>
            </p:cNvPr>
            <p:cNvSpPr/>
            <p:nvPr/>
          </p:nvSpPr>
          <p:spPr>
            <a:xfrm>
              <a:off x="1718975" y="3354182"/>
              <a:ext cx="197042" cy="253670"/>
            </a:xfrm>
            <a:custGeom>
              <a:avLst/>
              <a:gdLst>
                <a:gd name="connsiteX0" fmla="*/ 0 w 197042"/>
                <a:gd name="connsiteY0" fmla="*/ 230096 h 253670"/>
                <a:gd name="connsiteX1" fmla="*/ 38100 w 197042"/>
                <a:gd name="connsiteY1" fmla="*/ 226858 h 253670"/>
                <a:gd name="connsiteX2" fmla="*/ 24575 w 197042"/>
                <a:gd name="connsiteY2" fmla="*/ 213427 h 253670"/>
                <a:gd name="connsiteX3" fmla="*/ 72200 w 197042"/>
                <a:gd name="connsiteY3" fmla="*/ 222000 h 253670"/>
                <a:gd name="connsiteX4" fmla="*/ 154496 w 197042"/>
                <a:gd name="connsiteY4" fmla="*/ 189901 h 253670"/>
                <a:gd name="connsiteX5" fmla="*/ 135446 w 197042"/>
                <a:gd name="connsiteY5" fmla="*/ 126941 h 253670"/>
                <a:gd name="connsiteX6" fmla="*/ 116396 w 197042"/>
                <a:gd name="connsiteY6" fmla="*/ 63694 h 253670"/>
                <a:gd name="connsiteX7" fmla="*/ 109919 w 197042"/>
                <a:gd name="connsiteY7" fmla="*/ 26928 h 253670"/>
                <a:gd name="connsiteX8" fmla="*/ 123063 w 197042"/>
                <a:gd name="connsiteY8" fmla="*/ 925 h 253670"/>
                <a:gd name="connsiteX9" fmla="*/ 146780 w 197042"/>
                <a:gd name="connsiteY9" fmla="*/ 16832 h 253670"/>
                <a:gd name="connsiteX10" fmla="*/ 179070 w 197042"/>
                <a:gd name="connsiteY10" fmla="*/ 83507 h 253670"/>
                <a:gd name="connsiteX11" fmla="*/ 196025 w 197042"/>
                <a:gd name="connsiteY11" fmla="*/ 189139 h 253670"/>
                <a:gd name="connsiteX12" fmla="*/ 193262 w 197042"/>
                <a:gd name="connsiteY12" fmla="*/ 220000 h 253670"/>
                <a:gd name="connsiteX13" fmla="*/ 163163 w 197042"/>
                <a:gd name="connsiteY13" fmla="*/ 237526 h 253670"/>
                <a:gd name="connsiteX14" fmla="*/ 69533 w 197042"/>
                <a:gd name="connsiteY14" fmla="*/ 251527 h 253670"/>
                <a:gd name="connsiteX15" fmla="*/ 29813 w 197042"/>
                <a:gd name="connsiteY15" fmla="*/ 251527 h 253670"/>
                <a:gd name="connsiteX16" fmla="*/ 13526 w 197042"/>
                <a:gd name="connsiteY16" fmla="*/ 243526 h 253670"/>
                <a:gd name="connsiteX17" fmla="*/ 953 w 197042"/>
                <a:gd name="connsiteY17" fmla="*/ 229715 h 253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042" h="253670">
                  <a:moveTo>
                    <a:pt x="0" y="230096"/>
                  </a:moveTo>
                  <a:lnTo>
                    <a:pt x="38100" y="226858"/>
                  </a:lnTo>
                  <a:cubicBezTo>
                    <a:pt x="31861" y="224553"/>
                    <a:pt x="26927" y="219657"/>
                    <a:pt x="24575" y="213427"/>
                  </a:cubicBezTo>
                  <a:cubicBezTo>
                    <a:pt x="39348" y="220657"/>
                    <a:pt x="55836" y="223619"/>
                    <a:pt x="72200" y="222000"/>
                  </a:cubicBezTo>
                  <a:cubicBezTo>
                    <a:pt x="87725" y="220381"/>
                    <a:pt x="149638" y="192663"/>
                    <a:pt x="154496" y="189901"/>
                  </a:cubicBezTo>
                  <a:cubicBezTo>
                    <a:pt x="150019" y="168660"/>
                    <a:pt x="141637" y="147515"/>
                    <a:pt x="135446" y="126941"/>
                  </a:cubicBezTo>
                  <a:lnTo>
                    <a:pt x="116396" y="63694"/>
                  </a:lnTo>
                  <a:cubicBezTo>
                    <a:pt x="111938" y="51960"/>
                    <a:pt x="109738" y="39482"/>
                    <a:pt x="109919" y="26928"/>
                  </a:cubicBezTo>
                  <a:cubicBezTo>
                    <a:pt x="110490" y="17974"/>
                    <a:pt x="114967" y="4354"/>
                    <a:pt x="123063" y="925"/>
                  </a:cubicBezTo>
                  <a:cubicBezTo>
                    <a:pt x="133160" y="-3362"/>
                    <a:pt x="140113" y="8164"/>
                    <a:pt x="146780" y="16832"/>
                  </a:cubicBezTo>
                  <a:cubicBezTo>
                    <a:pt x="161573" y="36872"/>
                    <a:pt x="172526" y="59475"/>
                    <a:pt x="179070" y="83507"/>
                  </a:cubicBezTo>
                  <a:cubicBezTo>
                    <a:pt x="187900" y="118130"/>
                    <a:pt x="193577" y="153487"/>
                    <a:pt x="196025" y="189139"/>
                  </a:cubicBezTo>
                  <a:cubicBezTo>
                    <a:pt x="198025" y="199483"/>
                    <a:pt x="197063" y="210179"/>
                    <a:pt x="193262" y="220000"/>
                  </a:cubicBezTo>
                  <a:cubicBezTo>
                    <a:pt x="186500" y="230210"/>
                    <a:pt x="175374" y="236688"/>
                    <a:pt x="163163" y="237526"/>
                  </a:cubicBezTo>
                  <a:cubicBezTo>
                    <a:pt x="132112" y="243622"/>
                    <a:pt x="100870" y="247527"/>
                    <a:pt x="69533" y="251527"/>
                  </a:cubicBezTo>
                  <a:cubicBezTo>
                    <a:pt x="56445" y="254385"/>
                    <a:pt x="42901" y="254385"/>
                    <a:pt x="29813" y="251527"/>
                  </a:cubicBezTo>
                  <a:cubicBezTo>
                    <a:pt x="23965" y="249813"/>
                    <a:pt x="18450" y="247108"/>
                    <a:pt x="13526" y="243526"/>
                  </a:cubicBezTo>
                  <a:cubicBezTo>
                    <a:pt x="11621" y="242098"/>
                    <a:pt x="1715" y="229620"/>
                    <a:pt x="953" y="229715"/>
                  </a:cubicBezTo>
                </a:path>
              </a:pathLst>
            </a:custGeom>
            <a:solidFill>
              <a:srgbClr val="F0A694"/>
            </a:solidFill>
            <a:ln w="9525" cap="flat">
              <a:noFill/>
              <a:prstDash val="solid"/>
              <a:miter/>
            </a:ln>
          </p:spPr>
          <p:txBody>
            <a:bodyPr rtlCol="0" anchor="ctr"/>
            <a:lstStyle/>
            <a:p>
              <a:pPr defTabSz="1219170"/>
              <a:endParaRPr lang="en-AU" sz="2400">
                <a:solidFill>
                  <a:srgbClr val="000000"/>
                </a:solidFill>
                <a:latin typeface="Gotham Medium"/>
              </a:endParaRPr>
            </a:p>
          </p:txBody>
        </p:sp>
        <p:sp>
          <p:nvSpPr>
            <p:cNvPr id="198" name="Freeform 2928">
              <a:extLst>
                <a:ext uri="{FF2B5EF4-FFF2-40B4-BE49-F238E27FC236}">
                  <a16:creationId xmlns:a16="http://schemas.microsoft.com/office/drawing/2014/main" id="{23D975FE-D12B-428B-BE4C-47AF4BF07D46}"/>
                </a:ext>
              </a:extLst>
            </p:cNvPr>
            <p:cNvSpPr/>
            <p:nvPr/>
          </p:nvSpPr>
          <p:spPr>
            <a:xfrm>
              <a:off x="1750302" y="3326516"/>
              <a:ext cx="73818" cy="33263"/>
            </a:xfrm>
            <a:custGeom>
              <a:avLst/>
              <a:gdLst>
                <a:gd name="connsiteX0" fmla="*/ 0 w 73818"/>
                <a:gd name="connsiteY0" fmla="*/ 6631 h 33263"/>
                <a:gd name="connsiteX1" fmla="*/ 15145 w 73818"/>
                <a:gd name="connsiteY1" fmla="*/ 29110 h 33263"/>
                <a:gd name="connsiteX2" fmla="*/ 51816 w 73818"/>
                <a:gd name="connsiteY2" fmla="*/ 28253 h 33263"/>
                <a:gd name="connsiteX3" fmla="*/ 73819 w 73818"/>
                <a:gd name="connsiteY3" fmla="*/ 10727 h 33263"/>
                <a:gd name="connsiteX4" fmla="*/ 26861 w 73818"/>
                <a:gd name="connsiteY4" fmla="*/ 154 h 33263"/>
                <a:gd name="connsiteX5" fmla="*/ 0 w 73818"/>
                <a:gd name="connsiteY5" fmla="*/ 6631 h 33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818" h="33263">
                  <a:moveTo>
                    <a:pt x="0" y="6631"/>
                  </a:moveTo>
                  <a:cubicBezTo>
                    <a:pt x="1648" y="15927"/>
                    <a:pt x="7153" y="24090"/>
                    <a:pt x="15145" y="29110"/>
                  </a:cubicBezTo>
                  <a:cubicBezTo>
                    <a:pt x="26746" y="34939"/>
                    <a:pt x="40491" y="34615"/>
                    <a:pt x="51816" y="28253"/>
                  </a:cubicBezTo>
                  <a:cubicBezTo>
                    <a:pt x="60255" y="23957"/>
                    <a:pt x="67742" y="17994"/>
                    <a:pt x="73819" y="10727"/>
                  </a:cubicBezTo>
                  <a:cubicBezTo>
                    <a:pt x="59141" y="3774"/>
                    <a:pt x="43101" y="164"/>
                    <a:pt x="26861" y="154"/>
                  </a:cubicBezTo>
                  <a:cubicBezTo>
                    <a:pt x="17440" y="-637"/>
                    <a:pt x="8020" y="1630"/>
                    <a:pt x="0" y="6631"/>
                  </a:cubicBezTo>
                </a:path>
              </a:pathLst>
            </a:custGeom>
            <a:solidFill>
              <a:srgbClr val="E88C73"/>
            </a:solidFill>
            <a:ln w="9525" cap="flat">
              <a:noFill/>
              <a:prstDash val="solid"/>
              <a:miter/>
            </a:ln>
          </p:spPr>
          <p:txBody>
            <a:bodyPr rtlCol="0" anchor="ctr"/>
            <a:lstStyle/>
            <a:p>
              <a:pPr defTabSz="1219170"/>
              <a:endParaRPr lang="en-AU" sz="2400">
                <a:solidFill>
                  <a:srgbClr val="000000"/>
                </a:solidFill>
                <a:latin typeface="Gotham Medium"/>
              </a:endParaRPr>
            </a:p>
          </p:txBody>
        </p:sp>
      </p:grpSp>
      <p:pic>
        <p:nvPicPr>
          <p:cNvPr id="199" name="Graphic 198">
            <a:extLst>
              <a:ext uri="{FF2B5EF4-FFF2-40B4-BE49-F238E27FC236}">
                <a16:creationId xmlns:a16="http://schemas.microsoft.com/office/drawing/2014/main" id="{65DCC31E-935D-43F8-94EF-6EDB4D8A207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2604425" y="5860128"/>
            <a:ext cx="665247" cy="997872"/>
          </a:xfrm>
          <a:prstGeom prst="rect">
            <a:avLst/>
          </a:prstGeom>
        </p:spPr>
      </p:pic>
      <p:grpSp>
        <p:nvGrpSpPr>
          <p:cNvPr id="78" name="Group 77">
            <a:extLst>
              <a:ext uri="{FF2B5EF4-FFF2-40B4-BE49-F238E27FC236}">
                <a16:creationId xmlns:a16="http://schemas.microsoft.com/office/drawing/2014/main" id="{5D587D05-7AA3-4134-8EA1-532A8BE2681E}"/>
              </a:ext>
            </a:extLst>
          </p:cNvPr>
          <p:cNvGrpSpPr/>
          <p:nvPr/>
        </p:nvGrpSpPr>
        <p:grpSpPr>
          <a:xfrm>
            <a:off x="868735" y="1739424"/>
            <a:ext cx="10428344" cy="3566055"/>
            <a:chOff x="874714" y="1695104"/>
            <a:chExt cx="10428344" cy="3566055"/>
          </a:xfrm>
        </p:grpSpPr>
        <p:sp>
          <p:nvSpPr>
            <p:cNvPr id="79" name="Rectangle 78">
              <a:extLst>
                <a:ext uri="{FF2B5EF4-FFF2-40B4-BE49-F238E27FC236}">
                  <a16:creationId xmlns:a16="http://schemas.microsoft.com/office/drawing/2014/main" id="{D13753F9-871A-4E12-BB72-64B71C712735}"/>
                </a:ext>
              </a:extLst>
            </p:cNvPr>
            <p:cNvSpPr/>
            <p:nvPr/>
          </p:nvSpPr>
          <p:spPr>
            <a:xfrm>
              <a:off x="874714" y="2958805"/>
              <a:ext cx="3163885" cy="2003625"/>
            </a:xfrm>
            <a:prstGeom prst="rect">
              <a:avLst/>
            </a:prstGeom>
          </p:spPr>
          <p:txBody>
            <a:bodyPr wrap="square" lIns="0" tIns="0" rIns="0" bIns="0" anchor="t">
              <a:spAutoFit/>
            </a:bodyPr>
            <a:lstStyle/>
            <a:p>
              <a:pPr algn="ctr" defTabSz="914377">
                <a:lnSpc>
                  <a:spcPct val="110000"/>
                </a:lnSpc>
                <a:spcBef>
                  <a:spcPts val="1200"/>
                </a:spcBef>
                <a:defRPr/>
              </a:pPr>
              <a:r>
                <a:rPr lang="en-US" sz="2400" dirty="0">
                  <a:solidFill>
                    <a:srgbClr val="003D69"/>
                  </a:solidFill>
                  <a:latin typeface="Gotham-Book"/>
                </a:rPr>
                <a:t>Accurate audience for digital campaigns reported as LTS impressions measuring attention</a:t>
              </a:r>
            </a:p>
          </p:txBody>
        </p:sp>
        <p:sp>
          <p:nvSpPr>
            <p:cNvPr id="81" name="TextBox 80">
              <a:extLst>
                <a:ext uri="{FF2B5EF4-FFF2-40B4-BE49-F238E27FC236}">
                  <a16:creationId xmlns:a16="http://schemas.microsoft.com/office/drawing/2014/main" id="{708BAA70-376D-4564-9ADA-21A73B350672}"/>
                </a:ext>
              </a:extLst>
            </p:cNvPr>
            <p:cNvSpPr txBox="1"/>
            <p:nvPr/>
          </p:nvSpPr>
          <p:spPr>
            <a:xfrm>
              <a:off x="2197068" y="1695104"/>
              <a:ext cx="519176" cy="984885"/>
            </a:xfrm>
            <a:prstGeom prst="rect">
              <a:avLst/>
            </a:prstGeom>
            <a:noFill/>
          </p:spPr>
          <p:txBody>
            <a:bodyPr wrap="square" lIns="0" tIns="0" rIns="0" bIns="0" rtlCol="0" anchor="ctr">
              <a:spAutoFit/>
            </a:bodyPr>
            <a:lstStyle/>
            <a:p>
              <a:pPr algn="ctr" defTabSz="1219170">
                <a:defRPr/>
              </a:pPr>
              <a:r>
                <a:rPr lang="en-US" sz="6400">
                  <a:solidFill>
                    <a:srgbClr val="20AA4D"/>
                  </a:solidFill>
                  <a:latin typeface="GOTHAM-MEDIUM" panose="02000504050000020004" pitchFamily="2" charset="0"/>
                  <a:cs typeface="Gotham-Book" pitchFamily="50" charset="0"/>
                </a:rPr>
                <a:t>1</a:t>
              </a:r>
            </a:p>
          </p:txBody>
        </p:sp>
        <p:sp>
          <p:nvSpPr>
            <p:cNvPr id="82" name="Rectangle 81">
              <a:extLst>
                <a:ext uri="{FF2B5EF4-FFF2-40B4-BE49-F238E27FC236}">
                  <a16:creationId xmlns:a16="http://schemas.microsoft.com/office/drawing/2014/main" id="{EE534895-477F-4022-B121-3504CABA16B2}"/>
                </a:ext>
              </a:extLst>
            </p:cNvPr>
            <p:cNvSpPr/>
            <p:nvPr/>
          </p:nvSpPr>
          <p:spPr>
            <a:xfrm>
              <a:off x="4813369" y="2958805"/>
              <a:ext cx="3032911" cy="2115451"/>
            </a:xfrm>
            <a:prstGeom prst="rect">
              <a:avLst/>
            </a:prstGeom>
          </p:spPr>
          <p:txBody>
            <a:bodyPr wrap="square" lIns="0" tIns="0" rIns="0" bIns="0" anchor="t">
              <a:spAutoFit/>
            </a:bodyPr>
            <a:lstStyle/>
            <a:p>
              <a:pPr algn="ctr" defTabSz="914377">
                <a:lnSpc>
                  <a:spcPct val="110000"/>
                </a:lnSpc>
                <a:spcBef>
                  <a:spcPts val="1200"/>
                </a:spcBef>
                <a:defRPr/>
              </a:pPr>
              <a:r>
                <a:rPr lang="en-US" sz="2400" dirty="0">
                  <a:solidFill>
                    <a:srgbClr val="003D69"/>
                  </a:solidFill>
                  <a:latin typeface="Gotham-Book"/>
                </a:rPr>
                <a:t>Introducing a new metric, Neuro Impact Factor (NIF) measuring  impact</a:t>
              </a:r>
            </a:p>
            <a:p>
              <a:pPr algn="ctr" defTabSz="914377">
                <a:lnSpc>
                  <a:spcPct val="110000"/>
                </a:lnSpc>
                <a:spcBef>
                  <a:spcPts val="1200"/>
                </a:spcBef>
                <a:defRPr/>
              </a:pPr>
              <a:endParaRPr lang="en-US" sz="2133" dirty="0">
                <a:solidFill>
                  <a:schemeClr val="bg1"/>
                </a:solidFill>
                <a:latin typeface="Gotham-Book"/>
              </a:endParaRPr>
            </a:p>
          </p:txBody>
        </p:sp>
        <p:sp>
          <p:nvSpPr>
            <p:cNvPr id="83" name="TextBox 82">
              <a:extLst>
                <a:ext uri="{FF2B5EF4-FFF2-40B4-BE49-F238E27FC236}">
                  <a16:creationId xmlns:a16="http://schemas.microsoft.com/office/drawing/2014/main" id="{9D07F588-EA2E-4472-8E97-FA18AB0FC017}"/>
                </a:ext>
              </a:extLst>
            </p:cNvPr>
            <p:cNvSpPr txBox="1"/>
            <p:nvPr/>
          </p:nvSpPr>
          <p:spPr>
            <a:xfrm>
              <a:off x="6048478" y="1695104"/>
              <a:ext cx="519176" cy="984885"/>
            </a:xfrm>
            <a:prstGeom prst="rect">
              <a:avLst/>
            </a:prstGeom>
            <a:noFill/>
          </p:spPr>
          <p:txBody>
            <a:bodyPr wrap="square" lIns="0" tIns="0" rIns="0" bIns="0" rtlCol="0" anchor="ctr">
              <a:spAutoFit/>
            </a:bodyPr>
            <a:lstStyle/>
            <a:p>
              <a:pPr algn="ctr" defTabSz="1219170">
                <a:defRPr/>
              </a:pPr>
              <a:r>
                <a:rPr lang="en-US" sz="6400">
                  <a:solidFill>
                    <a:srgbClr val="20AA4D"/>
                  </a:solidFill>
                  <a:latin typeface="GOTHAM-MEDIUM" panose="02000504050000020004" pitchFamily="2" charset="0"/>
                  <a:cs typeface="Gotham-Book" pitchFamily="50" charset="0"/>
                </a:rPr>
                <a:t>2</a:t>
              </a:r>
            </a:p>
          </p:txBody>
        </p:sp>
        <p:sp>
          <p:nvSpPr>
            <p:cNvPr id="91" name="Rectangle 90">
              <a:extLst>
                <a:ext uri="{FF2B5EF4-FFF2-40B4-BE49-F238E27FC236}">
                  <a16:creationId xmlns:a16="http://schemas.microsoft.com/office/drawing/2014/main" id="{9C4210CB-E927-4C73-BEB2-35F2ED7FA24E}"/>
                </a:ext>
              </a:extLst>
            </p:cNvPr>
            <p:cNvSpPr/>
            <p:nvPr/>
          </p:nvSpPr>
          <p:spPr>
            <a:xfrm>
              <a:off x="8552450" y="2998979"/>
              <a:ext cx="2750608" cy="2003625"/>
            </a:xfrm>
            <a:prstGeom prst="rect">
              <a:avLst/>
            </a:prstGeom>
          </p:spPr>
          <p:txBody>
            <a:bodyPr wrap="square" lIns="0" tIns="0" rIns="0" bIns="0" anchor="t">
              <a:spAutoFit/>
            </a:bodyPr>
            <a:lstStyle/>
            <a:p>
              <a:pPr algn="ctr" defTabSz="914377">
                <a:lnSpc>
                  <a:spcPct val="110000"/>
                </a:lnSpc>
                <a:spcBef>
                  <a:spcPts val="1200"/>
                </a:spcBef>
                <a:defRPr/>
              </a:pPr>
              <a:r>
                <a:rPr lang="en-US" sz="2400" dirty="0">
                  <a:solidFill>
                    <a:srgbClr val="003D69"/>
                  </a:solidFill>
                  <a:latin typeface="Gotham-Book"/>
                </a:rPr>
                <a:t>New report with OTS + LTS + reach and frequency + impact score</a:t>
              </a:r>
            </a:p>
          </p:txBody>
        </p:sp>
        <p:sp>
          <p:nvSpPr>
            <p:cNvPr id="92" name="TextBox 91">
              <a:extLst>
                <a:ext uri="{FF2B5EF4-FFF2-40B4-BE49-F238E27FC236}">
                  <a16:creationId xmlns:a16="http://schemas.microsoft.com/office/drawing/2014/main" id="{FC211E29-4844-4BC8-AAA8-ADE0CD9224BD}"/>
                </a:ext>
              </a:extLst>
            </p:cNvPr>
            <p:cNvSpPr txBox="1"/>
            <p:nvPr/>
          </p:nvSpPr>
          <p:spPr>
            <a:xfrm>
              <a:off x="9693800" y="1695104"/>
              <a:ext cx="519176" cy="984885"/>
            </a:xfrm>
            <a:prstGeom prst="rect">
              <a:avLst/>
            </a:prstGeom>
            <a:noFill/>
          </p:spPr>
          <p:txBody>
            <a:bodyPr wrap="square" lIns="0" tIns="0" rIns="0" bIns="0" rtlCol="0" anchor="ctr">
              <a:spAutoFit/>
            </a:bodyPr>
            <a:lstStyle/>
            <a:p>
              <a:pPr algn="ctr" defTabSz="1219170">
                <a:defRPr/>
              </a:pPr>
              <a:r>
                <a:rPr lang="en-US" sz="6400">
                  <a:solidFill>
                    <a:srgbClr val="20AA4D"/>
                  </a:solidFill>
                  <a:latin typeface="GOTHAM-MEDIUM" panose="02000504050000020004" pitchFamily="2" charset="0"/>
                  <a:cs typeface="Gotham-Book" pitchFamily="50" charset="0"/>
                </a:rPr>
                <a:t>3</a:t>
              </a:r>
            </a:p>
          </p:txBody>
        </p:sp>
        <p:cxnSp>
          <p:nvCxnSpPr>
            <p:cNvPr id="93" name="Straight Connector 92">
              <a:extLst>
                <a:ext uri="{FF2B5EF4-FFF2-40B4-BE49-F238E27FC236}">
                  <a16:creationId xmlns:a16="http://schemas.microsoft.com/office/drawing/2014/main" id="{747C2423-DB99-4098-9214-054B6854F9B7}"/>
                </a:ext>
              </a:extLst>
            </p:cNvPr>
            <p:cNvCxnSpPr>
              <a:cxnSpLocks/>
            </p:cNvCxnSpPr>
            <p:nvPr/>
          </p:nvCxnSpPr>
          <p:spPr>
            <a:xfrm>
              <a:off x="1536618" y="5261159"/>
              <a:ext cx="1930611"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697BBD5-9944-446A-9C9D-E15BE92694CF}"/>
                </a:ext>
              </a:extLst>
            </p:cNvPr>
            <p:cNvCxnSpPr>
              <a:cxnSpLocks/>
            </p:cNvCxnSpPr>
            <p:nvPr/>
          </p:nvCxnSpPr>
          <p:spPr>
            <a:xfrm>
              <a:off x="5315601" y="5243435"/>
              <a:ext cx="1930611"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C1D586F-A9C7-4100-AA34-3BEB956627AD}"/>
                </a:ext>
              </a:extLst>
            </p:cNvPr>
            <p:cNvCxnSpPr>
              <a:cxnSpLocks/>
            </p:cNvCxnSpPr>
            <p:nvPr/>
          </p:nvCxnSpPr>
          <p:spPr>
            <a:xfrm>
              <a:off x="8999388" y="5252901"/>
              <a:ext cx="19080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97" name="Title 2">
            <a:extLst>
              <a:ext uri="{FF2B5EF4-FFF2-40B4-BE49-F238E27FC236}">
                <a16:creationId xmlns:a16="http://schemas.microsoft.com/office/drawing/2014/main" id="{C42A0C0E-B50E-469F-9D7A-51E6CF1FE1B1}"/>
              </a:ext>
            </a:extLst>
          </p:cNvPr>
          <p:cNvSpPr>
            <a:spLocks noGrp="1"/>
          </p:cNvSpPr>
          <p:nvPr>
            <p:ph type="title"/>
          </p:nvPr>
        </p:nvSpPr>
        <p:spPr>
          <a:xfrm>
            <a:off x="566058" y="307976"/>
            <a:ext cx="8044544" cy="1260491"/>
          </a:xfrm>
        </p:spPr>
        <p:txBody>
          <a:bodyPr>
            <a:normAutofit/>
          </a:bodyPr>
          <a:lstStyle/>
          <a:p>
            <a:r>
              <a:rPr lang="en-US" sz="3600" cap="none">
                <a:solidFill>
                  <a:srgbClr val="6C6B6A"/>
                </a:solidFill>
                <a:latin typeface="Gotham Bold" pitchFamily="50" charset="0"/>
                <a:cs typeface="Gotham Bold" pitchFamily="50" charset="0"/>
              </a:rPr>
              <a:t>What’s new in MOVE 1.5</a:t>
            </a:r>
            <a:endParaRPr lang="en-AU" sz="3600" cap="none"/>
          </a:p>
        </p:txBody>
      </p:sp>
    </p:spTree>
    <p:extLst>
      <p:ext uri="{BB962C8B-B14F-4D97-AF65-F5344CB8AC3E}">
        <p14:creationId xmlns:p14="http://schemas.microsoft.com/office/powerpoint/2010/main" val="2797875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0" name="Group 1219">
            <a:extLst>
              <a:ext uri="{FF2B5EF4-FFF2-40B4-BE49-F238E27FC236}">
                <a16:creationId xmlns:a16="http://schemas.microsoft.com/office/drawing/2014/main" id="{CFBE3B33-56BE-3D4D-BB75-E1D09BD346A9}"/>
              </a:ext>
            </a:extLst>
          </p:cNvPr>
          <p:cNvGrpSpPr/>
          <p:nvPr/>
        </p:nvGrpSpPr>
        <p:grpSpPr>
          <a:xfrm>
            <a:off x="7709448" y="3502719"/>
            <a:ext cx="1054697" cy="4588937"/>
            <a:chOff x="3767613" y="1158049"/>
            <a:chExt cx="517302" cy="2250757"/>
          </a:xfrm>
        </p:grpSpPr>
        <p:sp>
          <p:nvSpPr>
            <p:cNvPr id="1565" name="Freeform 1564">
              <a:extLst>
                <a:ext uri="{FF2B5EF4-FFF2-40B4-BE49-F238E27FC236}">
                  <a16:creationId xmlns:a16="http://schemas.microsoft.com/office/drawing/2014/main" id="{92BFE8DD-4015-EC4C-91F6-5510C9684FF6}"/>
                </a:ext>
              </a:extLst>
            </p:cNvPr>
            <p:cNvSpPr/>
            <p:nvPr/>
          </p:nvSpPr>
          <p:spPr>
            <a:xfrm>
              <a:off x="4015454" y="1706308"/>
              <a:ext cx="56864" cy="56864"/>
            </a:xfrm>
            <a:custGeom>
              <a:avLst/>
              <a:gdLst>
                <a:gd name="connsiteX0" fmla="*/ 0 w 56864"/>
                <a:gd name="connsiteY0" fmla="*/ 0 h 56864"/>
                <a:gd name="connsiteX1" fmla="*/ 56864 w 56864"/>
                <a:gd name="connsiteY1" fmla="*/ 0 h 56864"/>
                <a:gd name="connsiteX2" fmla="*/ 56864 w 56864"/>
                <a:gd name="connsiteY2" fmla="*/ 56864 h 56864"/>
                <a:gd name="connsiteX3" fmla="*/ 0 w 56864"/>
                <a:gd name="connsiteY3" fmla="*/ 56864 h 56864"/>
              </a:gdLst>
              <a:ahLst/>
              <a:cxnLst>
                <a:cxn ang="0">
                  <a:pos x="connsiteX0" y="connsiteY0"/>
                </a:cxn>
                <a:cxn ang="0">
                  <a:pos x="connsiteX1" y="connsiteY1"/>
                </a:cxn>
                <a:cxn ang="0">
                  <a:pos x="connsiteX2" y="connsiteY2"/>
                </a:cxn>
                <a:cxn ang="0">
                  <a:pos x="connsiteX3" y="connsiteY3"/>
                </a:cxn>
              </a:cxnLst>
              <a:rect l="l" t="t" r="r" b="b"/>
              <a:pathLst>
                <a:path w="56864" h="56864">
                  <a:moveTo>
                    <a:pt x="0" y="0"/>
                  </a:moveTo>
                  <a:lnTo>
                    <a:pt x="56864" y="0"/>
                  </a:lnTo>
                  <a:lnTo>
                    <a:pt x="56864" y="56864"/>
                  </a:lnTo>
                  <a:lnTo>
                    <a:pt x="0" y="56864"/>
                  </a:lnTo>
                  <a:close/>
                </a:path>
              </a:pathLst>
            </a:custGeom>
            <a:solidFill>
              <a:srgbClr val="FFFFFF"/>
            </a:solidFill>
            <a:ln w="9525" cap="flat">
              <a:noFill/>
              <a:prstDash val="solid"/>
              <a:miter/>
            </a:ln>
          </p:spPr>
          <p:txBody>
            <a:bodyPr rtlCol="0" anchor="ctr"/>
            <a:lstStyle/>
            <a:p>
              <a:endParaRPr lang="en-AU" sz="2400"/>
            </a:p>
          </p:txBody>
        </p:sp>
        <p:sp>
          <p:nvSpPr>
            <p:cNvPr id="1566" name="Freeform 1565">
              <a:extLst>
                <a:ext uri="{FF2B5EF4-FFF2-40B4-BE49-F238E27FC236}">
                  <a16:creationId xmlns:a16="http://schemas.microsoft.com/office/drawing/2014/main" id="{E5343C0D-C527-254F-A694-FD58ABEED557}"/>
                </a:ext>
              </a:extLst>
            </p:cNvPr>
            <p:cNvSpPr/>
            <p:nvPr/>
          </p:nvSpPr>
          <p:spPr>
            <a:xfrm>
              <a:off x="3767613" y="1158049"/>
              <a:ext cx="517302" cy="2250757"/>
            </a:xfrm>
            <a:custGeom>
              <a:avLst/>
              <a:gdLst>
                <a:gd name="connsiteX0" fmla="*/ 455676 w 517302"/>
                <a:gd name="connsiteY0" fmla="*/ 0 h 2250757"/>
                <a:gd name="connsiteX1" fmla="*/ 517303 w 517302"/>
                <a:gd name="connsiteY1" fmla="*/ 0 h 2250757"/>
                <a:gd name="connsiteX2" fmla="*/ 517303 w 517302"/>
                <a:gd name="connsiteY2" fmla="*/ 2250758 h 2250757"/>
                <a:gd name="connsiteX3" fmla="*/ 455676 w 517302"/>
                <a:gd name="connsiteY3" fmla="*/ 2250758 h 2250757"/>
                <a:gd name="connsiteX4" fmla="*/ 61627 w 517302"/>
                <a:gd name="connsiteY4" fmla="*/ 2250758 h 2250757"/>
                <a:gd name="connsiteX5" fmla="*/ 0 w 517302"/>
                <a:gd name="connsiteY5" fmla="*/ 2250758 h 2250757"/>
                <a:gd name="connsiteX6" fmla="*/ 0 w 517302"/>
                <a:gd name="connsiteY6" fmla="*/ 0 h 2250757"/>
                <a:gd name="connsiteX7" fmla="*/ 61627 w 517302"/>
                <a:gd name="connsiteY7" fmla="*/ 0 h 225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302" h="2250757">
                  <a:moveTo>
                    <a:pt x="455676" y="0"/>
                  </a:moveTo>
                  <a:cubicBezTo>
                    <a:pt x="489712" y="0"/>
                    <a:pt x="517303" y="0"/>
                    <a:pt x="517303" y="0"/>
                  </a:cubicBezTo>
                  <a:lnTo>
                    <a:pt x="517303" y="2250758"/>
                  </a:lnTo>
                  <a:cubicBezTo>
                    <a:pt x="517303" y="2250758"/>
                    <a:pt x="489712" y="2250758"/>
                    <a:pt x="455676" y="2250758"/>
                  </a:cubicBezTo>
                  <a:lnTo>
                    <a:pt x="61627" y="2250758"/>
                  </a:lnTo>
                  <a:cubicBezTo>
                    <a:pt x="27592" y="2250758"/>
                    <a:pt x="0" y="2250758"/>
                    <a:pt x="0" y="2250758"/>
                  </a:cubicBezTo>
                  <a:lnTo>
                    <a:pt x="0" y="0"/>
                  </a:lnTo>
                  <a:cubicBezTo>
                    <a:pt x="0" y="0"/>
                    <a:pt x="27592" y="0"/>
                    <a:pt x="61627" y="0"/>
                  </a:cubicBezTo>
                  <a:close/>
                </a:path>
              </a:pathLst>
            </a:custGeom>
            <a:solidFill>
              <a:srgbClr val="3A3159"/>
            </a:solidFill>
            <a:ln w="9525" cap="flat">
              <a:noFill/>
              <a:prstDash val="solid"/>
              <a:miter/>
            </a:ln>
          </p:spPr>
          <p:txBody>
            <a:bodyPr rtlCol="0" anchor="ctr"/>
            <a:lstStyle/>
            <a:p>
              <a:endParaRPr lang="en-AU" sz="2400"/>
            </a:p>
          </p:txBody>
        </p:sp>
        <p:sp>
          <p:nvSpPr>
            <p:cNvPr id="1567" name="Freeform 1566">
              <a:extLst>
                <a:ext uri="{FF2B5EF4-FFF2-40B4-BE49-F238E27FC236}">
                  <a16:creationId xmlns:a16="http://schemas.microsoft.com/office/drawing/2014/main" id="{B90D1C1E-FA3C-474E-9C21-1D59ADAC87D4}"/>
                </a:ext>
              </a:extLst>
            </p:cNvPr>
            <p:cNvSpPr/>
            <p:nvPr/>
          </p:nvSpPr>
          <p:spPr>
            <a:xfrm>
              <a:off x="3881818" y="1389030"/>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68" name="Freeform 1567">
              <a:extLst>
                <a:ext uri="{FF2B5EF4-FFF2-40B4-BE49-F238E27FC236}">
                  <a16:creationId xmlns:a16="http://schemas.microsoft.com/office/drawing/2014/main" id="{55E1725A-71FD-1F41-8065-512161960182}"/>
                </a:ext>
              </a:extLst>
            </p:cNvPr>
            <p:cNvSpPr/>
            <p:nvPr/>
          </p:nvSpPr>
          <p:spPr>
            <a:xfrm>
              <a:off x="3881818" y="1279207"/>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C6D92D"/>
            </a:solidFill>
            <a:ln w="9525" cap="flat">
              <a:noFill/>
              <a:prstDash val="solid"/>
              <a:miter/>
            </a:ln>
          </p:spPr>
          <p:txBody>
            <a:bodyPr rtlCol="0" anchor="ctr"/>
            <a:lstStyle/>
            <a:p>
              <a:endParaRPr lang="en-AU" sz="2400"/>
            </a:p>
          </p:txBody>
        </p:sp>
        <p:sp>
          <p:nvSpPr>
            <p:cNvPr id="1569" name="Freeform 1568">
              <a:extLst>
                <a:ext uri="{FF2B5EF4-FFF2-40B4-BE49-F238E27FC236}">
                  <a16:creationId xmlns:a16="http://schemas.microsoft.com/office/drawing/2014/main" id="{CF3C5BAD-3D97-2542-85F1-FEF04D101E4A}"/>
                </a:ext>
              </a:extLst>
            </p:cNvPr>
            <p:cNvSpPr/>
            <p:nvPr/>
          </p:nvSpPr>
          <p:spPr>
            <a:xfrm>
              <a:off x="3881818" y="1498949"/>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D37F9C"/>
            </a:solidFill>
            <a:ln w="9525" cap="flat">
              <a:noFill/>
              <a:prstDash val="solid"/>
              <a:miter/>
            </a:ln>
          </p:spPr>
          <p:txBody>
            <a:bodyPr rtlCol="0" anchor="ctr"/>
            <a:lstStyle/>
            <a:p>
              <a:endParaRPr lang="en-AU" sz="2400"/>
            </a:p>
          </p:txBody>
        </p:sp>
        <p:sp>
          <p:nvSpPr>
            <p:cNvPr id="1570" name="Freeform 1569">
              <a:extLst>
                <a:ext uri="{FF2B5EF4-FFF2-40B4-BE49-F238E27FC236}">
                  <a16:creationId xmlns:a16="http://schemas.microsoft.com/office/drawing/2014/main" id="{C8253505-EE58-2645-A8A6-811318AEE87F}"/>
                </a:ext>
              </a:extLst>
            </p:cNvPr>
            <p:cNvSpPr/>
            <p:nvPr/>
          </p:nvSpPr>
          <p:spPr>
            <a:xfrm>
              <a:off x="3881818" y="160877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71" name="Freeform 1570">
              <a:extLst>
                <a:ext uri="{FF2B5EF4-FFF2-40B4-BE49-F238E27FC236}">
                  <a16:creationId xmlns:a16="http://schemas.microsoft.com/office/drawing/2014/main" id="{FA6FFB71-4F4D-6E4A-B16E-EEBAF2026477}"/>
                </a:ext>
              </a:extLst>
            </p:cNvPr>
            <p:cNvSpPr/>
            <p:nvPr/>
          </p:nvSpPr>
          <p:spPr>
            <a:xfrm>
              <a:off x="3881818" y="2390727"/>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C6D92D"/>
            </a:solidFill>
            <a:ln w="9525" cap="flat">
              <a:noFill/>
              <a:prstDash val="solid"/>
              <a:miter/>
            </a:ln>
          </p:spPr>
          <p:txBody>
            <a:bodyPr rtlCol="0" anchor="ctr"/>
            <a:lstStyle/>
            <a:p>
              <a:endParaRPr lang="en-AU" sz="2400"/>
            </a:p>
          </p:txBody>
        </p:sp>
        <p:sp>
          <p:nvSpPr>
            <p:cNvPr id="1572" name="Freeform 1571">
              <a:extLst>
                <a:ext uri="{FF2B5EF4-FFF2-40B4-BE49-F238E27FC236}">
                  <a16:creationId xmlns:a16="http://schemas.microsoft.com/office/drawing/2014/main" id="{74CDB908-1702-664A-9FDA-429894AE4D4D}"/>
                </a:ext>
              </a:extLst>
            </p:cNvPr>
            <p:cNvSpPr/>
            <p:nvPr/>
          </p:nvSpPr>
          <p:spPr>
            <a:xfrm>
              <a:off x="3881818" y="1828514"/>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73" name="Freeform 1572">
              <a:extLst>
                <a:ext uri="{FF2B5EF4-FFF2-40B4-BE49-F238E27FC236}">
                  <a16:creationId xmlns:a16="http://schemas.microsoft.com/office/drawing/2014/main" id="{637E52E1-3DBF-3B4B-B00D-12625C1F9AFF}"/>
                </a:ext>
              </a:extLst>
            </p:cNvPr>
            <p:cNvSpPr/>
            <p:nvPr/>
          </p:nvSpPr>
          <p:spPr>
            <a:xfrm>
              <a:off x="3881818" y="193843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74" name="Freeform 1573">
              <a:extLst>
                <a:ext uri="{FF2B5EF4-FFF2-40B4-BE49-F238E27FC236}">
                  <a16:creationId xmlns:a16="http://schemas.microsoft.com/office/drawing/2014/main" id="{6C03226F-7CDA-7842-99B4-34D06A4D1F08}"/>
                </a:ext>
              </a:extLst>
            </p:cNvPr>
            <p:cNvSpPr/>
            <p:nvPr/>
          </p:nvSpPr>
          <p:spPr>
            <a:xfrm>
              <a:off x="3881818" y="2048256"/>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D37F9C"/>
            </a:solidFill>
            <a:ln w="9525" cap="flat">
              <a:noFill/>
              <a:prstDash val="solid"/>
              <a:miter/>
            </a:ln>
          </p:spPr>
          <p:txBody>
            <a:bodyPr rtlCol="0" anchor="ctr"/>
            <a:lstStyle/>
            <a:p>
              <a:endParaRPr lang="en-AU" sz="2400"/>
            </a:p>
          </p:txBody>
        </p:sp>
        <p:sp>
          <p:nvSpPr>
            <p:cNvPr id="1575" name="Freeform 1574">
              <a:extLst>
                <a:ext uri="{FF2B5EF4-FFF2-40B4-BE49-F238E27FC236}">
                  <a16:creationId xmlns:a16="http://schemas.microsoft.com/office/drawing/2014/main" id="{DA373224-E833-0141-814D-67765839D56F}"/>
                </a:ext>
              </a:extLst>
            </p:cNvPr>
            <p:cNvSpPr/>
            <p:nvPr/>
          </p:nvSpPr>
          <p:spPr>
            <a:xfrm>
              <a:off x="4102703" y="1389030"/>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200"/>
            </a:solidFill>
            <a:ln w="9525" cap="flat">
              <a:noFill/>
              <a:prstDash val="solid"/>
              <a:miter/>
            </a:ln>
          </p:spPr>
          <p:txBody>
            <a:bodyPr rtlCol="0" anchor="ctr"/>
            <a:lstStyle/>
            <a:p>
              <a:endParaRPr lang="en-AU" sz="2400"/>
            </a:p>
          </p:txBody>
        </p:sp>
        <p:sp>
          <p:nvSpPr>
            <p:cNvPr id="1576" name="Freeform 1575">
              <a:extLst>
                <a:ext uri="{FF2B5EF4-FFF2-40B4-BE49-F238E27FC236}">
                  <a16:creationId xmlns:a16="http://schemas.microsoft.com/office/drawing/2014/main" id="{458A9EBC-5301-D147-A7A7-CBA5E14B4F63}"/>
                </a:ext>
              </a:extLst>
            </p:cNvPr>
            <p:cNvSpPr/>
            <p:nvPr/>
          </p:nvSpPr>
          <p:spPr>
            <a:xfrm>
              <a:off x="3992308" y="1279207"/>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77" name="Freeform 1576">
              <a:extLst>
                <a:ext uri="{FF2B5EF4-FFF2-40B4-BE49-F238E27FC236}">
                  <a16:creationId xmlns:a16="http://schemas.microsoft.com/office/drawing/2014/main" id="{B1944655-7889-014A-803D-180A2F09EDCA}"/>
                </a:ext>
              </a:extLst>
            </p:cNvPr>
            <p:cNvSpPr/>
            <p:nvPr/>
          </p:nvSpPr>
          <p:spPr>
            <a:xfrm>
              <a:off x="4102703" y="1279207"/>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78" name="Freeform 1577">
              <a:extLst>
                <a:ext uri="{FF2B5EF4-FFF2-40B4-BE49-F238E27FC236}">
                  <a16:creationId xmlns:a16="http://schemas.microsoft.com/office/drawing/2014/main" id="{34C4BE40-9A61-9942-ADE7-CD05B276042A}"/>
                </a:ext>
              </a:extLst>
            </p:cNvPr>
            <p:cNvSpPr/>
            <p:nvPr/>
          </p:nvSpPr>
          <p:spPr>
            <a:xfrm>
              <a:off x="3992308" y="1498949"/>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C6D92D"/>
            </a:solidFill>
            <a:ln w="9525" cap="flat">
              <a:noFill/>
              <a:prstDash val="solid"/>
              <a:miter/>
            </a:ln>
          </p:spPr>
          <p:txBody>
            <a:bodyPr rtlCol="0" anchor="ctr"/>
            <a:lstStyle/>
            <a:p>
              <a:endParaRPr lang="en-AU" sz="2400"/>
            </a:p>
          </p:txBody>
        </p:sp>
        <p:sp>
          <p:nvSpPr>
            <p:cNvPr id="1579" name="Freeform 1578">
              <a:extLst>
                <a:ext uri="{FF2B5EF4-FFF2-40B4-BE49-F238E27FC236}">
                  <a16:creationId xmlns:a16="http://schemas.microsoft.com/office/drawing/2014/main" id="{7872E362-260D-B844-AF30-08064A7F2C5E}"/>
                </a:ext>
              </a:extLst>
            </p:cNvPr>
            <p:cNvSpPr/>
            <p:nvPr/>
          </p:nvSpPr>
          <p:spPr>
            <a:xfrm>
              <a:off x="3992308" y="216122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80" name="Freeform 1579">
              <a:extLst>
                <a:ext uri="{FF2B5EF4-FFF2-40B4-BE49-F238E27FC236}">
                  <a16:creationId xmlns:a16="http://schemas.microsoft.com/office/drawing/2014/main" id="{D22FA4EC-3153-2947-A189-DDFECACD627D}"/>
                </a:ext>
              </a:extLst>
            </p:cNvPr>
            <p:cNvSpPr/>
            <p:nvPr/>
          </p:nvSpPr>
          <p:spPr>
            <a:xfrm>
              <a:off x="4102703" y="1498949"/>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81" name="Freeform 1580">
              <a:extLst>
                <a:ext uri="{FF2B5EF4-FFF2-40B4-BE49-F238E27FC236}">
                  <a16:creationId xmlns:a16="http://schemas.microsoft.com/office/drawing/2014/main" id="{12BE05EF-3EF4-2644-BE8B-E89F7349252F}"/>
                </a:ext>
              </a:extLst>
            </p:cNvPr>
            <p:cNvSpPr/>
            <p:nvPr/>
          </p:nvSpPr>
          <p:spPr>
            <a:xfrm>
              <a:off x="4102703" y="216122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D37F9C"/>
            </a:solidFill>
            <a:ln w="9525" cap="flat">
              <a:noFill/>
              <a:prstDash val="solid"/>
              <a:miter/>
            </a:ln>
          </p:spPr>
          <p:txBody>
            <a:bodyPr rtlCol="0" anchor="ctr"/>
            <a:lstStyle/>
            <a:p>
              <a:endParaRPr lang="en-AU" sz="2400"/>
            </a:p>
          </p:txBody>
        </p:sp>
        <p:sp>
          <p:nvSpPr>
            <p:cNvPr id="1582" name="Freeform 1581">
              <a:extLst>
                <a:ext uri="{FF2B5EF4-FFF2-40B4-BE49-F238E27FC236}">
                  <a16:creationId xmlns:a16="http://schemas.microsoft.com/office/drawing/2014/main" id="{58D9FEDF-0289-B34B-A5AB-9E0FC44C9EEB}"/>
                </a:ext>
              </a:extLst>
            </p:cNvPr>
            <p:cNvSpPr/>
            <p:nvPr/>
          </p:nvSpPr>
          <p:spPr>
            <a:xfrm>
              <a:off x="3992308" y="160877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83" name="Freeform 1582">
              <a:extLst>
                <a:ext uri="{FF2B5EF4-FFF2-40B4-BE49-F238E27FC236}">
                  <a16:creationId xmlns:a16="http://schemas.microsoft.com/office/drawing/2014/main" id="{4336A70F-23F5-B943-8C75-806DCE8FDBE3}"/>
                </a:ext>
              </a:extLst>
            </p:cNvPr>
            <p:cNvSpPr/>
            <p:nvPr/>
          </p:nvSpPr>
          <p:spPr>
            <a:xfrm>
              <a:off x="4102703" y="160877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D37F9C"/>
            </a:solidFill>
            <a:ln w="9525" cap="flat">
              <a:noFill/>
              <a:prstDash val="solid"/>
              <a:miter/>
            </a:ln>
          </p:spPr>
          <p:txBody>
            <a:bodyPr rtlCol="0" anchor="ctr"/>
            <a:lstStyle/>
            <a:p>
              <a:endParaRPr lang="en-AU" sz="2400"/>
            </a:p>
          </p:txBody>
        </p:sp>
        <p:sp>
          <p:nvSpPr>
            <p:cNvPr id="1584" name="Freeform 1583">
              <a:extLst>
                <a:ext uri="{FF2B5EF4-FFF2-40B4-BE49-F238E27FC236}">
                  <a16:creationId xmlns:a16="http://schemas.microsoft.com/office/drawing/2014/main" id="{9A338F26-8B98-C148-BB3F-DE1C3A198216}"/>
                </a:ext>
              </a:extLst>
            </p:cNvPr>
            <p:cNvSpPr/>
            <p:nvPr/>
          </p:nvSpPr>
          <p:spPr>
            <a:xfrm>
              <a:off x="3992308" y="1718691"/>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85" name="Freeform 1584">
              <a:extLst>
                <a:ext uri="{FF2B5EF4-FFF2-40B4-BE49-F238E27FC236}">
                  <a16:creationId xmlns:a16="http://schemas.microsoft.com/office/drawing/2014/main" id="{B1DC3BA6-3C5A-9F4B-8668-C52B988C4F3E}"/>
                </a:ext>
              </a:extLst>
            </p:cNvPr>
            <p:cNvSpPr/>
            <p:nvPr/>
          </p:nvSpPr>
          <p:spPr>
            <a:xfrm>
              <a:off x="3992308" y="2380964"/>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86" name="Freeform 1585">
              <a:extLst>
                <a:ext uri="{FF2B5EF4-FFF2-40B4-BE49-F238E27FC236}">
                  <a16:creationId xmlns:a16="http://schemas.microsoft.com/office/drawing/2014/main" id="{9E2A2AF8-68A5-A64C-B1CE-2CA0DCFEF8C9}"/>
                </a:ext>
              </a:extLst>
            </p:cNvPr>
            <p:cNvSpPr/>
            <p:nvPr/>
          </p:nvSpPr>
          <p:spPr>
            <a:xfrm>
              <a:off x="4102703" y="1718691"/>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C6D92D"/>
            </a:solidFill>
            <a:ln w="9525" cap="flat">
              <a:noFill/>
              <a:prstDash val="solid"/>
              <a:miter/>
            </a:ln>
          </p:spPr>
          <p:txBody>
            <a:bodyPr rtlCol="0" anchor="ctr"/>
            <a:lstStyle/>
            <a:p>
              <a:endParaRPr lang="en-AU" sz="2400"/>
            </a:p>
          </p:txBody>
        </p:sp>
        <p:sp>
          <p:nvSpPr>
            <p:cNvPr id="1587" name="Freeform 1586">
              <a:extLst>
                <a:ext uri="{FF2B5EF4-FFF2-40B4-BE49-F238E27FC236}">
                  <a16:creationId xmlns:a16="http://schemas.microsoft.com/office/drawing/2014/main" id="{42217EC8-DF94-7B47-B4B8-92155450504B}"/>
                </a:ext>
              </a:extLst>
            </p:cNvPr>
            <p:cNvSpPr/>
            <p:nvPr/>
          </p:nvSpPr>
          <p:spPr>
            <a:xfrm>
              <a:off x="4102703" y="2390758"/>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88" name="Freeform 1587">
              <a:extLst>
                <a:ext uri="{FF2B5EF4-FFF2-40B4-BE49-F238E27FC236}">
                  <a16:creationId xmlns:a16="http://schemas.microsoft.com/office/drawing/2014/main" id="{DAAD1259-41E6-FE4B-89A8-322C75C394D7}"/>
                </a:ext>
              </a:extLst>
            </p:cNvPr>
            <p:cNvSpPr/>
            <p:nvPr/>
          </p:nvSpPr>
          <p:spPr>
            <a:xfrm>
              <a:off x="3992308" y="1828514"/>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C6D92D"/>
            </a:solidFill>
            <a:ln w="9525" cap="flat">
              <a:noFill/>
              <a:prstDash val="solid"/>
              <a:miter/>
            </a:ln>
          </p:spPr>
          <p:txBody>
            <a:bodyPr rtlCol="0" anchor="ctr"/>
            <a:lstStyle/>
            <a:p>
              <a:endParaRPr lang="en-AU" sz="2400"/>
            </a:p>
          </p:txBody>
        </p:sp>
        <p:sp>
          <p:nvSpPr>
            <p:cNvPr id="1589" name="Freeform 1588">
              <a:extLst>
                <a:ext uri="{FF2B5EF4-FFF2-40B4-BE49-F238E27FC236}">
                  <a16:creationId xmlns:a16="http://schemas.microsoft.com/office/drawing/2014/main" id="{BF6875FF-A0DF-FD49-8C2B-5E8F1831392C}"/>
                </a:ext>
              </a:extLst>
            </p:cNvPr>
            <p:cNvSpPr/>
            <p:nvPr/>
          </p:nvSpPr>
          <p:spPr>
            <a:xfrm>
              <a:off x="4102703" y="1828514"/>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90" name="Freeform 1589">
              <a:extLst>
                <a:ext uri="{FF2B5EF4-FFF2-40B4-BE49-F238E27FC236}">
                  <a16:creationId xmlns:a16="http://schemas.microsoft.com/office/drawing/2014/main" id="{F63D3907-2D12-084B-8344-0C220CB9A7DD}"/>
                </a:ext>
              </a:extLst>
            </p:cNvPr>
            <p:cNvSpPr/>
            <p:nvPr/>
          </p:nvSpPr>
          <p:spPr>
            <a:xfrm>
              <a:off x="3992308" y="193843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200"/>
            </a:solidFill>
            <a:ln w="9525" cap="flat">
              <a:noFill/>
              <a:prstDash val="solid"/>
              <a:miter/>
            </a:ln>
          </p:spPr>
          <p:txBody>
            <a:bodyPr rtlCol="0" anchor="ctr"/>
            <a:lstStyle/>
            <a:p>
              <a:endParaRPr lang="en-AU" sz="2400"/>
            </a:p>
          </p:txBody>
        </p:sp>
        <p:sp>
          <p:nvSpPr>
            <p:cNvPr id="1591" name="Freeform 1590">
              <a:extLst>
                <a:ext uri="{FF2B5EF4-FFF2-40B4-BE49-F238E27FC236}">
                  <a16:creationId xmlns:a16="http://schemas.microsoft.com/office/drawing/2014/main" id="{CA5EC0CC-3369-7440-AAD1-68B813D4AEEE}"/>
                </a:ext>
              </a:extLst>
            </p:cNvPr>
            <p:cNvSpPr/>
            <p:nvPr/>
          </p:nvSpPr>
          <p:spPr>
            <a:xfrm>
              <a:off x="4102703" y="193843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92" name="Freeform 1591">
              <a:extLst>
                <a:ext uri="{FF2B5EF4-FFF2-40B4-BE49-F238E27FC236}">
                  <a16:creationId xmlns:a16="http://schemas.microsoft.com/office/drawing/2014/main" id="{9F59DF53-316B-3847-91C8-17339C4FBFD8}"/>
                </a:ext>
              </a:extLst>
            </p:cNvPr>
            <p:cNvSpPr/>
            <p:nvPr/>
          </p:nvSpPr>
          <p:spPr>
            <a:xfrm>
              <a:off x="3992308" y="2048256"/>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93" name="Freeform 1592">
              <a:extLst>
                <a:ext uri="{FF2B5EF4-FFF2-40B4-BE49-F238E27FC236}">
                  <a16:creationId xmlns:a16="http://schemas.microsoft.com/office/drawing/2014/main" id="{A0F5133C-397B-EA40-ACF4-D6D54611E3C2}"/>
                </a:ext>
              </a:extLst>
            </p:cNvPr>
            <p:cNvSpPr/>
            <p:nvPr/>
          </p:nvSpPr>
          <p:spPr>
            <a:xfrm>
              <a:off x="4102703" y="2505598"/>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D37F9C"/>
            </a:solidFill>
            <a:ln w="9525" cap="flat">
              <a:noFill/>
              <a:prstDash val="solid"/>
              <a:miter/>
            </a:ln>
          </p:spPr>
          <p:txBody>
            <a:bodyPr rtlCol="0" anchor="ctr"/>
            <a:lstStyle/>
            <a:p>
              <a:endParaRPr lang="en-AU" sz="2400"/>
            </a:p>
          </p:txBody>
        </p:sp>
        <p:sp>
          <p:nvSpPr>
            <p:cNvPr id="1594" name="Freeform 1593">
              <a:extLst>
                <a:ext uri="{FF2B5EF4-FFF2-40B4-BE49-F238E27FC236}">
                  <a16:creationId xmlns:a16="http://schemas.microsoft.com/office/drawing/2014/main" id="{060E59CE-9EAE-AF46-B355-834853836E1E}"/>
                </a:ext>
              </a:extLst>
            </p:cNvPr>
            <p:cNvSpPr/>
            <p:nvPr/>
          </p:nvSpPr>
          <p:spPr>
            <a:xfrm>
              <a:off x="3881818" y="2393346"/>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95" name="Freeform 1594">
              <a:extLst>
                <a:ext uri="{FF2B5EF4-FFF2-40B4-BE49-F238E27FC236}">
                  <a16:creationId xmlns:a16="http://schemas.microsoft.com/office/drawing/2014/main" id="{EBCF5DD8-7D06-8B4B-9B7B-E7B5F7848B99}"/>
                </a:ext>
              </a:extLst>
            </p:cNvPr>
            <p:cNvSpPr/>
            <p:nvPr/>
          </p:nvSpPr>
          <p:spPr>
            <a:xfrm>
              <a:off x="3881818" y="2283600"/>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C6D92D"/>
            </a:solidFill>
            <a:ln w="9525" cap="flat">
              <a:noFill/>
              <a:prstDash val="solid"/>
              <a:miter/>
            </a:ln>
          </p:spPr>
          <p:txBody>
            <a:bodyPr rtlCol="0" anchor="ctr"/>
            <a:lstStyle/>
            <a:p>
              <a:endParaRPr lang="en-AU" sz="2400"/>
            </a:p>
          </p:txBody>
        </p:sp>
        <p:sp>
          <p:nvSpPr>
            <p:cNvPr id="1596" name="Freeform 1595">
              <a:extLst>
                <a:ext uri="{FF2B5EF4-FFF2-40B4-BE49-F238E27FC236}">
                  <a16:creationId xmlns:a16="http://schemas.microsoft.com/office/drawing/2014/main" id="{89F96C0D-84BD-544C-87AC-B5C518EB1CF9}"/>
                </a:ext>
              </a:extLst>
            </p:cNvPr>
            <p:cNvSpPr/>
            <p:nvPr/>
          </p:nvSpPr>
          <p:spPr>
            <a:xfrm>
              <a:off x="3881818" y="2509009"/>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D37F9C"/>
            </a:solidFill>
            <a:ln w="9525" cap="flat">
              <a:noFill/>
              <a:prstDash val="solid"/>
              <a:miter/>
            </a:ln>
          </p:spPr>
          <p:txBody>
            <a:bodyPr rtlCol="0" anchor="ctr"/>
            <a:lstStyle/>
            <a:p>
              <a:endParaRPr lang="en-AU" sz="2400"/>
            </a:p>
          </p:txBody>
        </p:sp>
        <p:sp>
          <p:nvSpPr>
            <p:cNvPr id="1597" name="Freeform 1596">
              <a:extLst>
                <a:ext uri="{FF2B5EF4-FFF2-40B4-BE49-F238E27FC236}">
                  <a16:creationId xmlns:a16="http://schemas.microsoft.com/office/drawing/2014/main" id="{EC645D96-6826-7446-BE23-63D4E74811F6}"/>
                </a:ext>
              </a:extLst>
            </p:cNvPr>
            <p:cNvSpPr/>
            <p:nvPr/>
          </p:nvSpPr>
          <p:spPr>
            <a:xfrm>
              <a:off x="3881818" y="2613088"/>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98" name="Freeform 1597">
              <a:extLst>
                <a:ext uri="{FF2B5EF4-FFF2-40B4-BE49-F238E27FC236}">
                  <a16:creationId xmlns:a16="http://schemas.microsoft.com/office/drawing/2014/main" id="{E815A47E-5926-854F-8265-894E085BF542}"/>
                </a:ext>
              </a:extLst>
            </p:cNvPr>
            <p:cNvSpPr/>
            <p:nvPr/>
          </p:nvSpPr>
          <p:spPr>
            <a:xfrm>
              <a:off x="3881818" y="3275361"/>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99" name="Freeform 1598">
              <a:extLst>
                <a:ext uri="{FF2B5EF4-FFF2-40B4-BE49-F238E27FC236}">
                  <a16:creationId xmlns:a16="http://schemas.microsoft.com/office/drawing/2014/main" id="{337756B3-C1D8-564C-A13C-D20BAFCE73C2}"/>
                </a:ext>
              </a:extLst>
            </p:cNvPr>
            <p:cNvSpPr/>
            <p:nvPr/>
          </p:nvSpPr>
          <p:spPr>
            <a:xfrm>
              <a:off x="3881818" y="2832830"/>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600" name="Freeform 1599">
              <a:extLst>
                <a:ext uri="{FF2B5EF4-FFF2-40B4-BE49-F238E27FC236}">
                  <a16:creationId xmlns:a16="http://schemas.microsoft.com/office/drawing/2014/main" id="{2E437F3F-EEFC-2940-88AC-E031478EF805}"/>
                </a:ext>
              </a:extLst>
            </p:cNvPr>
            <p:cNvSpPr/>
            <p:nvPr/>
          </p:nvSpPr>
          <p:spPr>
            <a:xfrm>
              <a:off x="3881818" y="2942653"/>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601" name="Freeform 1600">
              <a:extLst>
                <a:ext uri="{FF2B5EF4-FFF2-40B4-BE49-F238E27FC236}">
                  <a16:creationId xmlns:a16="http://schemas.microsoft.com/office/drawing/2014/main" id="{B42C0066-AD80-F14E-8BD4-DFB4E407DD1A}"/>
                </a:ext>
              </a:extLst>
            </p:cNvPr>
            <p:cNvSpPr/>
            <p:nvPr/>
          </p:nvSpPr>
          <p:spPr>
            <a:xfrm>
              <a:off x="3881818" y="305257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D37F9C"/>
            </a:solidFill>
            <a:ln w="9525" cap="flat">
              <a:noFill/>
              <a:prstDash val="solid"/>
              <a:miter/>
            </a:ln>
          </p:spPr>
          <p:txBody>
            <a:bodyPr rtlCol="0" anchor="ctr"/>
            <a:lstStyle/>
            <a:p>
              <a:endParaRPr lang="en-AU" sz="2400"/>
            </a:p>
          </p:txBody>
        </p:sp>
        <p:sp>
          <p:nvSpPr>
            <p:cNvPr id="1602" name="Freeform 1601">
              <a:extLst>
                <a:ext uri="{FF2B5EF4-FFF2-40B4-BE49-F238E27FC236}">
                  <a16:creationId xmlns:a16="http://schemas.microsoft.com/office/drawing/2014/main" id="{315841AB-BBE5-024A-BD0C-E89AF1EF1DC8}"/>
                </a:ext>
              </a:extLst>
            </p:cNvPr>
            <p:cNvSpPr/>
            <p:nvPr/>
          </p:nvSpPr>
          <p:spPr>
            <a:xfrm>
              <a:off x="4102703" y="2393346"/>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200"/>
            </a:solidFill>
            <a:ln w="9525" cap="flat">
              <a:noFill/>
              <a:prstDash val="solid"/>
              <a:miter/>
            </a:ln>
          </p:spPr>
          <p:txBody>
            <a:bodyPr rtlCol="0" anchor="ctr"/>
            <a:lstStyle/>
            <a:p>
              <a:endParaRPr lang="en-AU" sz="2400"/>
            </a:p>
          </p:txBody>
        </p:sp>
        <p:sp>
          <p:nvSpPr>
            <p:cNvPr id="1603" name="Freeform 1602">
              <a:extLst>
                <a:ext uri="{FF2B5EF4-FFF2-40B4-BE49-F238E27FC236}">
                  <a16:creationId xmlns:a16="http://schemas.microsoft.com/office/drawing/2014/main" id="{F9AE0F8B-D020-0D43-884A-19B3385E90D4}"/>
                </a:ext>
              </a:extLst>
            </p:cNvPr>
            <p:cNvSpPr/>
            <p:nvPr/>
          </p:nvSpPr>
          <p:spPr>
            <a:xfrm>
              <a:off x="3992308" y="2283428"/>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604" name="Freeform 1603">
              <a:extLst>
                <a:ext uri="{FF2B5EF4-FFF2-40B4-BE49-F238E27FC236}">
                  <a16:creationId xmlns:a16="http://schemas.microsoft.com/office/drawing/2014/main" id="{7E7C59C0-B980-0C47-AFFA-DD3D9CACD4B1}"/>
                </a:ext>
              </a:extLst>
            </p:cNvPr>
            <p:cNvSpPr/>
            <p:nvPr/>
          </p:nvSpPr>
          <p:spPr>
            <a:xfrm>
              <a:off x="4102703" y="2283428"/>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605" name="Freeform 1604">
              <a:extLst>
                <a:ext uri="{FF2B5EF4-FFF2-40B4-BE49-F238E27FC236}">
                  <a16:creationId xmlns:a16="http://schemas.microsoft.com/office/drawing/2014/main" id="{378C751D-21A2-3A41-B65B-AD10E0A98821}"/>
                </a:ext>
              </a:extLst>
            </p:cNvPr>
            <p:cNvSpPr/>
            <p:nvPr/>
          </p:nvSpPr>
          <p:spPr>
            <a:xfrm>
              <a:off x="3992308" y="2503170"/>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C6D92D"/>
            </a:solidFill>
            <a:ln w="9525" cap="flat">
              <a:noFill/>
              <a:prstDash val="solid"/>
              <a:miter/>
            </a:ln>
          </p:spPr>
          <p:txBody>
            <a:bodyPr rtlCol="0" anchor="ctr"/>
            <a:lstStyle/>
            <a:p>
              <a:endParaRPr lang="en-AU" sz="2400"/>
            </a:p>
          </p:txBody>
        </p:sp>
        <p:sp>
          <p:nvSpPr>
            <p:cNvPr id="1606" name="Freeform 1605">
              <a:extLst>
                <a:ext uri="{FF2B5EF4-FFF2-40B4-BE49-F238E27FC236}">
                  <a16:creationId xmlns:a16="http://schemas.microsoft.com/office/drawing/2014/main" id="{83B312FD-45E8-CF43-A282-E62E9DB4588B}"/>
                </a:ext>
              </a:extLst>
            </p:cNvPr>
            <p:cNvSpPr/>
            <p:nvPr/>
          </p:nvSpPr>
          <p:spPr>
            <a:xfrm>
              <a:off x="4102703" y="2503170"/>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607" name="Freeform 1606">
              <a:extLst>
                <a:ext uri="{FF2B5EF4-FFF2-40B4-BE49-F238E27FC236}">
                  <a16:creationId xmlns:a16="http://schemas.microsoft.com/office/drawing/2014/main" id="{2E79868D-310B-9B4A-BF33-FE115E9F3B53}"/>
                </a:ext>
              </a:extLst>
            </p:cNvPr>
            <p:cNvSpPr/>
            <p:nvPr/>
          </p:nvSpPr>
          <p:spPr>
            <a:xfrm>
              <a:off x="3992308" y="2613088"/>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608" name="Freeform 1607">
              <a:extLst>
                <a:ext uri="{FF2B5EF4-FFF2-40B4-BE49-F238E27FC236}">
                  <a16:creationId xmlns:a16="http://schemas.microsoft.com/office/drawing/2014/main" id="{7FFEF5BC-7FD2-2E4F-9454-90EA2D6A0CC5}"/>
                </a:ext>
              </a:extLst>
            </p:cNvPr>
            <p:cNvSpPr/>
            <p:nvPr/>
          </p:nvSpPr>
          <p:spPr>
            <a:xfrm>
              <a:off x="4102703" y="2613088"/>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D37F9C"/>
            </a:solidFill>
            <a:ln w="9525" cap="flat">
              <a:noFill/>
              <a:prstDash val="solid"/>
              <a:miter/>
            </a:ln>
          </p:spPr>
          <p:txBody>
            <a:bodyPr rtlCol="0" anchor="ctr"/>
            <a:lstStyle/>
            <a:p>
              <a:endParaRPr lang="en-AU" sz="2400"/>
            </a:p>
          </p:txBody>
        </p:sp>
        <p:sp>
          <p:nvSpPr>
            <p:cNvPr id="1609" name="Freeform 1608">
              <a:extLst>
                <a:ext uri="{FF2B5EF4-FFF2-40B4-BE49-F238E27FC236}">
                  <a16:creationId xmlns:a16="http://schemas.microsoft.com/office/drawing/2014/main" id="{00CAD08A-95F6-C344-93DF-75BE7A8522BA}"/>
                </a:ext>
              </a:extLst>
            </p:cNvPr>
            <p:cNvSpPr/>
            <p:nvPr/>
          </p:nvSpPr>
          <p:spPr>
            <a:xfrm>
              <a:off x="3992308" y="2722911"/>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610" name="Freeform 1609">
              <a:extLst>
                <a:ext uri="{FF2B5EF4-FFF2-40B4-BE49-F238E27FC236}">
                  <a16:creationId xmlns:a16="http://schemas.microsoft.com/office/drawing/2014/main" id="{B7852482-4663-034A-BE0F-A567E55F7349}"/>
                </a:ext>
              </a:extLst>
            </p:cNvPr>
            <p:cNvSpPr/>
            <p:nvPr/>
          </p:nvSpPr>
          <p:spPr>
            <a:xfrm>
              <a:off x="4102703" y="2722911"/>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C6D92D"/>
            </a:solidFill>
            <a:ln w="9525" cap="flat">
              <a:noFill/>
              <a:prstDash val="solid"/>
              <a:miter/>
            </a:ln>
          </p:spPr>
          <p:txBody>
            <a:bodyPr rtlCol="0" anchor="ctr"/>
            <a:lstStyle/>
            <a:p>
              <a:endParaRPr lang="en-AU" sz="2400"/>
            </a:p>
          </p:txBody>
        </p:sp>
        <p:sp>
          <p:nvSpPr>
            <p:cNvPr id="1611" name="Freeform 1610">
              <a:extLst>
                <a:ext uri="{FF2B5EF4-FFF2-40B4-BE49-F238E27FC236}">
                  <a16:creationId xmlns:a16="http://schemas.microsoft.com/office/drawing/2014/main" id="{21A89A84-7904-3E47-B074-1BB3639565D4}"/>
                </a:ext>
              </a:extLst>
            </p:cNvPr>
            <p:cNvSpPr/>
            <p:nvPr/>
          </p:nvSpPr>
          <p:spPr>
            <a:xfrm>
              <a:off x="3992308" y="2832830"/>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C6D92D"/>
            </a:solidFill>
            <a:ln w="9525" cap="flat">
              <a:noFill/>
              <a:prstDash val="solid"/>
              <a:miter/>
            </a:ln>
          </p:spPr>
          <p:txBody>
            <a:bodyPr rtlCol="0" anchor="ctr"/>
            <a:lstStyle/>
            <a:p>
              <a:endParaRPr lang="en-AU" sz="2400"/>
            </a:p>
          </p:txBody>
        </p:sp>
        <p:sp>
          <p:nvSpPr>
            <p:cNvPr id="1612" name="Freeform 1611">
              <a:extLst>
                <a:ext uri="{FF2B5EF4-FFF2-40B4-BE49-F238E27FC236}">
                  <a16:creationId xmlns:a16="http://schemas.microsoft.com/office/drawing/2014/main" id="{FF43A28B-903E-B54A-8F02-7576184EBCC1}"/>
                </a:ext>
              </a:extLst>
            </p:cNvPr>
            <p:cNvSpPr/>
            <p:nvPr/>
          </p:nvSpPr>
          <p:spPr>
            <a:xfrm>
              <a:off x="4102703" y="2832830"/>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613" name="Freeform 1612">
              <a:extLst>
                <a:ext uri="{FF2B5EF4-FFF2-40B4-BE49-F238E27FC236}">
                  <a16:creationId xmlns:a16="http://schemas.microsoft.com/office/drawing/2014/main" id="{C1C7C147-881F-6B4E-AD9B-6B5BE407E9F8}"/>
                </a:ext>
              </a:extLst>
            </p:cNvPr>
            <p:cNvSpPr/>
            <p:nvPr/>
          </p:nvSpPr>
          <p:spPr>
            <a:xfrm>
              <a:off x="3992308" y="2942653"/>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200"/>
            </a:solidFill>
            <a:ln w="9525" cap="flat">
              <a:noFill/>
              <a:prstDash val="solid"/>
              <a:miter/>
            </a:ln>
          </p:spPr>
          <p:txBody>
            <a:bodyPr rtlCol="0" anchor="ctr"/>
            <a:lstStyle/>
            <a:p>
              <a:endParaRPr lang="en-AU" sz="2400"/>
            </a:p>
          </p:txBody>
        </p:sp>
        <p:sp>
          <p:nvSpPr>
            <p:cNvPr id="1614" name="Freeform 1613">
              <a:extLst>
                <a:ext uri="{FF2B5EF4-FFF2-40B4-BE49-F238E27FC236}">
                  <a16:creationId xmlns:a16="http://schemas.microsoft.com/office/drawing/2014/main" id="{53864026-DBC1-3C40-BFED-BDA9DF0CF88C}"/>
                </a:ext>
              </a:extLst>
            </p:cNvPr>
            <p:cNvSpPr/>
            <p:nvPr/>
          </p:nvSpPr>
          <p:spPr>
            <a:xfrm>
              <a:off x="4102703" y="2942653"/>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615" name="Freeform 1614">
              <a:extLst>
                <a:ext uri="{FF2B5EF4-FFF2-40B4-BE49-F238E27FC236}">
                  <a16:creationId xmlns:a16="http://schemas.microsoft.com/office/drawing/2014/main" id="{F1B9AD80-EA5F-714F-9302-263963EED048}"/>
                </a:ext>
              </a:extLst>
            </p:cNvPr>
            <p:cNvSpPr/>
            <p:nvPr/>
          </p:nvSpPr>
          <p:spPr>
            <a:xfrm>
              <a:off x="3992308" y="305257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grpSp>
      <p:grpSp>
        <p:nvGrpSpPr>
          <p:cNvPr id="1221" name="Group 1220">
            <a:extLst>
              <a:ext uri="{FF2B5EF4-FFF2-40B4-BE49-F238E27FC236}">
                <a16:creationId xmlns:a16="http://schemas.microsoft.com/office/drawing/2014/main" id="{36168243-98AB-E04F-B640-B26624C60A23}"/>
              </a:ext>
            </a:extLst>
          </p:cNvPr>
          <p:cNvGrpSpPr/>
          <p:nvPr/>
        </p:nvGrpSpPr>
        <p:grpSpPr>
          <a:xfrm>
            <a:off x="2534998" y="3748577"/>
            <a:ext cx="1054697" cy="4588937"/>
            <a:chOff x="1229677" y="1424273"/>
            <a:chExt cx="517302" cy="2250757"/>
          </a:xfrm>
        </p:grpSpPr>
        <p:grpSp>
          <p:nvGrpSpPr>
            <p:cNvPr id="1518" name="Group 1517">
              <a:extLst>
                <a:ext uri="{FF2B5EF4-FFF2-40B4-BE49-F238E27FC236}">
                  <a16:creationId xmlns:a16="http://schemas.microsoft.com/office/drawing/2014/main" id="{12A8947B-8E75-7446-B2F3-BF7E7A4F6B24}"/>
                </a:ext>
              </a:extLst>
            </p:cNvPr>
            <p:cNvGrpSpPr/>
            <p:nvPr/>
          </p:nvGrpSpPr>
          <p:grpSpPr>
            <a:xfrm>
              <a:off x="1229677" y="1424273"/>
              <a:ext cx="517302" cy="2250757"/>
              <a:chOff x="1229677" y="1424273"/>
              <a:chExt cx="517302" cy="2250757"/>
            </a:xfrm>
          </p:grpSpPr>
          <p:sp>
            <p:nvSpPr>
              <p:cNvPr id="1556" name="Freeform 1555">
                <a:extLst>
                  <a:ext uri="{FF2B5EF4-FFF2-40B4-BE49-F238E27FC236}">
                    <a16:creationId xmlns:a16="http://schemas.microsoft.com/office/drawing/2014/main" id="{7B25E2DC-01A3-1144-88E7-F21AF1247C09}"/>
                  </a:ext>
                </a:extLst>
              </p:cNvPr>
              <p:cNvSpPr/>
              <p:nvPr/>
            </p:nvSpPr>
            <p:spPr>
              <a:xfrm>
                <a:off x="1229677" y="1424273"/>
                <a:ext cx="517302" cy="2250757"/>
              </a:xfrm>
              <a:custGeom>
                <a:avLst/>
                <a:gdLst>
                  <a:gd name="connsiteX0" fmla="*/ 455676 w 517302"/>
                  <a:gd name="connsiteY0" fmla="*/ 0 h 2250757"/>
                  <a:gd name="connsiteX1" fmla="*/ 517303 w 517302"/>
                  <a:gd name="connsiteY1" fmla="*/ 0 h 2250757"/>
                  <a:gd name="connsiteX2" fmla="*/ 517303 w 517302"/>
                  <a:gd name="connsiteY2" fmla="*/ 2250757 h 2250757"/>
                  <a:gd name="connsiteX3" fmla="*/ 455676 w 517302"/>
                  <a:gd name="connsiteY3" fmla="*/ 2250757 h 2250757"/>
                  <a:gd name="connsiteX4" fmla="*/ 61627 w 517302"/>
                  <a:gd name="connsiteY4" fmla="*/ 2250757 h 2250757"/>
                  <a:gd name="connsiteX5" fmla="*/ 0 w 517302"/>
                  <a:gd name="connsiteY5" fmla="*/ 2250757 h 2250757"/>
                  <a:gd name="connsiteX6" fmla="*/ 0 w 517302"/>
                  <a:gd name="connsiteY6" fmla="*/ 0 h 2250757"/>
                  <a:gd name="connsiteX7" fmla="*/ 61627 w 517302"/>
                  <a:gd name="connsiteY7" fmla="*/ 0 h 225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302" h="2250757">
                    <a:moveTo>
                      <a:pt x="455676" y="0"/>
                    </a:moveTo>
                    <a:cubicBezTo>
                      <a:pt x="489712" y="0"/>
                      <a:pt x="517303" y="0"/>
                      <a:pt x="517303" y="0"/>
                    </a:cubicBezTo>
                    <a:lnTo>
                      <a:pt x="517303" y="2250757"/>
                    </a:lnTo>
                    <a:cubicBezTo>
                      <a:pt x="517303" y="2250757"/>
                      <a:pt x="489712" y="2250757"/>
                      <a:pt x="455676" y="2250757"/>
                    </a:cubicBezTo>
                    <a:lnTo>
                      <a:pt x="61627" y="2250757"/>
                    </a:lnTo>
                    <a:cubicBezTo>
                      <a:pt x="27591" y="2250757"/>
                      <a:pt x="0" y="2250757"/>
                      <a:pt x="0" y="2250757"/>
                    </a:cubicBezTo>
                    <a:lnTo>
                      <a:pt x="0" y="0"/>
                    </a:lnTo>
                    <a:cubicBezTo>
                      <a:pt x="0" y="0"/>
                      <a:pt x="27591" y="0"/>
                      <a:pt x="61627" y="0"/>
                    </a:cubicBezTo>
                    <a:close/>
                  </a:path>
                </a:pathLst>
              </a:custGeom>
              <a:solidFill>
                <a:srgbClr val="3A3159"/>
              </a:solidFill>
              <a:ln w="9525" cap="flat">
                <a:noFill/>
                <a:prstDash val="solid"/>
                <a:miter/>
              </a:ln>
            </p:spPr>
            <p:txBody>
              <a:bodyPr rtlCol="0" anchor="ctr"/>
              <a:lstStyle/>
              <a:p>
                <a:endParaRPr lang="en-AU" sz="2400"/>
              </a:p>
            </p:txBody>
          </p:sp>
          <p:sp>
            <p:nvSpPr>
              <p:cNvPr id="1557" name="Freeform 1556">
                <a:extLst>
                  <a:ext uri="{FF2B5EF4-FFF2-40B4-BE49-F238E27FC236}">
                    <a16:creationId xmlns:a16="http://schemas.microsoft.com/office/drawing/2014/main" id="{757D668D-FBA3-7E42-969E-8093BF8A5618}"/>
                  </a:ext>
                </a:extLst>
              </p:cNvPr>
              <p:cNvSpPr/>
              <p:nvPr/>
            </p:nvSpPr>
            <p:spPr>
              <a:xfrm>
                <a:off x="1343882" y="3098958"/>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58" name="Freeform 1557">
                <a:extLst>
                  <a:ext uri="{FF2B5EF4-FFF2-40B4-BE49-F238E27FC236}">
                    <a16:creationId xmlns:a16="http://schemas.microsoft.com/office/drawing/2014/main" id="{734899D9-ADC8-0D42-B7AF-4AC38A3FED07}"/>
                  </a:ext>
                </a:extLst>
              </p:cNvPr>
              <p:cNvSpPr/>
              <p:nvPr/>
            </p:nvSpPr>
            <p:spPr>
              <a:xfrm>
                <a:off x="1343882" y="3208782"/>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59" name="Freeform 1558">
                <a:extLst>
                  <a:ext uri="{FF2B5EF4-FFF2-40B4-BE49-F238E27FC236}">
                    <a16:creationId xmlns:a16="http://schemas.microsoft.com/office/drawing/2014/main" id="{FC6741E8-FCA8-6148-A3A0-F5F09476FA36}"/>
                  </a:ext>
                </a:extLst>
              </p:cNvPr>
              <p:cNvSpPr/>
              <p:nvPr/>
            </p:nvSpPr>
            <p:spPr>
              <a:xfrm>
                <a:off x="1343882" y="3318700"/>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D37F9C"/>
              </a:solidFill>
              <a:ln w="9525" cap="flat">
                <a:noFill/>
                <a:prstDash val="solid"/>
                <a:miter/>
              </a:ln>
            </p:spPr>
            <p:txBody>
              <a:bodyPr rtlCol="0" anchor="ctr"/>
              <a:lstStyle/>
              <a:p>
                <a:endParaRPr lang="en-AU" sz="2400"/>
              </a:p>
            </p:txBody>
          </p:sp>
          <p:sp>
            <p:nvSpPr>
              <p:cNvPr id="1560" name="Freeform 1559">
                <a:extLst>
                  <a:ext uri="{FF2B5EF4-FFF2-40B4-BE49-F238E27FC236}">
                    <a16:creationId xmlns:a16="http://schemas.microsoft.com/office/drawing/2014/main" id="{CFA4D555-9D40-3945-88CD-F4F7D794E409}"/>
                  </a:ext>
                </a:extLst>
              </p:cNvPr>
              <p:cNvSpPr/>
              <p:nvPr/>
            </p:nvSpPr>
            <p:spPr>
              <a:xfrm>
                <a:off x="1454372" y="3431571"/>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61" name="Freeform 1560">
                <a:extLst>
                  <a:ext uri="{FF2B5EF4-FFF2-40B4-BE49-F238E27FC236}">
                    <a16:creationId xmlns:a16="http://schemas.microsoft.com/office/drawing/2014/main" id="{0C09277B-CD82-824B-A141-18235A55FDA1}"/>
                  </a:ext>
                </a:extLst>
              </p:cNvPr>
              <p:cNvSpPr/>
              <p:nvPr/>
            </p:nvSpPr>
            <p:spPr>
              <a:xfrm>
                <a:off x="1564767" y="3431571"/>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D37F9C"/>
              </a:solidFill>
              <a:ln w="9525" cap="flat">
                <a:noFill/>
                <a:prstDash val="solid"/>
                <a:miter/>
              </a:ln>
            </p:spPr>
            <p:txBody>
              <a:bodyPr rtlCol="0" anchor="ctr"/>
              <a:lstStyle/>
              <a:p>
                <a:endParaRPr lang="en-AU" sz="2400"/>
              </a:p>
            </p:txBody>
          </p:sp>
          <p:sp>
            <p:nvSpPr>
              <p:cNvPr id="1562" name="Freeform 1561">
                <a:extLst>
                  <a:ext uri="{FF2B5EF4-FFF2-40B4-BE49-F238E27FC236}">
                    <a16:creationId xmlns:a16="http://schemas.microsoft.com/office/drawing/2014/main" id="{5AD24176-B663-B24A-AF20-75696C9A32B3}"/>
                  </a:ext>
                </a:extLst>
              </p:cNvPr>
              <p:cNvSpPr/>
              <p:nvPr/>
            </p:nvSpPr>
            <p:spPr>
              <a:xfrm>
                <a:off x="1454372" y="3098958"/>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C6D92D"/>
              </a:solidFill>
              <a:ln w="9525" cap="flat">
                <a:noFill/>
                <a:prstDash val="solid"/>
                <a:miter/>
              </a:ln>
            </p:spPr>
            <p:txBody>
              <a:bodyPr rtlCol="0" anchor="ctr"/>
              <a:lstStyle/>
              <a:p>
                <a:endParaRPr lang="en-AU" sz="2400"/>
              </a:p>
            </p:txBody>
          </p:sp>
          <p:sp>
            <p:nvSpPr>
              <p:cNvPr id="1563" name="Freeform 1562">
                <a:extLst>
                  <a:ext uri="{FF2B5EF4-FFF2-40B4-BE49-F238E27FC236}">
                    <a16:creationId xmlns:a16="http://schemas.microsoft.com/office/drawing/2014/main" id="{EB8634C1-568E-B84C-9E43-5F90231F1395}"/>
                  </a:ext>
                </a:extLst>
              </p:cNvPr>
              <p:cNvSpPr/>
              <p:nvPr/>
            </p:nvSpPr>
            <p:spPr>
              <a:xfrm>
                <a:off x="1454372" y="3208782"/>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200"/>
              </a:solidFill>
              <a:ln w="9525" cap="flat">
                <a:noFill/>
                <a:prstDash val="solid"/>
                <a:miter/>
              </a:ln>
            </p:spPr>
            <p:txBody>
              <a:bodyPr rtlCol="0" anchor="ctr"/>
              <a:lstStyle/>
              <a:p>
                <a:endParaRPr lang="en-AU" sz="2400"/>
              </a:p>
            </p:txBody>
          </p:sp>
          <p:sp>
            <p:nvSpPr>
              <p:cNvPr id="1564" name="Freeform 1563">
                <a:extLst>
                  <a:ext uri="{FF2B5EF4-FFF2-40B4-BE49-F238E27FC236}">
                    <a16:creationId xmlns:a16="http://schemas.microsoft.com/office/drawing/2014/main" id="{9890E95B-E8E6-8749-9D99-6E0AF69808E4}"/>
                  </a:ext>
                </a:extLst>
              </p:cNvPr>
              <p:cNvSpPr/>
              <p:nvPr/>
            </p:nvSpPr>
            <p:spPr>
              <a:xfrm>
                <a:off x="1454372" y="3318700"/>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grpSp>
        <p:sp>
          <p:nvSpPr>
            <p:cNvPr id="1519" name="Freeform 1518">
              <a:extLst>
                <a:ext uri="{FF2B5EF4-FFF2-40B4-BE49-F238E27FC236}">
                  <a16:creationId xmlns:a16="http://schemas.microsoft.com/office/drawing/2014/main" id="{A95E1092-F7B4-0345-8378-065B8129493C}"/>
                </a:ext>
              </a:extLst>
            </p:cNvPr>
            <p:cNvSpPr/>
            <p:nvPr/>
          </p:nvSpPr>
          <p:spPr>
            <a:xfrm>
              <a:off x="1343882" y="1655254"/>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20" name="Freeform 1519">
              <a:extLst>
                <a:ext uri="{FF2B5EF4-FFF2-40B4-BE49-F238E27FC236}">
                  <a16:creationId xmlns:a16="http://schemas.microsoft.com/office/drawing/2014/main" id="{2A6F53AA-12A8-3748-BD09-F904BD2E523C}"/>
                </a:ext>
              </a:extLst>
            </p:cNvPr>
            <p:cNvSpPr/>
            <p:nvPr/>
          </p:nvSpPr>
          <p:spPr>
            <a:xfrm>
              <a:off x="1343882" y="1545336"/>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C6D92D"/>
            </a:solidFill>
            <a:ln w="9525" cap="flat">
              <a:noFill/>
              <a:prstDash val="solid"/>
              <a:miter/>
            </a:ln>
          </p:spPr>
          <p:txBody>
            <a:bodyPr rtlCol="0" anchor="ctr"/>
            <a:lstStyle/>
            <a:p>
              <a:endParaRPr lang="en-AU" sz="2400"/>
            </a:p>
          </p:txBody>
        </p:sp>
        <p:sp>
          <p:nvSpPr>
            <p:cNvPr id="1521" name="Freeform 1520">
              <a:extLst>
                <a:ext uri="{FF2B5EF4-FFF2-40B4-BE49-F238E27FC236}">
                  <a16:creationId xmlns:a16="http://schemas.microsoft.com/office/drawing/2014/main" id="{A1121A75-2E43-DF4C-B66F-F8E0E6125CBE}"/>
                </a:ext>
              </a:extLst>
            </p:cNvPr>
            <p:cNvSpPr/>
            <p:nvPr/>
          </p:nvSpPr>
          <p:spPr>
            <a:xfrm>
              <a:off x="1343882" y="1765077"/>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D37F9C"/>
            </a:solidFill>
            <a:ln w="9525" cap="flat">
              <a:noFill/>
              <a:prstDash val="solid"/>
              <a:miter/>
            </a:ln>
          </p:spPr>
          <p:txBody>
            <a:bodyPr rtlCol="0" anchor="ctr"/>
            <a:lstStyle/>
            <a:p>
              <a:endParaRPr lang="en-AU" sz="2400"/>
            </a:p>
          </p:txBody>
        </p:sp>
        <p:sp>
          <p:nvSpPr>
            <p:cNvPr id="1522" name="Freeform 1521">
              <a:extLst>
                <a:ext uri="{FF2B5EF4-FFF2-40B4-BE49-F238E27FC236}">
                  <a16:creationId xmlns:a16="http://schemas.microsoft.com/office/drawing/2014/main" id="{14F3C56B-FD1C-D945-8850-3BE21B3A4C42}"/>
                </a:ext>
              </a:extLst>
            </p:cNvPr>
            <p:cNvSpPr/>
            <p:nvPr/>
          </p:nvSpPr>
          <p:spPr>
            <a:xfrm>
              <a:off x="1343882" y="1874996"/>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23" name="Freeform 1522">
              <a:extLst>
                <a:ext uri="{FF2B5EF4-FFF2-40B4-BE49-F238E27FC236}">
                  <a16:creationId xmlns:a16="http://schemas.microsoft.com/office/drawing/2014/main" id="{A936CC4B-02A9-114A-AD23-2A7697E931A6}"/>
                </a:ext>
              </a:extLst>
            </p:cNvPr>
            <p:cNvSpPr/>
            <p:nvPr/>
          </p:nvSpPr>
          <p:spPr>
            <a:xfrm>
              <a:off x="1343882" y="2094737"/>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24" name="Freeform 1523">
              <a:extLst>
                <a:ext uri="{FF2B5EF4-FFF2-40B4-BE49-F238E27FC236}">
                  <a16:creationId xmlns:a16="http://schemas.microsoft.com/office/drawing/2014/main" id="{4F79C2A6-4EEA-1A40-81DB-93BDA8651A9B}"/>
                </a:ext>
              </a:extLst>
            </p:cNvPr>
            <p:cNvSpPr/>
            <p:nvPr/>
          </p:nvSpPr>
          <p:spPr>
            <a:xfrm>
              <a:off x="1343882" y="2204561"/>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25" name="Freeform 1524">
              <a:extLst>
                <a:ext uri="{FF2B5EF4-FFF2-40B4-BE49-F238E27FC236}">
                  <a16:creationId xmlns:a16="http://schemas.microsoft.com/office/drawing/2014/main" id="{3DBE0C64-E436-EB4E-A3C3-70B23414C141}"/>
                </a:ext>
              </a:extLst>
            </p:cNvPr>
            <p:cNvSpPr/>
            <p:nvPr/>
          </p:nvSpPr>
          <p:spPr>
            <a:xfrm>
              <a:off x="1343882" y="2314384"/>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D37F9C"/>
            </a:solidFill>
            <a:ln w="9525" cap="flat">
              <a:noFill/>
              <a:prstDash val="solid"/>
              <a:miter/>
            </a:ln>
          </p:spPr>
          <p:txBody>
            <a:bodyPr rtlCol="0" anchor="ctr"/>
            <a:lstStyle/>
            <a:p>
              <a:endParaRPr lang="en-AU" sz="2400"/>
            </a:p>
          </p:txBody>
        </p:sp>
        <p:sp>
          <p:nvSpPr>
            <p:cNvPr id="1526" name="Freeform 1525">
              <a:extLst>
                <a:ext uri="{FF2B5EF4-FFF2-40B4-BE49-F238E27FC236}">
                  <a16:creationId xmlns:a16="http://schemas.microsoft.com/office/drawing/2014/main" id="{C4F9DC6F-C99C-B141-A9A7-296666C3B995}"/>
                </a:ext>
              </a:extLst>
            </p:cNvPr>
            <p:cNvSpPr/>
            <p:nvPr/>
          </p:nvSpPr>
          <p:spPr>
            <a:xfrm>
              <a:off x="1564767" y="1655254"/>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200"/>
            </a:solidFill>
            <a:ln w="9525" cap="flat">
              <a:noFill/>
              <a:prstDash val="solid"/>
              <a:miter/>
            </a:ln>
          </p:spPr>
          <p:txBody>
            <a:bodyPr rtlCol="0" anchor="ctr"/>
            <a:lstStyle/>
            <a:p>
              <a:endParaRPr lang="en-AU" sz="2400"/>
            </a:p>
          </p:txBody>
        </p:sp>
        <p:sp>
          <p:nvSpPr>
            <p:cNvPr id="1527" name="Freeform 1526">
              <a:extLst>
                <a:ext uri="{FF2B5EF4-FFF2-40B4-BE49-F238E27FC236}">
                  <a16:creationId xmlns:a16="http://schemas.microsoft.com/office/drawing/2014/main" id="{785ACBF3-0E3D-7F48-8DD4-C4BC434DA03D}"/>
                </a:ext>
              </a:extLst>
            </p:cNvPr>
            <p:cNvSpPr/>
            <p:nvPr/>
          </p:nvSpPr>
          <p:spPr>
            <a:xfrm>
              <a:off x="1454372" y="1545336"/>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28" name="Freeform 1527">
              <a:extLst>
                <a:ext uri="{FF2B5EF4-FFF2-40B4-BE49-F238E27FC236}">
                  <a16:creationId xmlns:a16="http://schemas.microsoft.com/office/drawing/2014/main" id="{D3F97DD9-5E04-464C-8E32-755D19D275E9}"/>
                </a:ext>
              </a:extLst>
            </p:cNvPr>
            <p:cNvSpPr/>
            <p:nvPr/>
          </p:nvSpPr>
          <p:spPr>
            <a:xfrm>
              <a:off x="1564767" y="1545336"/>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29" name="Freeform 1528">
              <a:extLst>
                <a:ext uri="{FF2B5EF4-FFF2-40B4-BE49-F238E27FC236}">
                  <a16:creationId xmlns:a16="http://schemas.microsoft.com/office/drawing/2014/main" id="{A36C1F38-CF5D-A342-932B-EEEB8115940B}"/>
                </a:ext>
              </a:extLst>
            </p:cNvPr>
            <p:cNvSpPr/>
            <p:nvPr/>
          </p:nvSpPr>
          <p:spPr>
            <a:xfrm>
              <a:off x="1454372" y="1765077"/>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C6D92D"/>
            </a:solidFill>
            <a:ln w="9525" cap="flat">
              <a:noFill/>
              <a:prstDash val="solid"/>
              <a:miter/>
            </a:ln>
          </p:spPr>
          <p:txBody>
            <a:bodyPr rtlCol="0" anchor="ctr"/>
            <a:lstStyle/>
            <a:p>
              <a:endParaRPr lang="en-AU" sz="2400"/>
            </a:p>
          </p:txBody>
        </p:sp>
        <p:sp>
          <p:nvSpPr>
            <p:cNvPr id="1530" name="Freeform 1529">
              <a:extLst>
                <a:ext uri="{FF2B5EF4-FFF2-40B4-BE49-F238E27FC236}">
                  <a16:creationId xmlns:a16="http://schemas.microsoft.com/office/drawing/2014/main" id="{1536B5E1-F2B2-564F-8944-E55965F750BB}"/>
                </a:ext>
              </a:extLst>
            </p:cNvPr>
            <p:cNvSpPr/>
            <p:nvPr/>
          </p:nvSpPr>
          <p:spPr>
            <a:xfrm>
              <a:off x="1454372" y="2427351"/>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31" name="Freeform 1530">
              <a:extLst>
                <a:ext uri="{FF2B5EF4-FFF2-40B4-BE49-F238E27FC236}">
                  <a16:creationId xmlns:a16="http://schemas.microsoft.com/office/drawing/2014/main" id="{EBA2E42A-5F12-854A-9CE7-6A7D049367BB}"/>
                </a:ext>
              </a:extLst>
            </p:cNvPr>
            <p:cNvSpPr/>
            <p:nvPr/>
          </p:nvSpPr>
          <p:spPr>
            <a:xfrm>
              <a:off x="1564767" y="1765077"/>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32" name="Freeform 1531">
              <a:extLst>
                <a:ext uri="{FF2B5EF4-FFF2-40B4-BE49-F238E27FC236}">
                  <a16:creationId xmlns:a16="http://schemas.microsoft.com/office/drawing/2014/main" id="{54024C76-BFE2-C340-A689-E6685E3B90FE}"/>
                </a:ext>
              </a:extLst>
            </p:cNvPr>
            <p:cNvSpPr/>
            <p:nvPr/>
          </p:nvSpPr>
          <p:spPr>
            <a:xfrm>
              <a:off x="1564767" y="2427351"/>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D37F9C"/>
            </a:solidFill>
            <a:ln w="9525" cap="flat">
              <a:noFill/>
              <a:prstDash val="solid"/>
              <a:miter/>
            </a:ln>
          </p:spPr>
          <p:txBody>
            <a:bodyPr rtlCol="0" anchor="ctr"/>
            <a:lstStyle/>
            <a:p>
              <a:endParaRPr lang="en-AU" sz="2400"/>
            </a:p>
          </p:txBody>
        </p:sp>
        <p:sp>
          <p:nvSpPr>
            <p:cNvPr id="1533" name="Freeform 1532">
              <a:extLst>
                <a:ext uri="{FF2B5EF4-FFF2-40B4-BE49-F238E27FC236}">
                  <a16:creationId xmlns:a16="http://schemas.microsoft.com/office/drawing/2014/main" id="{A6221BA6-70AF-3541-830D-3E46BBA0BE33}"/>
                </a:ext>
              </a:extLst>
            </p:cNvPr>
            <p:cNvSpPr/>
            <p:nvPr/>
          </p:nvSpPr>
          <p:spPr>
            <a:xfrm>
              <a:off x="1454372" y="1874996"/>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34" name="Freeform 1533">
              <a:extLst>
                <a:ext uri="{FF2B5EF4-FFF2-40B4-BE49-F238E27FC236}">
                  <a16:creationId xmlns:a16="http://schemas.microsoft.com/office/drawing/2014/main" id="{F27F12BC-E54C-4A4F-9C81-027144DF4B05}"/>
                </a:ext>
              </a:extLst>
            </p:cNvPr>
            <p:cNvSpPr/>
            <p:nvPr/>
          </p:nvSpPr>
          <p:spPr>
            <a:xfrm>
              <a:off x="1564767" y="1874996"/>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D37F9C"/>
            </a:solidFill>
            <a:ln w="9525" cap="flat">
              <a:noFill/>
              <a:prstDash val="solid"/>
              <a:miter/>
            </a:ln>
          </p:spPr>
          <p:txBody>
            <a:bodyPr rtlCol="0" anchor="ctr"/>
            <a:lstStyle/>
            <a:p>
              <a:endParaRPr lang="en-AU" sz="2400"/>
            </a:p>
          </p:txBody>
        </p:sp>
        <p:sp>
          <p:nvSpPr>
            <p:cNvPr id="1535" name="Freeform 1534">
              <a:extLst>
                <a:ext uri="{FF2B5EF4-FFF2-40B4-BE49-F238E27FC236}">
                  <a16:creationId xmlns:a16="http://schemas.microsoft.com/office/drawing/2014/main" id="{C08CBF08-EF47-C245-B25A-DDB66DCC8F8D}"/>
                </a:ext>
              </a:extLst>
            </p:cNvPr>
            <p:cNvSpPr/>
            <p:nvPr/>
          </p:nvSpPr>
          <p:spPr>
            <a:xfrm>
              <a:off x="1454372" y="1984819"/>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36" name="Freeform 1535">
              <a:extLst>
                <a:ext uri="{FF2B5EF4-FFF2-40B4-BE49-F238E27FC236}">
                  <a16:creationId xmlns:a16="http://schemas.microsoft.com/office/drawing/2014/main" id="{389888B0-8BDC-0343-AA8A-4A68CCC97AED}"/>
                </a:ext>
              </a:extLst>
            </p:cNvPr>
            <p:cNvSpPr/>
            <p:nvPr/>
          </p:nvSpPr>
          <p:spPr>
            <a:xfrm>
              <a:off x="1454372" y="2647092"/>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37" name="Freeform 1536">
              <a:extLst>
                <a:ext uri="{FF2B5EF4-FFF2-40B4-BE49-F238E27FC236}">
                  <a16:creationId xmlns:a16="http://schemas.microsoft.com/office/drawing/2014/main" id="{E330F1C2-30BC-744B-BB3E-63A8F6192274}"/>
                </a:ext>
              </a:extLst>
            </p:cNvPr>
            <p:cNvSpPr/>
            <p:nvPr/>
          </p:nvSpPr>
          <p:spPr>
            <a:xfrm>
              <a:off x="1564767" y="1984819"/>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C6D92D"/>
            </a:solidFill>
            <a:ln w="9525" cap="flat">
              <a:noFill/>
              <a:prstDash val="solid"/>
              <a:miter/>
            </a:ln>
          </p:spPr>
          <p:txBody>
            <a:bodyPr rtlCol="0" anchor="ctr"/>
            <a:lstStyle/>
            <a:p>
              <a:endParaRPr lang="en-AU" sz="2400"/>
            </a:p>
          </p:txBody>
        </p:sp>
        <p:sp>
          <p:nvSpPr>
            <p:cNvPr id="1538" name="Freeform 1537">
              <a:extLst>
                <a:ext uri="{FF2B5EF4-FFF2-40B4-BE49-F238E27FC236}">
                  <a16:creationId xmlns:a16="http://schemas.microsoft.com/office/drawing/2014/main" id="{A7CF5B64-BF10-9D4B-8DC2-E86CBD241FB7}"/>
                </a:ext>
              </a:extLst>
            </p:cNvPr>
            <p:cNvSpPr/>
            <p:nvPr/>
          </p:nvSpPr>
          <p:spPr>
            <a:xfrm>
              <a:off x="1454372" y="2094737"/>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C6D92D"/>
            </a:solidFill>
            <a:ln w="9525" cap="flat">
              <a:noFill/>
              <a:prstDash val="solid"/>
              <a:miter/>
            </a:ln>
          </p:spPr>
          <p:txBody>
            <a:bodyPr rtlCol="0" anchor="ctr"/>
            <a:lstStyle/>
            <a:p>
              <a:endParaRPr lang="en-AU" sz="2400"/>
            </a:p>
          </p:txBody>
        </p:sp>
        <p:sp>
          <p:nvSpPr>
            <p:cNvPr id="1539" name="Freeform 1538">
              <a:extLst>
                <a:ext uri="{FF2B5EF4-FFF2-40B4-BE49-F238E27FC236}">
                  <a16:creationId xmlns:a16="http://schemas.microsoft.com/office/drawing/2014/main" id="{B79EAE87-B8F3-4647-863E-32402CBE33F1}"/>
                </a:ext>
              </a:extLst>
            </p:cNvPr>
            <p:cNvSpPr/>
            <p:nvPr/>
          </p:nvSpPr>
          <p:spPr>
            <a:xfrm>
              <a:off x="1564767" y="2094737"/>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40" name="Freeform 1539">
              <a:extLst>
                <a:ext uri="{FF2B5EF4-FFF2-40B4-BE49-F238E27FC236}">
                  <a16:creationId xmlns:a16="http://schemas.microsoft.com/office/drawing/2014/main" id="{65BFA63B-AA71-3043-A15B-D0828BE6E952}"/>
                </a:ext>
              </a:extLst>
            </p:cNvPr>
            <p:cNvSpPr/>
            <p:nvPr/>
          </p:nvSpPr>
          <p:spPr>
            <a:xfrm>
              <a:off x="1454372" y="2204561"/>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200"/>
            </a:solidFill>
            <a:ln w="9525" cap="flat">
              <a:noFill/>
              <a:prstDash val="solid"/>
              <a:miter/>
            </a:ln>
          </p:spPr>
          <p:txBody>
            <a:bodyPr rtlCol="0" anchor="ctr"/>
            <a:lstStyle/>
            <a:p>
              <a:endParaRPr lang="en-AU" sz="2400"/>
            </a:p>
          </p:txBody>
        </p:sp>
        <p:sp>
          <p:nvSpPr>
            <p:cNvPr id="1541" name="Freeform 1540">
              <a:extLst>
                <a:ext uri="{FF2B5EF4-FFF2-40B4-BE49-F238E27FC236}">
                  <a16:creationId xmlns:a16="http://schemas.microsoft.com/office/drawing/2014/main" id="{45A063B7-5634-8A4D-A1A6-B08576D8648E}"/>
                </a:ext>
              </a:extLst>
            </p:cNvPr>
            <p:cNvSpPr/>
            <p:nvPr/>
          </p:nvSpPr>
          <p:spPr>
            <a:xfrm>
              <a:off x="1564767" y="2204561"/>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42" name="Freeform 1541">
              <a:extLst>
                <a:ext uri="{FF2B5EF4-FFF2-40B4-BE49-F238E27FC236}">
                  <a16:creationId xmlns:a16="http://schemas.microsoft.com/office/drawing/2014/main" id="{A3336B2D-5487-0D4C-8B9D-131EE2EBA068}"/>
                </a:ext>
              </a:extLst>
            </p:cNvPr>
            <p:cNvSpPr/>
            <p:nvPr/>
          </p:nvSpPr>
          <p:spPr>
            <a:xfrm>
              <a:off x="1454372" y="2314384"/>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43" name="Freeform 1542">
              <a:extLst>
                <a:ext uri="{FF2B5EF4-FFF2-40B4-BE49-F238E27FC236}">
                  <a16:creationId xmlns:a16="http://schemas.microsoft.com/office/drawing/2014/main" id="{DDC78917-6C18-FB44-8D67-F3644A4D64D1}"/>
                </a:ext>
              </a:extLst>
            </p:cNvPr>
            <p:cNvSpPr/>
            <p:nvPr/>
          </p:nvSpPr>
          <p:spPr>
            <a:xfrm>
              <a:off x="1343882" y="2659475"/>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44" name="Freeform 1543">
              <a:extLst>
                <a:ext uri="{FF2B5EF4-FFF2-40B4-BE49-F238E27FC236}">
                  <a16:creationId xmlns:a16="http://schemas.microsoft.com/office/drawing/2014/main" id="{6DE3A690-D229-3F4C-9819-92A96A6E9B98}"/>
                </a:ext>
              </a:extLst>
            </p:cNvPr>
            <p:cNvSpPr/>
            <p:nvPr/>
          </p:nvSpPr>
          <p:spPr>
            <a:xfrm>
              <a:off x="1343882" y="2549652"/>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C6D92D"/>
            </a:solidFill>
            <a:ln w="9525" cap="flat">
              <a:noFill/>
              <a:prstDash val="solid"/>
              <a:miter/>
            </a:ln>
          </p:spPr>
          <p:txBody>
            <a:bodyPr rtlCol="0" anchor="ctr"/>
            <a:lstStyle/>
            <a:p>
              <a:endParaRPr lang="en-AU" sz="2400"/>
            </a:p>
          </p:txBody>
        </p:sp>
        <p:sp>
          <p:nvSpPr>
            <p:cNvPr id="1545" name="Freeform 1544">
              <a:extLst>
                <a:ext uri="{FF2B5EF4-FFF2-40B4-BE49-F238E27FC236}">
                  <a16:creationId xmlns:a16="http://schemas.microsoft.com/office/drawing/2014/main" id="{4D7F0EE2-6533-224F-95C1-819DAD88B98E}"/>
                </a:ext>
              </a:extLst>
            </p:cNvPr>
            <p:cNvSpPr/>
            <p:nvPr/>
          </p:nvSpPr>
          <p:spPr>
            <a:xfrm>
              <a:off x="1343882" y="2769393"/>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D37F9C"/>
            </a:solidFill>
            <a:ln w="9525" cap="flat">
              <a:noFill/>
              <a:prstDash val="solid"/>
              <a:miter/>
            </a:ln>
          </p:spPr>
          <p:txBody>
            <a:bodyPr rtlCol="0" anchor="ctr"/>
            <a:lstStyle/>
            <a:p>
              <a:endParaRPr lang="en-AU" sz="2400"/>
            </a:p>
          </p:txBody>
        </p:sp>
        <p:sp>
          <p:nvSpPr>
            <p:cNvPr id="1546" name="Freeform 1545">
              <a:extLst>
                <a:ext uri="{FF2B5EF4-FFF2-40B4-BE49-F238E27FC236}">
                  <a16:creationId xmlns:a16="http://schemas.microsoft.com/office/drawing/2014/main" id="{BD8A9D7E-AA95-DC49-A7D9-B1FA996B513E}"/>
                </a:ext>
              </a:extLst>
            </p:cNvPr>
            <p:cNvSpPr/>
            <p:nvPr/>
          </p:nvSpPr>
          <p:spPr>
            <a:xfrm>
              <a:off x="1343882" y="2879216"/>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47" name="Freeform 1546">
              <a:extLst>
                <a:ext uri="{FF2B5EF4-FFF2-40B4-BE49-F238E27FC236}">
                  <a16:creationId xmlns:a16="http://schemas.microsoft.com/office/drawing/2014/main" id="{6EDD17C3-D804-6149-843A-BF7A8C975A07}"/>
                </a:ext>
              </a:extLst>
            </p:cNvPr>
            <p:cNvSpPr/>
            <p:nvPr/>
          </p:nvSpPr>
          <p:spPr>
            <a:xfrm>
              <a:off x="1564767" y="2659475"/>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200"/>
            </a:solidFill>
            <a:ln w="9525" cap="flat">
              <a:noFill/>
              <a:prstDash val="solid"/>
              <a:miter/>
            </a:ln>
          </p:spPr>
          <p:txBody>
            <a:bodyPr rtlCol="0" anchor="ctr"/>
            <a:lstStyle/>
            <a:p>
              <a:endParaRPr lang="en-AU" sz="2400"/>
            </a:p>
          </p:txBody>
        </p:sp>
        <p:sp>
          <p:nvSpPr>
            <p:cNvPr id="1548" name="Freeform 1547">
              <a:extLst>
                <a:ext uri="{FF2B5EF4-FFF2-40B4-BE49-F238E27FC236}">
                  <a16:creationId xmlns:a16="http://schemas.microsoft.com/office/drawing/2014/main" id="{68A15FE7-0993-DF41-8D63-122A190115AC}"/>
                </a:ext>
              </a:extLst>
            </p:cNvPr>
            <p:cNvSpPr/>
            <p:nvPr/>
          </p:nvSpPr>
          <p:spPr>
            <a:xfrm>
              <a:off x="1454372" y="2549652"/>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49" name="Freeform 1548">
              <a:extLst>
                <a:ext uri="{FF2B5EF4-FFF2-40B4-BE49-F238E27FC236}">
                  <a16:creationId xmlns:a16="http://schemas.microsoft.com/office/drawing/2014/main" id="{50915B80-4250-2249-BCE7-8AAC313859F9}"/>
                </a:ext>
              </a:extLst>
            </p:cNvPr>
            <p:cNvSpPr/>
            <p:nvPr/>
          </p:nvSpPr>
          <p:spPr>
            <a:xfrm>
              <a:off x="1564767" y="2549652"/>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50" name="Freeform 1549">
              <a:extLst>
                <a:ext uri="{FF2B5EF4-FFF2-40B4-BE49-F238E27FC236}">
                  <a16:creationId xmlns:a16="http://schemas.microsoft.com/office/drawing/2014/main" id="{F72BE09A-6E4E-514C-A63A-73D0BEA37823}"/>
                </a:ext>
              </a:extLst>
            </p:cNvPr>
            <p:cNvSpPr/>
            <p:nvPr/>
          </p:nvSpPr>
          <p:spPr>
            <a:xfrm>
              <a:off x="1454372" y="2769393"/>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C6D92D"/>
            </a:solidFill>
            <a:ln w="9525" cap="flat">
              <a:noFill/>
              <a:prstDash val="solid"/>
              <a:miter/>
            </a:ln>
          </p:spPr>
          <p:txBody>
            <a:bodyPr rtlCol="0" anchor="ctr"/>
            <a:lstStyle/>
            <a:p>
              <a:endParaRPr lang="en-AU" sz="2400"/>
            </a:p>
          </p:txBody>
        </p:sp>
        <p:sp>
          <p:nvSpPr>
            <p:cNvPr id="1551" name="Freeform 1550">
              <a:extLst>
                <a:ext uri="{FF2B5EF4-FFF2-40B4-BE49-F238E27FC236}">
                  <a16:creationId xmlns:a16="http://schemas.microsoft.com/office/drawing/2014/main" id="{718BCBC7-8945-FA41-9489-C71C49E35DC9}"/>
                </a:ext>
              </a:extLst>
            </p:cNvPr>
            <p:cNvSpPr/>
            <p:nvPr/>
          </p:nvSpPr>
          <p:spPr>
            <a:xfrm>
              <a:off x="1564767" y="2769393"/>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52" name="Freeform 1551">
              <a:extLst>
                <a:ext uri="{FF2B5EF4-FFF2-40B4-BE49-F238E27FC236}">
                  <a16:creationId xmlns:a16="http://schemas.microsoft.com/office/drawing/2014/main" id="{E1CC6190-CDDB-2B4D-B4A0-DB1517F0AC0A}"/>
                </a:ext>
              </a:extLst>
            </p:cNvPr>
            <p:cNvSpPr/>
            <p:nvPr/>
          </p:nvSpPr>
          <p:spPr>
            <a:xfrm>
              <a:off x="1454372" y="2879216"/>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53" name="Freeform 1552">
              <a:extLst>
                <a:ext uri="{FF2B5EF4-FFF2-40B4-BE49-F238E27FC236}">
                  <a16:creationId xmlns:a16="http://schemas.microsoft.com/office/drawing/2014/main" id="{2650A1C5-508F-9C45-A1BF-9188B99E1775}"/>
                </a:ext>
              </a:extLst>
            </p:cNvPr>
            <p:cNvSpPr/>
            <p:nvPr/>
          </p:nvSpPr>
          <p:spPr>
            <a:xfrm>
              <a:off x="1564767" y="2879216"/>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D37F9C"/>
            </a:solidFill>
            <a:ln w="9525" cap="flat">
              <a:noFill/>
              <a:prstDash val="solid"/>
              <a:miter/>
            </a:ln>
          </p:spPr>
          <p:txBody>
            <a:bodyPr rtlCol="0" anchor="ctr"/>
            <a:lstStyle/>
            <a:p>
              <a:endParaRPr lang="en-AU" sz="2400"/>
            </a:p>
          </p:txBody>
        </p:sp>
        <p:sp>
          <p:nvSpPr>
            <p:cNvPr id="1554" name="Freeform 1553">
              <a:extLst>
                <a:ext uri="{FF2B5EF4-FFF2-40B4-BE49-F238E27FC236}">
                  <a16:creationId xmlns:a16="http://schemas.microsoft.com/office/drawing/2014/main" id="{27B0FA7E-221B-1948-97AA-46D3C5DF7395}"/>
                </a:ext>
              </a:extLst>
            </p:cNvPr>
            <p:cNvSpPr/>
            <p:nvPr/>
          </p:nvSpPr>
          <p:spPr>
            <a:xfrm>
              <a:off x="1454372" y="2989135"/>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55" name="Freeform 1554">
              <a:extLst>
                <a:ext uri="{FF2B5EF4-FFF2-40B4-BE49-F238E27FC236}">
                  <a16:creationId xmlns:a16="http://schemas.microsoft.com/office/drawing/2014/main" id="{FB3A0919-85C3-0244-A812-3260D065B4C9}"/>
                </a:ext>
              </a:extLst>
            </p:cNvPr>
            <p:cNvSpPr/>
            <p:nvPr/>
          </p:nvSpPr>
          <p:spPr>
            <a:xfrm>
              <a:off x="1564767" y="2989135"/>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C6D92D"/>
            </a:solidFill>
            <a:ln w="9525" cap="flat">
              <a:noFill/>
              <a:prstDash val="solid"/>
              <a:miter/>
            </a:ln>
          </p:spPr>
          <p:txBody>
            <a:bodyPr rtlCol="0" anchor="ctr"/>
            <a:lstStyle/>
            <a:p>
              <a:endParaRPr lang="en-AU" sz="2400"/>
            </a:p>
          </p:txBody>
        </p:sp>
      </p:grpSp>
      <p:grpSp>
        <p:nvGrpSpPr>
          <p:cNvPr id="1222" name="Group 1221">
            <a:extLst>
              <a:ext uri="{FF2B5EF4-FFF2-40B4-BE49-F238E27FC236}">
                <a16:creationId xmlns:a16="http://schemas.microsoft.com/office/drawing/2014/main" id="{E89FECE5-8F04-B041-ACF5-844556A575E6}"/>
              </a:ext>
            </a:extLst>
          </p:cNvPr>
          <p:cNvGrpSpPr/>
          <p:nvPr/>
        </p:nvGrpSpPr>
        <p:grpSpPr>
          <a:xfrm>
            <a:off x="5931939" y="2453131"/>
            <a:ext cx="1414550" cy="5279705"/>
            <a:chOff x="2895790" y="819340"/>
            <a:chExt cx="693801" cy="2589561"/>
          </a:xfrm>
        </p:grpSpPr>
        <p:sp>
          <p:nvSpPr>
            <p:cNvPr id="1443" name="Freeform 1442">
              <a:extLst>
                <a:ext uri="{FF2B5EF4-FFF2-40B4-BE49-F238E27FC236}">
                  <a16:creationId xmlns:a16="http://schemas.microsoft.com/office/drawing/2014/main" id="{B48D7ED0-B2D3-8F49-B8AD-C717631E3032}"/>
                </a:ext>
              </a:extLst>
            </p:cNvPr>
            <p:cNvSpPr/>
            <p:nvPr/>
          </p:nvSpPr>
          <p:spPr>
            <a:xfrm>
              <a:off x="2895790" y="819340"/>
              <a:ext cx="693801" cy="2589561"/>
            </a:xfrm>
            <a:custGeom>
              <a:avLst/>
              <a:gdLst>
                <a:gd name="connsiteX0" fmla="*/ 632174 w 693801"/>
                <a:gd name="connsiteY0" fmla="*/ 0 h 2589561"/>
                <a:gd name="connsiteX1" fmla="*/ 693801 w 693801"/>
                <a:gd name="connsiteY1" fmla="*/ 0 h 2589561"/>
                <a:gd name="connsiteX2" fmla="*/ 693801 w 693801"/>
                <a:gd name="connsiteY2" fmla="*/ 2589562 h 2589561"/>
                <a:gd name="connsiteX3" fmla="*/ 632174 w 693801"/>
                <a:gd name="connsiteY3" fmla="*/ 2589562 h 2589561"/>
                <a:gd name="connsiteX4" fmla="*/ 61627 w 693801"/>
                <a:gd name="connsiteY4" fmla="*/ 2589562 h 2589561"/>
                <a:gd name="connsiteX5" fmla="*/ 0 w 693801"/>
                <a:gd name="connsiteY5" fmla="*/ 2589562 h 2589561"/>
                <a:gd name="connsiteX6" fmla="*/ 0 w 693801"/>
                <a:gd name="connsiteY6" fmla="*/ 0 h 2589561"/>
                <a:gd name="connsiteX7" fmla="*/ 61627 w 693801"/>
                <a:gd name="connsiteY7" fmla="*/ 0 h 2589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801" h="2589561">
                  <a:moveTo>
                    <a:pt x="632174" y="0"/>
                  </a:moveTo>
                  <a:cubicBezTo>
                    <a:pt x="666210" y="0"/>
                    <a:pt x="693801" y="0"/>
                    <a:pt x="693801" y="0"/>
                  </a:cubicBezTo>
                  <a:lnTo>
                    <a:pt x="693801" y="2589562"/>
                  </a:lnTo>
                  <a:cubicBezTo>
                    <a:pt x="693801" y="2589562"/>
                    <a:pt x="666210" y="2589562"/>
                    <a:pt x="632174" y="2589562"/>
                  </a:cubicBezTo>
                  <a:lnTo>
                    <a:pt x="61627" y="2589562"/>
                  </a:lnTo>
                  <a:cubicBezTo>
                    <a:pt x="27592" y="2589562"/>
                    <a:pt x="0" y="2589562"/>
                    <a:pt x="0" y="2589562"/>
                  </a:cubicBezTo>
                  <a:lnTo>
                    <a:pt x="0" y="0"/>
                  </a:lnTo>
                  <a:cubicBezTo>
                    <a:pt x="0" y="0"/>
                    <a:pt x="27592" y="0"/>
                    <a:pt x="61627" y="0"/>
                  </a:cubicBezTo>
                  <a:close/>
                </a:path>
              </a:pathLst>
            </a:custGeom>
            <a:solidFill>
              <a:srgbClr val="3A3159"/>
            </a:solidFill>
            <a:ln w="9525" cap="flat">
              <a:noFill/>
              <a:prstDash val="solid"/>
              <a:miter/>
            </a:ln>
          </p:spPr>
          <p:txBody>
            <a:bodyPr rtlCol="0" anchor="ctr"/>
            <a:lstStyle/>
            <a:p>
              <a:endParaRPr lang="en-AU" sz="2400"/>
            </a:p>
          </p:txBody>
        </p:sp>
        <p:sp>
          <p:nvSpPr>
            <p:cNvPr id="1444" name="Freeform 1443">
              <a:extLst>
                <a:ext uri="{FF2B5EF4-FFF2-40B4-BE49-F238E27FC236}">
                  <a16:creationId xmlns:a16="http://schemas.microsoft.com/office/drawing/2014/main" id="{6F1C2204-11B2-8A4E-AFFB-FA118F42C25A}"/>
                </a:ext>
              </a:extLst>
            </p:cNvPr>
            <p:cNvSpPr/>
            <p:nvPr/>
          </p:nvSpPr>
          <p:spPr>
            <a:xfrm>
              <a:off x="3215449" y="1046226"/>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45" name="Freeform 1444">
              <a:extLst>
                <a:ext uri="{FF2B5EF4-FFF2-40B4-BE49-F238E27FC236}">
                  <a16:creationId xmlns:a16="http://schemas.microsoft.com/office/drawing/2014/main" id="{598CCA81-4D36-5E4C-A21C-F61CD71CF209}"/>
                </a:ext>
              </a:extLst>
            </p:cNvPr>
            <p:cNvSpPr/>
            <p:nvPr/>
          </p:nvSpPr>
          <p:spPr>
            <a:xfrm>
              <a:off x="3215449" y="936307"/>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C6D92D"/>
            </a:solidFill>
            <a:ln w="9525" cap="flat">
              <a:noFill/>
              <a:prstDash val="solid"/>
              <a:miter/>
            </a:ln>
          </p:spPr>
          <p:txBody>
            <a:bodyPr rtlCol="0" anchor="ctr"/>
            <a:lstStyle/>
            <a:p>
              <a:endParaRPr lang="en-AU" sz="2400"/>
            </a:p>
          </p:txBody>
        </p:sp>
        <p:sp>
          <p:nvSpPr>
            <p:cNvPr id="1446" name="Freeform 1445">
              <a:extLst>
                <a:ext uri="{FF2B5EF4-FFF2-40B4-BE49-F238E27FC236}">
                  <a16:creationId xmlns:a16="http://schemas.microsoft.com/office/drawing/2014/main" id="{B81D8002-131A-CF4A-A97F-CCCE7DDDB3CB}"/>
                </a:ext>
              </a:extLst>
            </p:cNvPr>
            <p:cNvSpPr/>
            <p:nvPr/>
          </p:nvSpPr>
          <p:spPr>
            <a:xfrm>
              <a:off x="3215449" y="1156049"/>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D37F9C"/>
            </a:solidFill>
            <a:ln w="9525" cap="flat">
              <a:noFill/>
              <a:prstDash val="solid"/>
              <a:miter/>
            </a:ln>
          </p:spPr>
          <p:txBody>
            <a:bodyPr rtlCol="0" anchor="ctr"/>
            <a:lstStyle/>
            <a:p>
              <a:endParaRPr lang="en-AU" sz="2400"/>
            </a:p>
          </p:txBody>
        </p:sp>
        <p:sp>
          <p:nvSpPr>
            <p:cNvPr id="1447" name="Freeform 1446">
              <a:extLst>
                <a:ext uri="{FF2B5EF4-FFF2-40B4-BE49-F238E27FC236}">
                  <a16:creationId xmlns:a16="http://schemas.microsoft.com/office/drawing/2014/main" id="{0BF1C6AF-4463-A04B-B1C9-80C177E9E5F8}"/>
                </a:ext>
              </a:extLst>
            </p:cNvPr>
            <p:cNvSpPr/>
            <p:nvPr/>
          </p:nvSpPr>
          <p:spPr>
            <a:xfrm>
              <a:off x="3215449" y="1265967"/>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48" name="Freeform 1447">
              <a:extLst>
                <a:ext uri="{FF2B5EF4-FFF2-40B4-BE49-F238E27FC236}">
                  <a16:creationId xmlns:a16="http://schemas.microsoft.com/office/drawing/2014/main" id="{B5B3ED51-EC44-FE4C-B8EF-D90E9A952996}"/>
                </a:ext>
              </a:extLst>
            </p:cNvPr>
            <p:cNvSpPr/>
            <p:nvPr/>
          </p:nvSpPr>
          <p:spPr>
            <a:xfrm>
              <a:off x="3215449" y="1928145"/>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49" name="Freeform 1448">
              <a:extLst>
                <a:ext uri="{FF2B5EF4-FFF2-40B4-BE49-F238E27FC236}">
                  <a16:creationId xmlns:a16="http://schemas.microsoft.com/office/drawing/2014/main" id="{EF9F5273-DE02-0840-9FAC-33A50EAA2995}"/>
                </a:ext>
              </a:extLst>
            </p:cNvPr>
            <p:cNvSpPr/>
            <p:nvPr/>
          </p:nvSpPr>
          <p:spPr>
            <a:xfrm>
              <a:off x="3215449" y="2038064"/>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C6D92D"/>
            </a:solidFill>
            <a:ln w="9525" cap="flat">
              <a:noFill/>
              <a:prstDash val="solid"/>
              <a:miter/>
            </a:ln>
          </p:spPr>
          <p:txBody>
            <a:bodyPr rtlCol="0" anchor="ctr"/>
            <a:lstStyle/>
            <a:p>
              <a:endParaRPr lang="en-AU" sz="2400"/>
            </a:p>
          </p:txBody>
        </p:sp>
        <p:sp>
          <p:nvSpPr>
            <p:cNvPr id="1450" name="Freeform 1449">
              <a:extLst>
                <a:ext uri="{FF2B5EF4-FFF2-40B4-BE49-F238E27FC236}">
                  <a16:creationId xmlns:a16="http://schemas.microsoft.com/office/drawing/2014/main" id="{48B1B946-F3EE-BA4A-97F3-5860C86083A4}"/>
                </a:ext>
              </a:extLst>
            </p:cNvPr>
            <p:cNvSpPr/>
            <p:nvPr/>
          </p:nvSpPr>
          <p:spPr>
            <a:xfrm>
              <a:off x="3215449" y="1485709"/>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51" name="Freeform 1450">
              <a:extLst>
                <a:ext uri="{FF2B5EF4-FFF2-40B4-BE49-F238E27FC236}">
                  <a16:creationId xmlns:a16="http://schemas.microsoft.com/office/drawing/2014/main" id="{A038E451-DA4F-6E43-9A9D-B9B4A1554590}"/>
                </a:ext>
              </a:extLst>
            </p:cNvPr>
            <p:cNvSpPr/>
            <p:nvPr/>
          </p:nvSpPr>
          <p:spPr>
            <a:xfrm>
              <a:off x="3215449" y="159553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52" name="Freeform 1451">
              <a:extLst>
                <a:ext uri="{FF2B5EF4-FFF2-40B4-BE49-F238E27FC236}">
                  <a16:creationId xmlns:a16="http://schemas.microsoft.com/office/drawing/2014/main" id="{C68CD999-55D7-7F47-8905-AAC00A91F39C}"/>
                </a:ext>
              </a:extLst>
            </p:cNvPr>
            <p:cNvSpPr/>
            <p:nvPr/>
          </p:nvSpPr>
          <p:spPr>
            <a:xfrm>
              <a:off x="3215449" y="1705356"/>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D37F9C"/>
            </a:solidFill>
            <a:ln w="9525" cap="flat">
              <a:noFill/>
              <a:prstDash val="solid"/>
              <a:miter/>
            </a:ln>
          </p:spPr>
          <p:txBody>
            <a:bodyPr rtlCol="0" anchor="ctr"/>
            <a:lstStyle/>
            <a:p>
              <a:endParaRPr lang="en-AU" sz="2400"/>
            </a:p>
          </p:txBody>
        </p:sp>
        <p:sp>
          <p:nvSpPr>
            <p:cNvPr id="1453" name="Freeform 1452">
              <a:extLst>
                <a:ext uri="{FF2B5EF4-FFF2-40B4-BE49-F238E27FC236}">
                  <a16:creationId xmlns:a16="http://schemas.microsoft.com/office/drawing/2014/main" id="{1D530132-0A91-B94F-9E55-B70221793BC5}"/>
                </a:ext>
              </a:extLst>
            </p:cNvPr>
            <p:cNvSpPr/>
            <p:nvPr/>
          </p:nvSpPr>
          <p:spPr>
            <a:xfrm>
              <a:off x="3436334" y="1046226"/>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200"/>
            </a:solidFill>
            <a:ln w="9525" cap="flat">
              <a:noFill/>
              <a:prstDash val="solid"/>
              <a:miter/>
            </a:ln>
          </p:spPr>
          <p:txBody>
            <a:bodyPr rtlCol="0" anchor="ctr"/>
            <a:lstStyle/>
            <a:p>
              <a:endParaRPr lang="en-AU" sz="2400"/>
            </a:p>
          </p:txBody>
        </p:sp>
        <p:sp>
          <p:nvSpPr>
            <p:cNvPr id="1454" name="Freeform 1453">
              <a:extLst>
                <a:ext uri="{FF2B5EF4-FFF2-40B4-BE49-F238E27FC236}">
                  <a16:creationId xmlns:a16="http://schemas.microsoft.com/office/drawing/2014/main" id="{7D8124EB-DED8-2C49-91C1-147B96A642FE}"/>
                </a:ext>
              </a:extLst>
            </p:cNvPr>
            <p:cNvSpPr/>
            <p:nvPr/>
          </p:nvSpPr>
          <p:spPr>
            <a:xfrm>
              <a:off x="3325844" y="936307"/>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55" name="Freeform 1454">
              <a:extLst>
                <a:ext uri="{FF2B5EF4-FFF2-40B4-BE49-F238E27FC236}">
                  <a16:creationId xmlns:a16="http://schemas.microsoft.com/office/drawing/2014/main" id="{BC854C7B-8A54-5F43-82B4-00592150D213}"/>
                </a:ext>
              </a:extLst>
            </p:cNvPr>
            <p:cNvSpPr/>
            <p:nvPr/>
          </p:nvSpPr>
          <p:spPr>
            <a:xfrm>
              <a:off x="3436334" y="936307"/>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56" name="Freeform 1455">
              <a:extLst>
                <a:ext uri="{FF2B5EF4-FFF2-40B4-BE49-F238E27FC236}">
                  <a16:creationId xmlns:a16="http://schemas.microsoft.com/office/drawing/2014/main" id="{4591CC27-9E7F-304C-B3FC-2D6B6D0F5F55}"/>
                </a:ext>
              </a:extLst>
            </p:cNvPr>
            <p:cNvSpPr/>
            <p:nvPr/>
          </p:nvSpPr>
          <p:spPr>
            <a:xfrm>
              <a:off x="3325844" y="1156049"/>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C6D92D"/>
            </a:solidFill>
            <a:ln w="9525" cap="flat">
              <a:noFill/>
              <a:prstDash val="solid"/>
              <a:miter/>
            </a:ln>
          </p:spPr>
          <p:txBody>
            <a:bodyPr rtlCol="0" anchor="ctr"/>
            <a:lstStyle/>
            <a:p>
              <a:endParaRPr lang="en-AU" sz="2400"/>
            </a:p>
          </p:txBody>
        </p:sp>
        <p:sp>
          <p:nvSpPr>
            <p:cNvPr id="1457" name="Freeform 1456">
              <a:extLst>
                <a:ext uri="{FF2B5EF4-FFF2-40B4-BE49-F238E27FC236}">
                  <a16:creationId xmlns:a16="http://schemas.microsoft.com/office/drawing/2014/main" id="{AE5A4C80-1C6E-0540-872D-2E0DD0F49446}"/>
                </a:ext>
              </a:extLst>
            </p:cNvPr>
            <p:cNvSpPr/>
            <p:nvPr/>
          </p:nvSpPr>
          <p:spPr>
            <a:xfrm>
              <a:off x="3325844" y="181832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58" name="Freeform 1457">
              <a:extLst>
                <a:ext uri="{FF2B5EF4-FFF2-40B4-BE49-F238E27FC236}">
                  <a16:creationId xmlns:a16="http://schemas.microsoft.com/office/drawing/2014/main" id="{7E012B27-A206-184A-972E-9608ED7E39C4}"/>
                </a:ext>
              </a:extLst>
            </p:cNvPr>
            <p:cNvSpPr/>
            <p:nvPr/>
          </p:nvSpPr>
          <p:spPr>
            <a:xfrm>
              <a:off x="3436334" y="1156049"/>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59" name="Freeform 1458">
              <a:extLst>
                <a:ext uri="{FF2B5EF4-FFF2-40B4-BE49-F238E27FC236}">
                  <a16:creationId xmlns:a16="http://schemas.microsoft.com/office/drawing/2014/main" id="{CE95A4F4-3A8E-134C-9060-30DE2E184F04}"/>
                </a:ext>
              </a:extLst>
            </p:cNvPr>
            <p:cNvSpPr/>
            <p:nvPr/>
          </p:nvSpPr>
          <p:spPr>
            <a:xfrm>
              <a:off x="3436334" y="181832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D37F9C"/>
            </a:solidFill>
            <a:ln w="9525" cap="flat">
              <a:noFill/>
              <a:prstDash val="solid"/>
              <a:miter/>
            </a:ln>
          </p:spPr>
          <p:txBody>
            <a:bodyPr rtlCol="0" anchor="ctr"/>
            <a:lstStyle/>
            <a:p>
              <a:endParaRPr lang="en-AU" sz="2400"/>
            </a:p>
          </p:txBody>
        </p:sp>
        <p:sp>
          <p:nvSpPr>
            <p:cNvPr id="1460" name="Freeform 1459">
              <a:extLst>
                <a:ext uri="{FF2B5EF4-FFF2-40B4-BE49-F238E27FC236}">
                  <a16:creationId xmlns:a16="http://schemas.microsoft.com/office/drawing/2014/main" id="{275745CD-6328-7B44-80F0-AB6CFAAD9AC8}"/>
                </a:ext>
              </a:extLst>
            </p:cNvPr>
            <p:cNvSpPr/>
            <p:nvPr/>
          </p:nvSpPr>
          <p:spPr>
            <a:xfrm>
              <a:off x="3325844" y="1265967"/>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61" name="Freeform 1460">
              <a:extLst>
                <a:ext uri="{FF2B5EF4-FFF2-40B4-BE49-F238E27FC236}">
                  <a16:creationId xmlns:a16="http://schemas.microsoft.com/office/drawing/2014/main" id="{19210320-E950-C54A-8549-12579FE0AD00}"/>
                </a:ext>
              </a:extLst>
            </p:cNvPr>
            <p:cNvSpPr/>
            <p:nvPr/>
          </p:nvSpPr>
          <p:spPr>
            <a:xfrm>
              <a:off x="3436334" y="1265967"/>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D37F9C"/>
            </a:solidFill>
            <a:ln w="9525" cap="flat">
              <a:noFill/>
              <a:prstDash val="solid"/>
              <a:miter/>
            </a:ln>
          </p:spPr>
          <p:txBody>
            <a:bodyPr rtlCol="0" anchor="ctr"/>
            <a:lstStyle/>
            <a:p>
              <a:endParaRPr lang="en-AU" sz="2400"/>
            </a:p>
          </p:txBody>
        </p:sp>
        <p:sp>
          <p:nvSpPr>
            <p:cNvPr id="1462" name="Freeform 1461">
              <a:extLst>
                <a:ext uri="{FF2B5EF4-FFF2-40B4-BE49-F238E27FC236}">
                  <a16:creationId xmlns:a16="http://schemas.microsoft.com/office/drawing/2014/main" id="{A4F656B5-1252-D346-8580-15C58AEF6B80}"/>
                </a:ext>
              </a:extLst>
            </p:cNvPr>
            <p:cNvSpPr/>
            <p:nvPr/>
          </p:nvSpPr>
          <p:spPr>
            <a:xfrm>
              <a:off x="3436334" y="1928145"/>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C8D8EF"/>
            </a:solidFill>
            <a:ln w="9525" cap="flat">
              <a:noFill/>
              <a:prstDash val="solid"/>
              <a:miter/>
            </a:ln>
          </p:spPr>
          <p:txBody>
            <a:bodyPr rtlCol="0" anchor="ctr"/>
            <a:lstStyle/>
            <a:p>
              <a:endParaRPr lang="en-AU" sz="2400"/>
            </a:p>
          </p:txBody>
        </p:sp>
        <p:sp>
          <p:nvSpPr>
            <p:cNvPr id="1463" name="Freeform 1462">
              <a:extLst>
                <a:ext uri="{FF2B5EF4-FFF2-40B4-BE49-F238E27FC236}">
                  <a16:creationId xmlns:a16="http://schemas.microsoft.com/office/drawing/2014/main" id="{66863C7C-95E6-AE42-9D1C-3E80341252EF}"/>
                </a:ext>
              </a:extLst>
            </p:cNvPr>
            <p:cNvSpPr/>
            <p:nvPr/>
          </p:nvSpPr>
          <p:spPr>
            <a:xfrm>
              <a:off x="3325844" y="1375791"/>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64" name="Freeform 1463">
              <a:extLst>
                <a:ext uri="{FF2B5EF4-FFF2-40B4-BE49-F238E27FC236}">
                  <a16:creationId xmlns:a16="http://schemas.microsoft.com/office/drawing/2014/main" id="{B3871BBA-7FBD-8C45-A7D4-3C46B34CDA68}"/>
                </a:ext>
              </a:extLst>
            </p:cNvPr>
            <p:cNvSpPr/>
            <p:nvPr/>
          </p:nvSpPr>
          <p:spPr>
            <a:xfrm>
              <a:off x="3325844" y="2038064"/>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65" name="Freeform 1464">
              <a:extLst>
                <a:ext uri="{FF2B5EF4-FFF2-40B4-BE49-F238E27FC236}">
                  <a16:creationId xmlns:a16="http://schemas.microsoft.com/office/drawing/2014/main" id="{595FB815-2258-9B41-8E5A-9E70E2AB1969}"/>
                </a:ext>
              </a:extLst>
            </p:cNvPr>
            <p:cNvSpPr/>
            <p:nvPr/>
          </p:nvSpPr>
          <p:spPr>
            <a:xfrm>
              <a:off x="3436334" y="1375791"/>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C6D92D"/>
            </a:solidFill>
            <a:ln w="9525" cap="flat">
              <a:noFill/>
              <a:prstDash val="solid"/>
              <a:miter/>
            </a:ln>
          </p:spPr>
          <p:txBody>
            <a:bodyPr rtlCol="0" anchor="ctr"/>
            <a:lstStyle/>
            <a:p>
              <a:endParaRPr lang="en-AU" sz="2400"/>
            </a:p>
          </p:txBody>
        </p:sp>
        <p:sp>
          <p:nvSpPr>
            <p:cNvPr id="1466" name="Freeform 1465">
              <a:extLst>
                <a:ext uri="{FF2B5EF4-FFF2-40B4-BE49-F238E27FC236}">
                  <a16:creationId xmlns:a16="http://schemas.microsoft.com/office/drawing/2014/main" id="{F868DB3D-10A0-564E-B359-BF8313150DEF}"/>
                </a:ext>
              </a:extLst>
            </p:cNvPr>
            <p:cNvSpPr/>
            <p:nvPr/>
          </p:nvSpPr>
          <p:spPr>
            <a:xfrm>
              <a:off x="3436334" y="2038064"/>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67" name="Freeform 1466">
              <a:extLst>
                <a:ext uri="{FF2B5EF4-FFF2-40B4-BE49-F238E27FC236}">
                  <a16:creationId xmlns:a16="http://schemas.microsoft.com/office/drawing/2014/main" id="{527E1708-028D-3B42-B7C4-62FA8C9C032D}"/>
                </a:ext>
              </a:extLst>
            </p:cNvPr>
            <p:cNvSpPr/>
            <p:nvPr/>
          </p:nvSpPr>
          <p:spPr>
            <a:xfrm>
              <a:off x="3325844" y="1485709"/>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C6D92D"/>
            </a:solidFill>
            <a:ln w="9525" cap="flat">
              <a:noFill/>
              <a:prstDash val="solid"/>
              <a:miter/>
            </a:ln>
          </p:spPr>
          <p:txBody>
            <a:bodyPr rtlCol="0" anchor="ctr"/>
            <a:lstStyle/>
            <a:p>
              <a:endParaRPr lang="en-AU" sz="2400"/>
            </a:p>
          </p:txBody>
        </p:sp>
        <p:sp>
          <p:nvSpPr>
            <p:cNvPr id="1468" name="Freeform 1467">
              <a:extLst>
                <a:ext uri="{FF2B5EF4-FFF2-40B4-BE49-F238E27FC236}">
                  <a16:creationId xmlns:a16="http://schemas.microsoft.com/office/drawing/2014/main" id="{FBDC28DD-3622-C94B-8673-C04931B5BFFA}"/>
                </a:ext>
              </a:extLst>
            </p:cNvPr>
            <p:cNvSpPr/>
            <p:nvPr/>
          </p:nvSpPr>
          <p:spPr>
            <a:xfrm>
              <a:off x="3436334" y="1485709"/>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69" name="Freeform 1468">
              <a:extLst>
                <a:ext uri="{FF2B5EF4-FFF2-40B4-BE49-F238E27FC236}">
                  <a16:creationId xmlns:a16="http://schemas.microsoft.com/office/drawing/2014/main" id="{08A7667F-3293-2842-A030-A896D57869EA}"/>
                </a:ext>
              </a:extLst>
            </p:cNvPr>
            <p:cNvSpPr/>
            <p:nvPr/>
          </p:nvSpPr>
          <p:spPr>
            <a:xfrm>
              <a:off x="3325844" y="159553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200"/>
            </a:solidFill>
            <a:ln w="9525" cap="flat">
              <a:noFill/>
              <a:prstDash val="solid"/>
              <a:miter/>
            </a:ln>
          </p:spPr>
          <p:txBody>
            <a:bodyPr rtlCol="0" anchor="ctr"/>
            <a:lstStyle/>
            <a:p>
              <a:endParaRPr lang="en-AU" sz="2400"/>
            </a:p>
          </p:txBody>
        </p:sp>
        <p:sp>
          <p:nvSpPr>
            <p:cNvPr id="1470" name="Freeform 1469">
              <a:extLst>
                <a:ext uri="{FF2B5EF4-FFF2-40B4-BE49-F238E27FC236}">
                  <a16:creationId xmlns:a16="http://schemas.microsoft.com/office/drawing/2014/main" id="{63B59F9C-7E54-2841-8BA5-8EBE51B39D40}"/>
                </a:ext>
              </a:extLst>
            </p:cNvPr>
            <p:cNvSpPr/>
            <p:nvPr/>
          </p:nvSpPr>
          <p:spPr>
            <a:xfrm>
              <a:off x="3436334" y="159553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71" name="Freeform 1470">
              <a:extLst>
                <a:ext uri="{FF2B5EF4-FFF2-40B4-BE49-F238E27FC236}">
                  <a16:creationId xmlns:a16="http://schemas.microsoft.com/office/drawing/2014/main" id="{C0FFA5A1-F22C-BB43-8B33-ACFCF5899289}"/>
                </a:ext>
              </a:extLst>
            </p:cNvPr>
            <p:cNvSpPr/>
            <p:nvPr/>
          </p:nvSpPr>
          <p:spPr>
            <a:xfrm>
              <a:off x="3325844" y="1705356"/>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72" name="Freeform 1471">
              <a:extLst>
                <a:ext uri="{FF2B5EF4-FFF2-40B4-BE49-F238E27FC236}">
                  <a16:creationId xmlns:a16="http://schemas.microsoft.com/office/drawing/2014/main" id="{49EA792D-41AE-1349-8908-03BE082DEADF}"/>
                </a:ext>
              </a:extLst>
            </p:cNvPr>
            <p:cNvSpPr/>
            <p:nvPr/>
          </p:nvSpPr>
          <p:spPr>
            <a:xfrm>
              <a:off x="3215449" y="2149887"/>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73" name="Freeform 1472">
              <a:extLst>
                <a:ext uri="{FF2B5EF4-FFF2-40B4-BE49-F238E27FC236}">
                  <a16:creationId xmlns:a16="http://schemas.microsoft.com/office/drawing/2014/main" id="{4D981F9C-C52E-1B4A-9F43-1A5F86D3B9AF}"/>
                </a:ext>
              </a:extLst>
            </p:cNvPr>
            <p:cNvSpPr/>
            <p:nvPr/>
          </p:nvSpPr>
          <p:spPr>
            <a:xfrm>
              <a:off x="3436334" y="2149887"/>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D37F9C"/>
            </a:solidFill>
            <a:ln w="9525" cap="flat">
              <a:noFill/>
              <a:prstDash val="solid"/>
              <a:miter/>
            </a:ln>
          </p:spPr>
          <p:txBody>
            <a:bodyPr rtlCol="0" anchor="ctr"/>
            <a:lstStyle/>
            <a:p>
              <a:endParaRPr lang="en-AU" sz="2400"/>
            </a:p>
          </p:txBody>
        </p:sp>
        <p:sp>
          <p:nvSpPr>
            <p:cNvPr id="1474" name="Freeform 1473">
              <a:extLst>
                <a:ext uri="{FF2B5EF4-FFF2-40B4-BE49-F238E27FC236}">
                  <a16:creationId xmlns:a16="http://schemas.microsoft.com/office/drawing/2014/main" id="{E145C7B1-A62A-5545-93D3-6F8DE4C8350A}"/>
                </a:ext>
              </a:extLst>
            </p:cNvPr>
            <p:cNvSpPr/>
            <p:nvPr/>
          </p:nvSpPr>
          <p:spPr>
            <a:xfrm>
              <a:off x="3215449" y="2811494"/>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75" name="Freeform 1474">
              <a:extLst>
                <a:ext uri="{FF2B5EF4-FFF2-40B4-BE49-F238E27FC236}">
                  <a16:creationId xmlns:a16="http://schemas.microsoft.com/office/drawing/2014/main" id="{BA30605A-9291-3140-866C-0DB1F573DCB8}"/>
                </a:ext>
              </a:extLst>
            </p:cNvPr>
            <p:cNvSpPr/>
            <p:nvPr/>
          </p:nvSpPr>
          <p:spPr>
            <a:xfrm>
              <a:off x="3215449" y="2921317"/>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76" name="Freeform 1475">
              <a:extLst>
                <a:ext uri="{FF2B5EF4-FFF2-40B4-BE49-F238E27FC236}">
                  <a16:creationId xmlns:a16="http://schemas.microsoft.com/office/drawing/2014/main" id="{AD182B25-33FA-AA42-A119-15150A365D7D}"/>
                </a:ext>
              </a:extLst>
            </p:cNvPr>
            <p:cNvSpPr/>
            <p:nvPr/>
          </p:nvSpPr>
          <p:spPr>
            <a:xfrm>
              <a:off x="3215449" y="3144107"/>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D37F9C"/>
            </a:solidFill>
            <a:ln w="9525" cap="flat">
              <a:noFill/>
              <a:prstDash val="solid"/>
              <a:miter/>
            </a:ln>
          </p:spPr>
          <p:txBody>
            <a:bodyPr rtlCol="0" anchor="ctr"/>
            <a:lstStyle/>
            <a:p>
              <a:endParaRPr lang="en-AU" sz="2400"/>
            </a:p>
          </p:txBody>
        </p:sp>
        <p:sp>
          <p:nvSpPr>
            <p:cNvPr id="1477" name="Freeform 1476">
              <a:extLst>
                <a:ext uri="{FF2B5EF4-FFF2-40B4-BE49-F238E27FC236}">
                  <a16:creationId xmlns:a16="http://schemas.microsoft.com/office/drawing/2014/main" id="{A6A7FE4D-FE7C-3A45-904A-A0BD2174E3AE}"/>
                </a:ext>
              </a:extLst>
            </p:cNvPr>
            <p:cNvSpPr/>
            <p:nvPr/>
          </p:nvSpPr>
          <p:spPr>
            <a:xfrm>
              <a:off x="3215449" y="3034093"/>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D37F9C"/>
            </a:solidFill>
            <a:ln w="9525" cap="flat">
              <a:noFill/>
              <a:prstDash val="solid"/>
              <a:miter/>
            </a:ln>
          </p:spPr>
          <p:txBody>
            <a:bodyPr rtlCol="0" anchor="ctr"/>
            <a:lstStyle/>
            <a:p>
              <a:endParaRPr lang="en-AU" sz="2400"/>
            </a:p>
          </p:txBody>
        </p:sp>
        <p:sp>
          <p:nvSpPr>
            <p:cNvPr id="1478" name="Freeform 1477">
              <a:extLst>
                <a:ext uri="{FF2B5EF4-FFF2-40B4-BE49-F238E27FC236}">
                  <a16:creationId xmlns:a16="http://schemas.microsoft.com/office/drawing/2014/main" id="{43C8C3A4-63E6-EE4A-A556-DB324C0DEB96}"/>
                </a:ext>
              </a:extLst>
            </p:cNvPr>
            <p:cNvSpPr/>
            <p:nvPr/>
          </p:nvSpPr>
          <p:spPr>
            <a:xfrm>
              <a:off x="3436334" y="2372010"/>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200"/>
            </a:solidFill>
            <a:ln w="9525" cap="flat">
              <a:noFill/>
              <a:prstDash val="solid"/>
              <a:miter/>
            </a:ln>
          </p:spPr>
          <p:txBody>
            <a:bodyPr rtlCol="0" anchor="ctr"/>
            <a:lstStyle/>
            <a:p>
              <a:endParaRPr lang="en-AU" sz="2400"/>
            </a:p>
          </p:txBody>
        </p:sp>
        <p:sp>
          <p:nvSpPr>
            <p:cNvPr id="1479" name="Freeform 1478">
              <a:extLst>
                <a:ext uri="{FF2B5EF4-FFF2-40B4-BE49-F238E27FC236}">
                  <a16:creationId xmlns:a16="http://schemas.microsoft.com/office/drawing/2014/main" id="{F773542F-E4DC-094B-BC2C-245E04EA79BB}"/>
                </a:ext>
              </a:extLst>
            </p:cNvPr>
            <p:cNvSpPr/>
            <p:nvPr/>
          </p:nvSpPr>
          <p:spPr>
            <a:xfrm>
              <a:off x="3325844" y="226209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80" name="Freeform 1479">
              <a:extLst>
                <a:ext uri="{FF2B5EF4-FFF2-40B4-BE49-F238E27FC236}">
                  <a16:creationId xmlns:a16="http://schemas.microsoft.com/office/drawing/2014/main" id="{744E75FF-ABFE-804B-B616-9191B98B2545}"/>
                </a:ext>
              </a:extLst>
            </p:cNvPr>
            <p:cNvSpPr/>
            <p:nvPr/>
          </p:nvSpPr>
          <p:spPr>
            <a:xfrm>
              <a:off x="3436334" y="226209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81" name="Freeform 1480">
              <a:extLst>
                <a:ext uri="{FF2B5EF4-FFF2-40B4-BE49-F238E27FC236}">
                  <a16:creationId xmlns:a16="http://schemas.microsoft.com/office/drawing/2014/main" id="{F9315A6A-F23A-D546-A92E-7C930DDED2E6}"/>
                </a:ext>
              </a:extLst>
            </p:cNvPr>
            <p:cNvSpPr/>
            <p:nvPr/>
          </p:nvSpPr>
          <p:spPr>
            <a:xfrm>
              <a:off x="3325844" y="2481834"/>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C6D92D"/>
            </a:solidFill>
            <a:ln w="9525" cap="flat">
              <a:noFill/>
              <a:prstDash val="solid"/>
              <a:miter/>
            </a:ln>
          </p:spPr>
          <p:txBody>
            <a:bodyPr rtlCol="0" anchor="ctr"/>
            <a:lstStyle/>
            <a:p>
              <a:endParaRPr lang="en-AU" sz="2400"/>
            </a:p>
          </p:txBody>
        </p:sp>
        <p:sp>
          <p:nvSpPr>
            <p:cNvPr id="1482" name="Freeform 1481">
              <a:extLst>
                <a:ext uri="{FF2B5EF4-FFF2-40B4-BE49-F238E27FC236}">
                  <a16:creationId xmlns:a16="http://schemas.microsoft.com/office/drawing/2014/main" id="{450507FE-3983-1F4D-AE00-00993ED0FB46}"/>
                </a:ext>
              </a:extLst>
            </p:cNvPr>
            <p:cNvSpPr/>
            <p:nvPr/>
          </p:nvSpPr>
          <p:spPr>
            <a:xfrm>
              <a:off x="2984277" y="3144107"/>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83" name="Freeform 1482">
              <a:extLst>
                <a:ext uri="{FF2B5EF4-FFF2-40B4-BE49-F238E27FC236}">
                  <a16:creationId xmlns:a16="http://schemas.microsoft.com/office/drawing/2014/main" id="{BDE9F06F-F81D-1F40-87B3-8C8855F996FC}"/>
                </a:ext>
              </a:extLst>
            </p:cNvPr>
            <p:cNvSpPr/>
            <p:nvPr/>
          </p:nvSpPr>
          <p:spPr>
            <a:xfrm>
              <a:off x="3436334" y="2481834"/>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84" name="Freeform 1483">
              <a:extLst>
                <a:ext uri="{FF2B5EF4-FFF2-40B4-BE49-F238E27FC236}">
                  <a16:creationId xmlns:a16="http://schemas.microsoft.com/office/drawing/2014/main" id="{BBC4C957-E0EF-D64D-BAFB-ACEA30CD80C3}"/>
                </a:ext>
              </a:extLst>
            </p:cNvPr>
            <p:cNvSpPr/>
            <p:nvPr/>
          </p:nvSpPr>
          <p:spPr>
            <a:xfrm>
              <a:off x="3436334" y="3031236"/>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D37F9C"/>
            </a:solidFill>
            <a:ln w="9525" cap="flat">
              <a:noFill/>
              <a:prstDash val="solid"/>
              <a:miter/>
            </a:ln>
          </p:spPr>
          <p:txBody>
            <a:bodyPr rtlCol="0" anchor="ctr"/>
            <a:lstStyle/>
            <a:p>
              <a:endParaRPr lang="en-AU" sz="2400"/>
            </a:p>
          </p:txBody>
        </p:sp>
        <p:sp>
          <p:nvSpPr>
            <p:cNvPr id="1485" name="Freeform 1484">
              <a:extLst>
                <a:ext uri="{FF2B5EF4-FFF2-40B4-BE49-F238E27FC236}">
                  <a16:creationId xmlns:a16="http://schemas.microsoft.com/office/drawing/2014/main" id="{DBCAE338-8918-2243-80E2-C35AE83BF40E}"/>
                </a:ext>
              </a:extLst>
            </p:cNvPr>
            <p:cNvSpPr/>
            <p:nvPr/>
          </p:nvSpPr>
          <p:spPr>
            <a:xfrm>
              <a:off x="3325844" y="259175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86" name="Freeform 1485">
              <a:extLst>
                <a:ext uri="{FF2B5EF4-FFF2-40B4-BE49-F238E27FC236}">
                  <a16:creationId xmlns:a16="http://schemas.microsoft.com/office/drawing/2014/main" id="{5D258927-FF97-1546-B05E-4C8D50AF2EE5}"/>
                </a:ext>
              </a:extLst>
            </p:cNvPr>
            <p:cNvSpPr/>
            <p:nvPr/>
          </p:nvSpPr>
          <p:spPr>
            <a:xfrm>
              <a:off x="3436334" y="259175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D37F9C"/>
            </a:solidFill>
            <a:ln w="9525" cap="flat">
              <a:noFill/>
              <a:prstDash val="solid"/>
              <a:miter/>
            </a:ln>
          </p:spPr>
          <p:txBody>
            <a:bodyPr rtlCol="0" anchor="ctr"/>
            <a:lstStyle/>
            <a:p>
              <a:endParaRPr lang="en-AU" sz="2400"/>
            </a:p>
          </p:txBody>
        </p:sp>
        <p:sp>
          <p:nvSpPr>
            <p:cNvPr id="1487" name="Freeform 1486">
              <a:extLst>
                <a:ext uri="{FF2B5EF4-FFF2-40B4-BE49-F238E27FC236}">
                  <a16:creationId xmlns:a16="http://schemas.microsoft.com/office/drawing/2014/main" id="{65F9454F-DD0D-104C-BE42-F7EA4A4571A6}"/>
                </a:ext>
              </a:extLst>
            </p:cNvPr>
            <p:cNvSpPr/>
            <p:nvPr/>
          </p:nvSpPr>
          <p:spPr>
            <a:xfrm>
              <a:off x="3325844" y="2701575"/>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88" name="Freeform 1487">
              <a:extLst>
                <a:ext uri="{FF2B5EF4-FFF2-40B4-BE49-F238E27FC236}">
                  <a16:creationId xmlns:a16="http://schemas.microsoft.com/office/drawing/2014/main" id="{D89ECE8E-08D6-BD4E-B095-65717C4E4F99}"/>
                </a:ext>
              </a:extLst>
            </p:cNvPr>
            <p:cNvSpPr/>
            <p:nvPr/>
          </p:nvSpPr>
          <p:spPr>
            <a:xfrm>
              <a:off x="3436334" y="2701575"/>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C6D92D"/>
            </a:solidFill>
            <a:ln w="9525" cap="flat">
              <a:noFill/>
              <a:prstDash val="solid"/>
              <a:miter/>
            </a:ln>
          </p:spPr>
          <p:txBody>
            <a:bodyPr rtlCol="0" anchor="ctr"/>
            <a:lstStyle/>
            <a:p>
              <a:endParaRPr lang="en-AU" sz="2400"/>
            </a:p>
          </p:txBody>
        </p:sp>
        <p:sp>
          <p:nvSpPr>
            <p:cNvPr id="1489" name="Freeform 1488">
              <a:extLst>
                <a:ext uri="{FF2B5EF4-FFF2-40B4-BE49-F238E27FC236}">
                  <a16:creationId xmlns:a16="http://schemas.microsoft.com/office/drawing/2014/main" id="{00EF17C0-833C-2245-9448-991F02BF27E6}"/>
                </a:ext>
              </a:extLst>
            </p:cNvPr>
            <p:cNvSpPr/>
            <p:nvPr/>
          </p:nvSpPr>
          <p:spPr>
            <a:xfrm>
              <a:off x="3325844" y="2811494"/>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C6D92D"/>
            </a:solidFill>
            <a:ln w="9525" cap="flat">
              <a:noFill/>
              <a:prstDash val="solid"/>
              <a:miter/>
            </a:ln>
          </p:spPr>
          <p:txBody>
            <a:bodyPr rtlCol="0" anchor="ctr"/>
            <a:lstStyle/>
            <a:p>
              <a:endParaRPr lang="en-AU" sz="2400"/>
            </a:p>
          </p:txBody>
        </p:sp>
        <p:sp>
          <p:nvSpPr>
            <p:cNvPr id="1490" name="Freeform 1489">
              <a:extLst>
                <a:ext uri="{FF2B5EF4-FFF2-40B4-BE49-F238E27FC236}">
                  <a16:creationId xmlns:a16="http://schemas.microsoft.com/office/drawing/2014/main" id="{7F8C23A9-CFF6-C64E-8ED6-4293D63B62A1}"/>
                </a:ext>
              </a:extLst>
            </p:cNvPr>
            <p:cNvSpPr/>
            <p:nvPr/>
          </p:nvSpPr>
          <p:spPr>
            <a:xfrm>
              <a:off x="3436334" y="2811494"/>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91" name="Freeform 1490">
              <a:extLst>
                <a:ext uri="{FF2B5EF4-FFF2-40B4-BE49-F238E27FC236}">
                  <a16:creationId xmlns:a16="http://schemas.microsoft.com/office/drawing/2014/main" id="{58840D0E-928A-6748-91E3-C83A5D05E80C}"/>
                </a:ext>
              </a:extLst>
            </p:cNvPr>
            <p:cNvSpPr/>
            <p:nvPr/>
          </p:nvSpPr>
          <p:spPr>
            <a:xfrm>
              <a:off x="3325844" y="2921317"/>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200"/>
            </a:solidFill>
            <a:ln w="9525" cap="flat">
              <a:noFill/>
              <a:prstDash val="solid"/>
              <a:miter/>
            </a:ln>
          </p:spPr>
          <p:txBody>
            <a:bodyPr rtlCol="0" anchor="ctr"/>
            <a:lstStyle/>
            <a:p>
              <a:endParaRPr lang="en-AU" sz="2400"/>
            </a:p>
          </p:txBody>
        </p:sp>
        <p:sp>
          <p:nvSpPr>
            <p:cNvPr id="1492" name="Freeform 1491">
              <a:extLst>
                <a:ext uri="{FF2B5EF4-FFF2-40B4-BE49-F238E27FC236}">
                  <a16:creationId xmlns:a16="http://schemas.microsoft.com/office/drawing/2014/main" id="{BDB9EFF4-A4FE-0B4A-8D10-5897DCECF619}"/>
                </a:ext>
              </a:extLst>
            </p:cNvPr>
            <p:cNvSpPr/>
            <p:nvPr/>
          </p:nvSpPr>
          <p:spPr>
            <a:xfrm>
              <a:off x="3436334" y="2921317"/>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93" name="Freeform 1492">
              <a:extLst>
                <a:ext uri="{FF2B5EF4-FFF2-40B4-BE49-F238E27FC236}">
                  <a16:creationId xmlns:a16="http://schemas.microsoft.com/office/drawing/2014/main" id="{4A75BDA6-AA5C-AD46-A901-83325964589C}"/>
                </a:ext>
              </a:extLst>
            </p:cNvPr>
            <p:cNvSpPr/>
            <p:nvPr/>
          </p:nvSpPr>
          <p:spPr>
            <a:xfrm>
              <a:off x="3325844" y="3031236"/>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94" name="Freeform 1493">
              <a:extLst>
                <a:ext uri="{FF2B5EF4-FFF2-40B4-BE49-F238E27FC236}">
                  <a16:creationId xmlns:a16="http://schemas.microsoft.com/office/drawing/2014/main" id="{9ADACB61-EC44-D44E-9D45-AB3EB7095643}"/>
                </a:ext>
              </a:extLst>
            </p:cNvPr>
            <p:cNvSpPr/>
            <p:nvPr/>
          </p:nvSpPr>
          <p:spPr>
            <a:xfrm>
              <a:off x="2984277" y="1046226"/>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95" name="Freeform 1494">
              <a:extLst>
                <a:ext uri="{FF2B5EF4-FFF2-40B4-BE49-F238E27FC236}">
                  <a16:creationId xmlns:a16="http://schemas.microsoft.com/office/drawing/2014/main" id="{371C55BE-5542-3F48-9DBF-2F40DFEA7FA5}"/>
                </a:ext>
              </a:extLst>
            </p:cNvPr>
            <p:cNvSpPr/>
            <p:nvPr/>
          </p:nvSpPr>
          <p:spPr>
            <a:xfrm>
              <a:off x="2984277" y="936307"/>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C6D92D"/>
            </a:solidFill>
            <a:ln w="9525" cap="flat">
              <a:noFill/>
              <a:prstDash val="solid"/>
              <a:miter/>
            </a:ln>
          </p:spPr>
          <p:txBody>
            <a:bodyPr rtlCol="0" anchor="ctr"/>
            <a:lstStyle/>
            <a:p>
              <a:endParaRPr lang="en-AU" sz="2400"/>
            </a:p>
          </p:txBody>
        </p:sp>
        <p:sp>
          <p:nvSpPr>
            <p:cNvPr id="1496" name="Freeform 1495">
              <a:extLst>
                <a:ext uri="{FF2B5EF4-FFF2-40B4-BE49-F238E27FC236}">
                  <a16:creationId xmlns:a16="http://schemas.microsoft.com/office/drawing/2014/main" id="{621F0BAC-287A-0F48-A9C7-984627774CB3}"/>
                </a:ext>
              </a:extLst>
            </p:cNvPr>
            <p:cNvSpPr/>
            <p:nvPr/>
          </p:nvSpPr>
          <p:spPr>
            <a:xfrm>
              <a:off x="2984277" y="1156049"/>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D37F9C"/>
            </a:solidFill>
            <a:ln w="9525" cap="flat">
              <a:noFill/>
              <a:prstDash val="solid"/>
              <a:miter/>
            </a:ln>
          </p:spPr>
          <p:txBody>
            <a:bodyPr rtlCol="0" anchor="ctr"/>
            <a:lstStyle/>
            <a:p>
              <a:endParaRPr lang="en-AU" sz="2400"/>
            </a:p>
          </p:txBody>
        </p:sp>
        <p:sp>
          <p:nvSpPr>
            <p:cNvPr id="1497" name="Freeform 1496">
              <a:extLst>
                <a:ext uri="{FF2B5EF4-FFF2-40B4-BE49-F238E27FC236}">
                  <a16:creationId xmlns:a16="http://schemas.microsoft.com/office/drawing/2014/main" id="{9FEBF057-2E7A-5B49-B30E-26BF8BFAE5DC}"/>
                </a:ext>
              </a:extLst>
            </p:cNvPr>
            <p:cNvSpPr/>
            <p:nvPr/>
          </p:nvSpPr>
          <p:spPr>
            <a:xfrm>
              <a:off x="2984277" y="1265967"/>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98" name="Freeform 1497">
              <a:extLst>
                <a:ext uri="{FF2B5EF4-FFF2-40B4-BE49-F238E27FC236}">
                  <a16:creationId xmlns:a16="http://schemas.microsoft.com/office/drawing/2014/main" id="{763093E0-BE03-3D46-8560-3A9043AB7985}"/>
                </a:ext>
              </a:extLst>
            </p:cNvPr>
            <p:cNvSpPr/>
            <p:nvPr/>
          </p:nvSpPr>
          <p:spPr>
            <a:xfrm>
              <a:off x="2984277" y="1928145"/>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99" name="Freeform 1498">
              <a:extLst>
                <a:ext uri="{FF2B5EF4-FFF2-40B4-BE49-F238E27FC236}">
                  <a16:creationId xmlns:a16="http://schemas.microsoft.com/office/drawing/2014/main" id="{FE637636-A505-A842-A8AF-B44511C5CC19}"/>
                </a:ext>
              </a:extLst>
            </p:cNvPr>
            <p:cNvSpPr/>
            <p:nvPr/>
          </p:nvSpPr>
          <p:spPr>
            <a:xfrm>
              <a:off x="2984277" y="1485709"/>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00" name="Freeform 1499">
              <a:extLst>
                <a:ext uri="{FF2B5EF4-FFF2-40B4-BE49-F238E27FC236}">
                  <a16:creationId xmlns:a16="http://schemas.microsoft.com/office/drawing/2014/main" id="{CF712AF8-4AC8-DD4A-8D35-BE1FF97D6AD6}"/>
                </a:ext>
              </a:extLst>
            </p:cNvPr>
            <p:cNvSpPr/>
            <p:nvPr/>
          </p:nvSpPr>
          <p:spPr>
            <a:xfrm>
              <a:off x="2984277" y="159553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01" name="Freeform 1500">
              <a:extLst>
                <a:ext uri="{FF2B5EF4-FFF2-40B4-BE49-F238E27FC236}">
                  <a16:creationId xmlns:a16="http://schemas.microsoft.com/office/drawing/2014/main" id="{A0236869-6548-3149-8B26-40B3FCC654CC}"/>
                </a:ext>
              </a:extLst>
            </p:cNvPr>
            <p:cNvSpPr/>
            <p:nvPr/>
          </p:nvSpPr>
          <p:spPr>
            <a:xfrm>
              <a:off x="2984277" y="1705356"/>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D37F9C"/>
            </a:solidFill>
            <a:ln w="9525" cap="flat">
              <a:noFill/>
              <a:prstDash val="solid"/>
              <a:miter/>
            </a:ln>
          </p:spPr>
          <p:txBody>
            <a:bodyPr rtlCol="0" anchor="ctr"/>
            <a:lstStyle/>
            <a:p>
              <a:endParaRPr lang="en-AU" sz="2400"/>
            </a:p>
          </p:txBody>
        </p:sp>
        <p:sp>
          <p:nvSpPr>
            <p:cNvPr id="1502" name="Freeform 1501">
              <a:extLst>
                <a:ext uri="{FF2B5EF4-FFF2-40B4-BE49-F238E27FC236}">
                  <a16:creationId xmlns:a16="http://schemas.microsoft.com/office/drawing/2014/main" id="{9DC23BC3-885A-894F-8941-2247E502D73E}"/>
                </a:ext>
              </a:extLst>
            </p:cNvPr>
            <p:cNvSpPr/>
            <p:nvPr/>
          </p:nvSpPr>
          <p:spPr>
            <a:xfrm>
              <a:off x="3094672" y="936307"/>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03" name="Freeform 1502">
              <a:extLst>
                <a:ext uri="{FF2B5EF4-FFF2-40B4-BE49-F238E27FC236}">
                  <a16:creationId xmlns:a16="http://schemas.microsoft.com/office/drawing/2014/main" id="{AFD6ED1E-DA7B-C743-A7A4-487C2EF197F1}"/>
                </a:ext>
              </a:extLst>
            </p:cNvPr>
            <p:cNvSpPr/>
            <p:nvPr/>
          </p:nvSpPr>
          <p:spPr>
            <a:xfrm>
              <a:off x="3094672" y="1156049"/>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C6D92D"/>
            </a:solidFill>
            <a:ln w="9525" cap="flat">
              <a:noFill/>
              <a:prstDash val="solid"/>
              <a:miter/>
            </a:ln>
          </p:spPr>
          <p:txBody>
            <a:bodyPr rtlCol="0" anchor="ctr"/>
            <a:lstStyle/>
            <a:p>
              <a:endParaRPr lang="en-AU" sz="2400"/>
            </a:p>
          </p:txBody>
        </p:sp>
        <p:sp>
          <p:nvSpPr>
            <p:cNvPr id="1504" name="Freeform 1503">
              <a:extLst>
                <a:ext uri="{FF2B5EF4-FFF2-40B4-BE49-F238E27FC236}">
                  <a16:creationId xmlns:a16="http://schemas.microsoft.com/office/drawing/2014/main" id="{D15809ED-F9DD-8543-BA7F-E62A4DE64CAC}"/>
                </a:ext>
              </a:extLst>
            </p:cNvPr>
            <p:cNvSpPr/>
            <p:nvPr/>
          </p:nvSpPr>
          <p:spPr>
            <a:xfrm>
              <a:off x="3094672" y="181832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05" name="Freeform 1504">
              <a:extLst>
                <a:ext uri="{FF2B5EF4-FFF2-40B4-BE49-F238E27FC236}">
                  <a16:creationId xmlns:a16="http://schemas.microsoft.com/office/drawing/2014/main" id="{0F93D93D-1113-704D-875F-73383DC024A5}"/>
                </a:ext>
              </a:extLst>
            </p:cNvPr>
            <p:cNvSpPr/>
            <p:nvPr/>
          </p:nvSpPr>
          <p:spPr>
            <a:xfrm>
              <a:off x="3094672" y="1265967"/>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06" name="Freeform 1505">
              <a:extLst>
                <a:ext uri="{FF2B5EF4-FFF2-40B4-BE49-F238E27FC236}">
                  <a16:creationId xmlns:a16="http://schemas.microsoft.com/office/drawing/2014/main" id="{DA56A8AD-C069-B24B-A16B-B2A36E3CBFB9}"/>
                </a:ext>
              </a:extLst>
            </p:cNvPr>
            <p:cNvSpPr/>
            <p:nvPr/>
          </p:nvSpPr>
          <p:spPr>
            <a:xfrm>
              <a:off x="3094672" y="1375791"/>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07" name="Freeform 1506">
              <a:extLst>
                <a:ext uri="{FF2B5EF4-FFF2-40B4-BE49-F238E27FC236}">
                  <a16:creationId xmlns:a16="http://schemas.microsoft.com/office/drawing/2014/main" id="{A56DCF9E-0B6D-B34D-A86C-4F04E68A56F3}"/>
                </a:ext>
              </a:extLst>
            </p:cNvPr>
            <p:cNvSpPr/>
            <p:nvPr/>
          </p:nvSpPr>
          <p:spPr>
            <a:xfrm>
              <a:off x="3094672" y="1485709"/>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C6D92D"/>
            </a:solidFill>
            <a:ln w="9525" cap="flat">
              <a:noFill/>
              <a:prstDash val="solid"/>
              <a:miter/>
            </a:ln>
          </p:spPr>
          <p:txBody>
            <a:bodyPr rtlCol="0" anchor="ctr"/>
            <a:lstStyle/>
            <a:p>
              <a:endParaRPr lang="en-AU" sz="2400"/>
            </a:p>
          </p:txBody>
        </p:sp>
        <p:sp>
          <p:nvSpPr>
            <p:cNvPr id="1508" name="Freeform 1507">
              <a:extLst>
                <a:ext uri="{FF2B5EF4-FFF2-40B4-BE49-F238E27FC236}">
                  <a16:creationId xmlns:a16="http://schemas.microsoft.com/office/drawing/2014/main" id="{027A4301-9002-534C-B6C1-6BFC0B5CEB74}"/>
                </a:ext>
              </a:extLst>
            </p:cNvPr>
            <p:cNvSpPr/>
            <p:nvPr/>
          </p:nvSpPr>
          <p:spPr>
            <a:xfrm>
              <a:off x="3094672" y="159553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200"/>
            </a:solidFill>
            <a:ln w="9525" cap="flat">
              <a:noFill/>
              <a:prstDash val="solid"/>
              <a:miter/>
            </a:ln>
          </p:spPr>
          <p:txBody>
            <a:bodyPr rtlCol="0" anchor="ctr"/>
            <a:lstStyle/>
            <a:p>
              <a:endParaRPr lang="en-AU" sz="2400"/>
            </a:p>
          </p:txBody>
        </p:sp>
        <p:sp>
          <p:nvSpPr>
            <p:cNvPr id="1509" name="Freeform 1508">
              <a:extLst>
                <a:ext uri="{FF2B5EF4-FFF2-40B4-BE49-F238E27FC236}">
                  <a16:creationId xmlns:a16="http://schemas.microsoft.com/office/drawing/2014/main" id="{51C2F344-BE67-9747-B97A-A3E90227401F}"/>
                </a:ext>
              </a:extLst>
            </p:cNvPr>
            <p:cNvSpPr/>
            <p:nvPr/>
          </p:nvSpPr>
          <p:spPr>
            <a:xfrm>
              <a:off x="3094672" y="1705356"/>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10" name="Freeform 1509">
              <a:extLst>
                <a:ext uri="{FF2B5EF4-FFF2-40B4-BE49-F238E27FC236}">
                  <a16:creationId xmlns:a16="http://schemas.microsoft.com/office/drawing/2014/main" id="{BFA64FFA-5B8A-8943-98D4-E1D5C0DD6A49}"/>
                </a:ext>
              </a:extLst>
            </p:cNvPr>
            <p:cNvSpPr/>
            <p:nvPr/>
          </p:nvSpPr>
          <p:spPr>
            <a:xfrm>
              <a:off x="2984277" y="2661380"/>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11" name="Freeform 1510">
              <a:extLst>
                <a:ext uri="{FF2B5EF4-FFF2-40B4-BE49-F238E27FC236}">
                  <a16:creationId xmlns:a16="http://schemas.microsoft.com/office/drawing/2014/main" id="{9C6BFA66-FCBF-AE4D-83C0-D7946CC976FD}"/>
                </a:ext>
              </a:extLst>
            </p:cNvPr>
            <p:cNvSpPr/>
            <p:nvPr/>
          </p:nvSpPr>
          <p:spPr>
            <a:xfrm>
              <a:off x="2984277" y="3034093"/>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D37F9C"/>
            </a:solidFill>
            <a:ln w="9525" cap="flat">
              <a:noFill/>
              <a:prstDash val="solid"/>
              <a:miter/>
            </a:ln>
          </p:spPr>
          <p:txBody>
            <a:bodyPr rtlCol="0" anchor="ctr"/>
            <a:lstStyle/>
            <a:p>
              <a:endParaRPr lang="en-AU" sz="2400"/>
            </a:p>
          </p:txBody>
        </p:sp>
        <p:sp>
          <p:nvSpPr>
            <p:cNvPr id="1512" name="Freeform 1511">
              <a:extLst>
                <a:ext uri="{FF2B5EF4-FFF2-40B4-BE49-F238E27FC236}">
                  <a16:creationId xmlns:a16="http://schemas.microsoft.com/office/drawing/2014/main" id="{F4418EE1-95EC-844E-B487-944A40B7771C}"/>
                </a:ext>
              </a:extLst>
            </p:cNvPr>
            <p:cNvSpPr/>
            <p:nvPr/>
          </p:nvSpPr>
          <p:spPr>
            <a:xfrm>
              <a:off x="2984277" y="281073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D37F9C"/>
            </a:solidFill>
            <a:ln w="9525" cap="flat">
              <a:noFill/>
              <a:prstDash val="solid"/>
              <a:miter/>
            </a:ln>
          </p:spPr>
          <p:txBody>
            <a:bodyPr rtlCol="0" anchor="ctr"/>
            <a:lstStyle/>
            <a:p>
              <a:endParaRPr lang="en-AU" sz="2400"/>
            </a:p>
          </p:txBody>
        </p:sp>
        <p:sp>
          <p:nvSpPr>
            <p:cNvPr id="1513" name="Freeform 1512">
              <a:extLst>
                <a:ext uri="{FF2B5EF4-FFF2-40B4-BE49-F238E27FC236}">
                  <a16:creationId xmlns:a16="http://schemas.microsoft.com/office/drawing/2014/main" id="{5CFE9571-3765-0347-A1B0-2D7044EC9247}"/>
                </a:ext>
              </a:extLst>
            </p:cNvPr>
            <p:cNvSpPr/>
            <p:nvPr/>
          </p:nvSpPr>
          <p:spPr>
            <a:xfrm>
              <a:off x="3094672" y="2002155"/>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14" name="Freeform 1513">
              <a:extLst>
                <a:ext uri="{FF2B5EF4-FFF2-40B4-BE49-F238E27FC236}">
                  <a16:creationId xmlns:a16="http://schemas.microsoft.com/office/drawing/2014/main" id="{8F93B11E-C5DB-2048-9EB0-5E6C8AF9FA25}"/>
                </a:ext>
              </a:extLst>
            </p:cNvPr>
            <p:cNvSpPr/>
            <p:nvPr/>
          </p:nvSpPr>
          <p:spPr>
            <a:xfrm>
              <a:off x="3094672" y="2923603"/>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15" name="Freeform 1514">
              <a:extLst>
                <a:ext uri="{FF2B5EF4-FFF2-40B4-BE49-F238E27FC236}">
                  <a16:creationId xmlns:a16="http://schemas.microsoft.com/office/drawing/2014/main" id="{E5EB605E-8660-6F45-94F2-8F936D96FFC4}"/>
                </a:ext>
              </a:extLst>
            </p:cNvPr>
            <p:cNvSpPr/>
            <p:nvPr/>
          </p:nvSpPr>
          <p:spPr>
            <a:xfrm>
              <a:off x="3094672" y="3144107"/>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516" name="Freeform 1515">
              <a:extLst>
                <a:ext uri="{FF2B5EF4-FFF2-40B4-BE49-F238E27FC236}">
                  <a16:creationId xmlns:a16="http://schemas.microsoft.com/office/drawing/2014/main" id="{471C8E8A-C23A-494D-9FDB-59BE3C091C89}"/>
                </a:ext>
              </a:extLst>
            </p:cNvPr>
            <p:cNvSpPr/>
            <p:nvPr/>
          </p:nvSpPr>
          <p:spPr>
            <a:xfrm>
              <a:off x="3094672" y="2661380"/>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200"/>
            </a:solidFill>
            <a:ln w="9525" cap="flat">
              <a:noFill/>
              <a:prstDash val="solid"/>
              <a:miter/>
            </a:ln>
          </p:spPr>
          <p:txBody>
            <a:bodyPr rtlCol="0" anchor="ctr"/>
            <a:lstStyle/>
            <a:p>
              <a:endParaRPr lang="en-AU" sz="2400"/>
            </a:p>
          </p:txBody>
        </p:sp>
        <p:sp>
          <p:nvSpPr>
            <p:cNvPr id="1517" name="Freeform 1516">
              <a:extLst>
                <a:ext uri="{FF2B5EF4-FFF2-40B4-BE49-F238E27FC236}">
                  <a16:creationId xmlns:a16="http://schemas.microsoft.com/office/drawing/2014/main" id="{03F21903-21F7-5E47-A140-7D7D9118779D}"/>
                </a:ext>
              </a:extLst>
            </p:cNvPr>
            <p:cNvSpPr/>
            <p:nvPr/>
          </p:nvSpPr>
          <p:spPr>
            <a:xfrm>
              <a:off x="3094672" y="2810732"/>
              <a:ext cx="68008" cy="73247"/>
            </a:xfrm>
            <a:custGeom>
              <a:avLst/>
              <a:gdLst>
                <a:gd name="connsiteX0" fmla="*/ 0 w 68008"/>
                <a:gd name="connsiteY0" fmla="*/ 0 h 73247"/>
                <a:gd name="connsiteX1" fmla="*/ 68009 w 68008"/>
                <a:gd name="connsiteY1" fmla="*/ 0 h 73247"/>
                <a:gd name="connsiteX2" fmla="*/ 68009 w 68008"/>
                <a:gd name="connsiteY2" fmla="*/ 73247 h 73247"/>
                <a:gd name="connsiteX3" fmla="*/ 0 w 68008"/>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8008" h="73247">
                  <a:moveTo>
                    <a:pt x="0" y="0"/>
                  </a:moveTo>
                  <a:lnTo>
                    <a:pt x="68009" y="0"/>
                  </a:lnTo>
                  <a:lnTo>
                    <a:pt x="68009" y="73247"/>
                  </a:lnTo>
                  <a:lnTo>
                    <a:pt x="0" y="73247"/>
                  </a:lnTo>
                  <a:close/>
                </a:path>
              </a:pathLst>
            </a:custGeom>
            <a:solidFill>
              <a:srgbClr val="FFFFFF"/>
            </a:solidFill>
            <a:ln w="9525" cap="flat">
              <a:noFill/>
              <a:prstDash val="solid"/>
              <a:miter/>
            </a:ln>
          </p:spPr>
          <p:txBody>
            <a:bodyPr rtlCol="0" anchor="ctr"/>
            <a:lstStyle/>
            <a:p>
              <a:endParaRPr lang="en-AU" sz="2400"/>
            </a:p>
          </p:txBody>
        </p:sp>
      </p:grpSp>
      <p:grpSp>
        <p:nvGrpSpPr>
          <p:cNvPr id="1223" name="Group 1222">
            <a:extLst>
              <a:ext uri="{FF2B5EF4-FFF2-40B4-BE49-F238E27FC236}">
                <a16:creationId xmlns:a16="http://schemas.microsoft.com/office/drawing/2014/main" id="{5383F33F-16CF-7640-94C2-670E82521834}"/>
              </a:ext>
            </a:extLst>
          </p:cNvPr>
          <p:cNvGrpSpPr/>
          <p:nvPr/>
        </p:nvGrpSpPr>
        <p:grpSpPr>
          <a:xfrm>
            <a:off x="3969745" y="3143706"/>
            <a:ext cx="1054697" cy="4588937"/>
            <a:chOff x="1933384" y="1158049"/>
            <a:chExt cx="517302" cy="2250757"/>
          </a:xfrm>
        </p:grpSpPr>
        <p:sp>
          <p:nvSpPr>
            <p:cNvPr id="1393" name="Freeform 1392">
              <a:extLst>
                <a:ext uri="{FF2B5EF4-FFF2-40B4-BE49-F238E27FC236}">
                  <a16:creationId xmlns:a16="http://schemas.microsoft.com/office/drawing/2014/main" id="{C1C1058A-E751-4F45-B6DD-4143CB3A5861}"/>
                </a:ext>
              </a:extLst>
            </p:cNvPr>
            <p:cNvSpPr/>
            <p:nvPr/>
          </p:nvSpPr>
          <p:spPr>
            <a:xfrm>
              <a:off x="1933384" y="1158049"/>
              <a:ext cx="517302" cy="2250757"/>
            </a:xfrm>
            <a:custGeom>
              <a:avLst/>
              <a:gdLst>
                <a:gd name="connsiteX0" fmla="*/ 455676 w 517302"/>
                <a:gd name="connsiteY0" fmla="*/ 0 h 2250757"/>
                <a:gd name="connsiteX1" fmla="*/ 517303 w 517302"/>
                <a:gd name="connsiteY1" fmla="*/ 0 h 2250757"/>
                <a:gd name="connsiteX2" fmla="*/ 517303 w 517302"/>
                <a:gd name="connsiteY2" fmla="*/ 2250758 h 2250757"/>
                <a:gd name="connsiteX3" fmla="*/ 455676 w 517302"/>
                <a:gd name="connsiteY3" fmla="*/ 2250758 h 2250757"/>
                <a:gd name="connsiteX4" fmla="*/ 61627 w 517302"/>
                <a:gd name="connsiteY4" fmla="*/ 2250758 h 2250757"/>
                <a:gd name="connsiteX5" fmla="*/ 0 w 517302"/>
                <a:gd name="connsiteY5" fmla="*/ 2250758 h 2250757"/>
                <a:gd name="connsiteX6" fmla="*/ 0 w 517302"/>
                <a:gd name="connsiteY6" fmla="*/ 0 h 2250757"/>
                <a:gd name="connsiteX7" fmla="*/ 61627 w 517302"/>
                <a:gd name="connsiteY7" fmla="*/ 0 h 225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302" h="2250757">
                  <a:moveTo>
                    <a:pt x="455676" y="0"/>
                  </a:moveTo>
                  <a:cubicBezTo>
                    <a:pt x="489712" y="0"/>
                    <a:pt x="517303" y="0"/>
                    <a:pt x="517303" y="0"/>
                  </a:cubicBezTo>
                  <a:lnTo>
                    <a:pt x="517303" y="2250758"/>
                  </a:lnTo>
                  <a:cubicBezTo>
                    <a:pt x="517303" y="2250758"/>
                    <a:pt x="489712" y="2250758"/>
                    <a:pt x="455676" y="2250758"/>
                  </a:cubicBezTo>
                  <a:lnTo>
                    <a:pt x="61627" y="2250758"/>
                  </a:lnTo>
                  <a:cubicBezTo>
                    <a:pt x="27591" y="2250758"/>
                    <a:pt x="0" y="2250758"/>
                    <a:pt x="0" y="2250758"/>
                  </a:cubicBezTo>
                  <a:lnTo>
                    <a:pt x="0" y="0"/>
                  </a:lnTo>
                  <a:cubicBezTo>
                    <a:pt x="0" y="0"/>
                    <a:pt x="27591" y="0"/>
                    <a:pt x="61627" y="0"/>
                  </a:cubicBezTo>
                  <a:close/>
                </a:path>
              </a:pathLst>
            </a:custGeom>
            <a:solidFill>
              <a:srgbClr val="3A3159"/>
            </a:solidFill>
            <a:ln w="9525" cap="flat">
              <a:noFill/>
              <a:prstDash val="solid"/>
              <a:miter/>
            </a:ln>
          </p:spPr>
          <p:txBody>
            <a:bodyPr rtlCol="0" anchor="ctr"/>
            <a:lstStyle/>
            <a:p>
              <a:endParaRPr lang="en-AU" sz="2400"/>
            </a:p>
          </p:txBody>
        </p:sp>
        <p:sp>
          <p:nvSpPr>
            <p:cNvPr id="1394" name="Freeform 1393">
              <a:extLst>
                <a:ext uri="{FF2B5EF4-FFF2-40B4-BE49-F238E27FC236}">
                  <a16:creationId xmlns:a16="http://schemas.microsoft.com/office/drawing/2014/main" id="{F0B03DAC-8D82-5D4E-A8B6-60DAF1538DAD}"/>
                </a:ext>
              </a:extLst>
            </p:cNvPr>
            <p:cNvSpPr/>
            <p:nvPr/>
          </p:nvSpPr>
          <p:spPr>
            <a:xfrm>
              <a:off x="2047684" y="1389030"/>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395" name="Freeform 1394">
              <a:extLst>
                <a:ext uri="{FF2B5EF4-FFF2-40B4-BE49-F238E27FC236}">
                  <a16:creationId xmlns:a16="http://schemas.microsoft.com/office/drawing/2014/main" id="{E5ED2D8C-A6D5-714E-99C2-FF7823C09A56}"/>
                </a:ext>
              </a:extLst>
            </p:cNvPr>
            <p:cNvSpPr/>
            <p:nvPr/>
          </p:nvSpPr>
          <p:spPr>
            <a:xfrm>
              <a:off x="2047684" y="1279207"/>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C6D92D"/>
            </a:solidFill>
            <a:ln w="9525" cap="flat">
              <a:noFill/>
              <a:prstDash val="solid"/>
              <a:miter/>
            </a:ln>
          </p:spPr>
          <p:txBody>
            <a:bodyPr rtlCol="0" anchor="ctr"/>
            <a:lstStyle/>
            <a:p>
              <a:endParaRPr lang="en-AU" sz="2400"/>
            </a:p>
          </p:txBody>
        </p:sp>
        <p:sp>
          <p:nvSpPr>
            <p:cNvPr id="1396" name="Freeform 1395">
              <a:extLst>
                <a:ext uri="{FF2B5EF4-FFF2-40B4-BE49-F238E27FC236}">
                  <a16:creationId xmlns:a16="http://schemas.microsoft.com/office/drawing/2014/main" id="{A19CDC0B-0A9E-1245-A086-C47EA962370F}"/>
                </a:ext>
              </a:extLst>
            </p:cNvPr>
            <p:cNvSpPr/>
            <p:nvPr/>
          </p:nvSpPr>
          <p:spPr>
            <a:xfrm>
              <a:off x="2047684" y="1498949"/>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D37F9C"/>
            </a:solidFill>
            <a:ln w="9525" cap="flat">
              <a:noFill/>
              <a:prstDash val="solid"/>
              <a:miter/>
            </a:ln>
          </p:spPr>
          <p:txBody>
            <a:bodyPr rtlCol="0" anchor="ctr"/>
            <a:lstStyle/>
            <a:p>
              <a:endParaRPr lang="en-AU" sz="2400"/>
            </a:p>
          </p:txBody>
        </p:sp>
        <p:sp>
          <p:nvSpPr>
            <p:cNvPr id="1397" name="Freeform 1396">
              <a:extLst>
                <a:ext uri="{FF2B5EF4-FFF2-40B4-BE49-F238E27FC236}">
                  <a16:creationId xmlns:a16="http://schemas.microsoft.com/office/drawing/2014/main" id="{2B1403C1-7596-3F4C-8850-5DFA4D1838B5}"/>
                </a:ext>
              </a:extLst>
            </p:cNvPr>
            <p:cNvSpPr/>
            <p:nvPr/>
          </p:nvSpPr>
          <p:spPr>
            <a:xfrm>
              <a:off x="2047684" y="1608772"/>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398" name="Freeform 1397">
              <a:extLst>
                <a:ext uri="{FF2B5EF4-FFF2-40B4-BE49-F238E27FC236}">
                  <a16:creationId xmlns:a16="http://schemas.microsoft.com/office/drawing/2014/main" id="{9E0B0234-61CA-084A-89F9-43BD11F92BD3}"/>
                </a:ext>
              </a:extLst>
            </p:cNvPr>
            <p:cNvSpPr/>
            <p:nvPr/>
          </p:nvSpPr>
          <p:spPr>
            <a:xfrm>
              <a:off x="2047684" y="1828514"/>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399" name="Freeform 1398">
              <a:extLst>
                <a:ext uri="{FF2B5EF4-FFF2-40B4-BE49-F238E27FC236}">
                  <a16:creationId xmlns:a16="http://schemas.microsoft.com/office/drawing/2014/main" id="{AB90979D-896D-4F47-BEAF-846089E79566}"/>
                </a:ext>
              </a:extLst>
            </p:cNvPr>
            <p:cNvSpPr/>
            <p:nvPr/>
          </p:nvSpPr>
          <p:spPr>
            <a:xfrm>
              <a:off x="2047684" y="1938432"/>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00" name="Freeform 1399">
              <a:extLst>
                <a:ext uri="{FF2B5EF4-FFF2-40B4-BE49-F238E27FC236}">
                  <a16:creationId xmlns:a16="http://schemas.microsoft.com/office/drawing/2014/main" id="{7575AD0F-68FC-E543-AB89-48C1A7B5ACD5}"/>
                </a:ext>
              </a:extLst>
            </p:cNvPr>
            <p:cNvSpPr/>
            <p:nvPr/>
          </p:nvSpPr>
          <p:spPr>
            <a:xfrm>
              <a:off x="2047684" y="2048256"/>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D37F9C"/>
            </a:solidFill>
            <a:ln w="9525" cap="flat">
              <a:noFill/>
              <a:prstDash val="solid"/>
              <a:miter/>
            </a:ln>
          </p:spPr>
          <p:txBody>
            <a:bodyPr rtlCol="0" anchor="ctr"/>
            <a:lstStyle/>
            <a:p>
              <a:endParaRPr lang="en-AU" sz="2400"/>
            </a:p>
          </p:txBody>
        </p:sp>
        <p:sp>
          <p:nvSpPr>
            <p:cNvPr id="1401" name="Freeform 1400">
              <a:extLst>
                <a:ext uri="{FF2B5EF4-FFF2-40B4-BE49-F238E27FC236}">
                  <a16:creationId xmlns:a16="http://schemas.microsoft.com/office/drawing/2014/main" id="{CDEBC88C-DE74-2941-AB29-04CEFB226562}"/>
                </a:ext>
              </a:extLst>
            </p:cNvPr>
            <p:cNvSpPr/>
            <p:nvPr/>
          </p:nvSpPr>
          <p:spPr>
            <a:xfrm>
              <a:off x="2268569" y="1389030"/>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200"/>
            </a:solidFill>
            <a:ln w="9525" cap="flat">
              <a:noFill/>
              <a:prstDash val="solid"/>
              <a:miter/>
            </a:ln>
          </p:spPr>
          <p:txBody>
            <a:bodyPr rtlCol="0" anchor="ctr"/>
            <a:lstStyle/>
            <a:p>
              <a:endParaRPr lang="en-AU" sz="2400"/>
            </a:p>
          </p:txBody>
        </p:sp>
        <p:sp>
          <p:nvSpPr>
            <p:cNvPr id="1402" name="Freeform 1401">
              <a:extLst>
                <a:ext uri="{FF2B5EF4-FFF2-40B4-BE49-F238E27FC236}">
                  <a16:creationId xmlns:a16="http://schemas.microsoft.com/office/drawing/2014/main" id="{DC4A3E23-B2D4-9E42-8D33-3C94F91DD535}"/>
                </a:ext>
              </a:extLst>
            </p:cNvPr>
            <p:cNvSpPr/>
            <p:nvPr/>
          </p:nvSpPr>
          <p:spPr>
            <a:xfrm>
              <a:off x="2158079" y="1279207"/>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03" name="Freeform 1402">
              <a:extLst>
                <a:ext uri="{FF2B5EF4-FFF2-40B4-BE49-F238E27FC236}">
                  <a16:creationId xmlns:a16="http://schemas.microsoft.com/office/drawing/2014/main" id="{ABBA4CC4-1265-1246-9255-2D0D8015240F}"/>
                </a:ext>
              </a:extLst>
            </p:cNvPr>
            <p:cNvSpPr/>
            <p:nvPr/>
          </p:nvSpPr>
          <p:spPr>
            <a:xfrm>
              <a:off x="2268569" y="1279207"/>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04" name="Freeform 1403">
              <a:extLst>
                <a:ext uri="{FF2B5EF4-FFF2-40B4-BE49-F238E27FC236}">
                  <a16:creationId xmlns:a16="http://schemas.microsoft.com/office/drawing/2014/main" id="{C9FC7281-90C7-464F-B581-40DDD96334E8}"/>
                </a:ext>
              </a:extLst>
            </p:cNvPr>
            <p:cNvSpPr/>
            <p:nvPr/>
          </p:nvSpPr>
          <p:spPr>
            <a:xfrm>
              <a:off x="2158079" y="1498949"/>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C6D92D"/>
            </a:solidFill>
            <a:ln w="9525" cap="flat">
              <a:noFill/>
              <a:prstDash val="solid"/>
              <a:miter/>
            </a:ln>
          </p:spPr>
          <p:txBody>
            <a:bodyPr rtlCol="0" anchor="ctr"/>
            <a:lstStyle/>
            <a:p>
              <a:endParaRPr lang="en-AU" sz="2400"/>
            </a:p>
          </p:txBody>
        </p:sp>
        <p:sp>
          <p:nvSpPr>
            <p:cNvPr id="1405" name="Freeform 1404">
              <a:extLst>
                <a:ext uri="{FF2B5EF4-FFF2-40B4-BE49-F238E27FC236}">
                  <a16:creationId xmlns:a16="http://schemas.microsoft.com/office/drawing/2014/main" id="{35C530C5-712A-394F-8E25-9AD6E37B3AED}"/>
                </a:ext>
              </a:extLst>
            </p:cNvPr>
            <p:cNvSpPr/>
            <p:nvPr/>
          </p:nvSpPr>
          <p:spPr>
            <a:xfrm>
              <a:off x="2158079" y="2161222"/>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06" name="Freeform 1405">
              <a:extLst>
                <a:ext uri="{FF2B5EF4-FFF2-40B4-BE49-F238E27FC236}">
                  <a16:creationId xmlns:a16="http://schemas.microsoft.com/office/drawing/2014/main" id="{59D8B27F-DFF1-0B41-8088-DF5DFE47ECC2}"/>
                </a:ext>
              </a:extLst>
            </p:cNvPr>
            <p:cNvSpPr/>
            <p:nvPr/>
          </p:nvSpPr>
          <p:spPr>
            <a:xfrm>
              <a:off x="2268569" y="1498949"/>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07" name="Freeform 1406">
              <a:extLst>
                <a:ext uri="{FF2B5EF4-FFF2-40B4-BE49-F238E27FC236}">
                  <a16:creationId xmlns:a16="http://schemas.microsoft.com/office/drawing/2014/main" id="{C94C4131-D6AC-BC4E-92BF-9022FEF582EA}"/>
                </a:ext>
              </a:extLst>
            </p:cNvPr>
            <p:cNvSpPr/>
            <p:nvPr/>
          </p:nvSpPr>
          <p:spPr>
            <a:xfrm>
              <a:off x="2268569" y="2161222"/>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D37F9C"/>
            </a:solidFill>
            <a:ln w="9525" cap="flat">
              <a:noFill/>
              <a:prstDash val="solid"/>
              <a:miter/>
            </a:ln>
          </p:spPr>
          <p:txBody>
            <a:bodyPr rtlCol="0" anchor="ctr"/>
            <a:lstStyle/>
            <a:p>
              <a:endParaRPr lang="en-AU" sz="2400"/>
            </a:p>
          </p:txBody>
        </p:sp>
        <p:sp>
          <p:nvSpPr>
            <p:cNvPr id="1408" name="Freeform 1407">
              <a:extLst>
                <a:ext uri="{FF2B5EF4-FFF2-40B4-BE49-F238E27FC236}">
                  <a16:creationId xmlns:a16="http://schemas.microsoft.com/office/drawing/2014/main" id="{830F303B-E646-D542-AF7B-5E406E03A189}"/>
                </a:ext>
              </a:extLst>
            </p:cNvPr>
            <p:cNvSpPr/>
            <p:nvPr/>
          </p:nvSpPr>
          <p:spPr>
            <a:xfrm>
              <a:off x="2158079" y="1608772"/>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09" name="Freeform 1408">
              <a:extLst>
                <a:ext uri="{FF2B5EF4-FFF2-40B4-BE49-F238E27FC236}">
                  <a16:creationId xmlns:a16="http://schemas.microsoft.com/office/drawing/2014/main" id="{7CE71BF7-5EE8-5D46-B7EA-F68F02E2CDEE}"/>
                </a:ext>
              </a:extLst>
            </p:cNvPr>
            <p:cNvSpPr/>
            <p:nvPr/>
          </p:nvSpPr>
          <p:spPr>
            <a:xfrm>
              <a:off x="2268569" y="1608772"/>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D37F9C"/>
            </a:solidFill>
            <a:ln w="9525" cap="flat">
              <a:noFill/>
              <a:prstDash val="solid"/>
              <a:miter/>
            </a:ln>
          </p:spPr>
          <p:txBody>
            <a:bodyPr rtlCol="0" anchor="ctr"/>
            <a:lstStyle/>
            <a:p>
              <a:endParaRPr lang="en-AU" sz="2400"/>
            </a:p>
          </p:txBody>
        </p:sp>
        <p:sp>
          <p:nvSpPr>
            <p:cNvPr id="1410" name="Freeform 1409">
              <a:extLst>
                <a:ext uri="{FF2B5EF4-FFF2-40B4-BE49-F238E27FC236}">
                  <a16:creationId xmlns:a16="http://schemas.microsoft.com/office/drawing/2014/main" id="{F6EF8F11-8BB4-C348-8C39-680DD9E83C60}"/>
                </a:ext>
              </a:extLst>
            </p:cNvPr>
            <p:cNvSpPr/>
            <p:nvPr/>
          </p:nvSpPr>
          <p:spPr>
            <a:xfrm>
              <a:off x="2158079" y="1718691"/>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11" name="Freeform 1410">
              <a:extLst>
                <a:ext uri="{FF2B5EF4-FFF2-40B4-BE49-F238E27FC236}">
                  <a16:creationId xmlns:a16="http://schemas.microsoft.com/office/drawing/2014/main" id="{CE1A5A93-0C8D-574D-804D-D3F6D5AF10FA}"/>
                </a:ext>
              </a:extLst>
            </p:cNvPr>
            <p:cNvSpPr/>
            <p:nvPr/>
          </p:nvSpPr>
          <p:spPr>
            <a:xfrm>
              <a:off x="2158079" y="2380964"/>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12" name="Freeform 1411">
              <a:extLst>
                <a:ext uri="{FF2B5EF4-FFF2-40B4-BE49-F238E27FC236}">
                  <a16:creationId xmlns:a16="http://schemas.microsoft.com/office/drawing/2014/main" id="{84C1D25C-665A-AC40-9C41-777DF38761E5}"/>
                </a:ext>
              </a:extLst>
            </p:cNvPr>
            <p:cNvSpPr/>
            <p:nvPr/>
          </p:nvSpPr>
          <p:spPr>
            <a:xfrm>
              <a:off x="2268569" y="1718691"/>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C6D92D"/>
            </a:solidFill>
            <a:ln w="9525" cap="flat">
              <a:noFill/>
              <a:prstDash val="solid"/>
              <a:miter/>
            </a:ln>
          </p:spPr>
          <p:txBody>
            <a:bodyPr rtlCol="0" anchor="ctr"/>
            <a:lstStyle/>
            <a:p>
              <a:endParaRPr lang="en-AU" sz="2400"/>
            </a:p>
          </p:txBody>
        </p:sp>
        <p:sp>
          <p:nvSpPr>
            <p:cNvPr id="1413" name="Freeform 1412">
              <a:extLst>
                <a:ext uri="{FF2B5EF4-FFF2-40B4-BE49-F238E27FC236}">
                  <a16:creationId xmlns:a16="http://schemas.microsoft.com/office/drawing/2014/main" id="{5183D6FD-96DD-AB4F-9E79-2441AE820EA1}"/>
                </a:ext>
              </a:extLst>
            </p:cNvPr>
            <p:cNvSpPr/>
            <p:nvPr/>
          </p:nvSpPr>
          <p:spPr>
            <a:xfrm>
              <a:off x="2158079" y="1828514"/>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C6D92D"/>
            </a:solidFill>
            <a:ln w="9525" cap="flat">
              <a:noFill/>
              <a:prstDash val="solid"/>
              <a:miter/>
            </a:ln>
          </p:spPr>
          <p:txBody>
            <a:bodyPr rtlCol="0" anchor="ctr"/>
            <a:lstStyle/>
            <a:p>
              <a:endParaRPr lang="en-AU" sz="2400"/>
            </a:p>
          </p:txBody>
        </p:sp>
        <p:sp>
          <p:nvSpPr>
            <p:cNvPr id="1414" name="Freeform 1413">
              <a:extLst>
                <a:ext uri="{FF2B5EF4-FFF2-40B4-BE49-F238E27FC236}">
                  <a16:creationId xmlns:a16="http://schemas.microsoft.com/office/drawing/2014/main" id="{7D858DE0-3CB5-074B-9A43-961C440A27AE}"/>
                </a:ext>
              </a:extLst>
            </p:cNvPr>
            <p:cNvSpPr/>
            <p:nvPr/>
          </p:nvSpPr>
          <p:spPr>
            <a:xfrm>
              <a:off x="2268569" y="1828514"/>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15" name="Freeform 1414">
              <a:extLst>
                <a:ext uri="{FF2B5EF4-FFF2-40B4-BE49-F238E27FC236}">
                  <a16:creationId xmlns:a16="http://schemas.microsoft.com/office/drawing/2014/main" id="{13F565AD-457F-4449-B900-AEC3936BE0E8}"/>
                </a:ext>
              </a:extLst>
            </p:cNvPr>
            <p:cNvSpPr/>
            <p:nvPr/>
          </p:nvSpPr>
          <p:spPr>
            <a:xfrm>
              <a:off x="2158079" y="1938432"/>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200"/>
            </a:solidFill>
            <a:ln w="9525" cap="flat">
              <a:noFill/>
              <a:prstDash val="solid"/>
              <a:miter/>
            </a:ln>
          </p:spPr>
          <p:txBody>
            <a:bodyPr rtlCol="0" anchor="ctr"/>
            <a:lstStyle/>
            <a:p>
              <a:endParaRPr lang="en-AU" sz="2400"/>
            </a:p>
          </p:txBody>
        </p:sp>
        <p:sp>
          <p:nvSpPr>
            <p:cNvPr id="1416" name="Freeform 1415">
              <a:extLst>
                <a:ext uri="{FF2B5EF4-FFF2-40B4-BE49-F238E27FC236}">
                  <a16:creationId xmlns:a16="http://schemas.microsoft.com/office/drawing/2014/main" id="{0B6A4346-2F73-2B46-A831-F1F7FFD920BF}"/>
                </a:ext>
              </a:extLst>
            </p:cNvPr>
            <p:cNvSpPr/>
            <p:nvPr/>
          </p:nvSpPr>
          <p:spPr>
            <a:xfrm>
              <a:off x="2268569" y="1938432"/>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17" name="Freeform 1416">
              <a:extLst>
                <a:ext uri="{FF2B5EF4-FFF2-40B4-BE49-F238E27FC236}">
                  <a16:creationId xmlns:a16="http://schemas.microsoft.com/office/drawing/2014/main" id="{E9549C26-5FB7-9D45-9F4C-C9A18D39750C}"/>
                </a:ext>
              </a:extLst>
            </p:cNvPr>
            <p:cNvSpPr/>
            <p:nvPr/>
          </p:nvSpPr>
          <p:spPr>
            <a:xfrm>
              <a:off x="2158079" y="2048256"/>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18" name="Freeform 1417">
              <a:extLst>
                <a:ext uri="{FF2B5EF4-FFF2-40B4-BE49-F238E27FC236}">
                  <a16:creationId xmlns:a16="http://schemas.microsoft.com/office/drawing/2014/main" id="{163FF9D5-789D-1542-A186-AD0DC3F47A47}"/>
                </a:ext>
              </a:extLst>
            </p:cNvPr>
            <p:cNvSpPr/>
            <p:nvPr/>
          </p:nvSpPr>
          <p:spPr>
            <a:xfrm>
              <a:off x="2047684" y="2492787"/>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19" name="Freeform 1418">
              <a:extLst>
                <a:ext uri="{FF2B5EF4-FFF2-40B4-BE49-F238E27FC236}">
                  <a16:creationId xmlns:a16="http://schemas.microsoft.com/office/drawing/2014/main" id="{555E8190-AE24-144F-938B-6B8CE562A601}"/>
                </a:ext>
              </a:extLst>
            </p:cNvPr>
            <p:cNvSpPr/>
            <p:nvPr/>
          </p:nvSpPr>
          <p:spPr>
            <a:xfrm>
              <a:off x="2268569" y="2492787"/>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D37F9C"/>
            </a:solidFill>
            <a:ln w="9525" cap="flat">
              <a:noFill/>
              <a:prstDash val="solid"/>
              <a:miter/>
            </a:ln>
          </p:spPr>
          <p:txBody>
            <a:bodyPr rtlCol="0" anchor="ctr"/>
            <a:lstStyle/>
            <a:p>
              <a:endParaRPr lang="en-AU" sz="2400"/>
            </a:p>
          </p:txBody>
        </p:sp>
        <p:sp>
          <p:nvSpPr>
            <p:cNvPr id="1420" name="Freeform 1419">
              <a:extLst>
                <a:ext uri="{FF2B5EF4-FFF2-40B4-BE49-F238E27FC236}">
                  <a16:creationId xmlns:a16="http://schemas.microsoft.com/office/drawing/2014/main" id="{4FF37B38-A74C-5D4B-9A93-9DC190841A8F}"/>
                </a:ext>
              </a:extLst>
            </p:cNvPr>
            <p:cNvSpPr/>
            <p:nvPr/>
          </p:nvSpPr>
          <p:spPr>
            <a:xfrm>
              <a:off x="2047684" y="2393346"/>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21" name="Freeform 1420">
              <a:extLst>
                <a:ext uri="{FF2B5EF4-FFF2-40B4-BE49-F238E27FC236}">
                  <a16:creationId xmlns:a16="http://schemas.microsoft.com/office/drawing/2014/main" id="{04F5DF2F-C2DF-9445-8DDD-8B20F290D65C}"/>
                </a:ext>
              </a:extLst>
            </p:cNvPr>
            <p:cNvSpPr/>
            <p:nvPr/>
          </p:nvSpPr>
          <p:spPr>
            <a:xfrm>
              <a:off x="2047684" y="2283428"/>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C6D92D"/>
            </a:solidFill>
            <a:ln w="9525" cap="flat">
              <a:noFill/>
              <a:prstDash val="solid"/>
              <a:miter/>
            </a:ln>
          </p:spPr>
          <p:txBody>
            <a:bodyPr rtlCol="0" anchor="ctr"/>
            <a:lstStyle/>
            <a:p>
              <a:endParaRPr lang="en-AU" sz="2400"/>
            </a:p>
          </p:txBody>
        </p:sp>
        <p:sp>
          <p:nvSpPr>
            <p:cNvPr id="1422" name="Freeform 1421">
              <a:extLst>
                <a:ext uri="{FF2B5EF4-FFF2-40B4-BE49-F238E27FC236}">
                  <a16:creationId xmlns:a16="http://schemas.microsoft.com/office/drawing/2014/main" id="{007D9F96-49CA-9845-99CC-425FD7FE769B}"/>
                </a:ext>
              </a:extLst>
            </p:cNvPr>
            <p:cNvSpPr/>
            <p:nvPr/>
          </p:nvSpPr>
          <p:spPr>
            <a:xfrm>
              <a:off x="2047684" y="2503170"/>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D37F9C"/>
            </a:solidFill>
            <a:ln w="9525" cap="flat">
              <a:noFill/>
              <a:prstDash val="solid"/>
              <a:miter/>
            </a:ln>
          </p:spPr>
          <p:txBody>
            <a:bodyPr rtlCol="0" anchor="ctr"/>
            <a:lstStyle/>
            <a:p>
              <a:endParaRPr lang="en-AU" sz="2400"/>
            </a:p>
          </p:txBody>
        </p:sp>
        <p:sp>
          <p:nvSpPr>
            <p:cNvPr id="1423" name="Freeform 1422">
              <a:extLst>
                <a:ext uri="{FF2B5EF4-FFF2-40B4-BE49-F238E27FC236}">
                  <a16:creationId xmlns:a16="http://schemas.microsoft.com/office/drawing/2014/main" id="{FDE1B5FB-FEDA-0B4D-84C0-CD7CEB5F566D}"/>
                </a:ext>
              </a:extLst>
            </p:cNvPr>
            <p:cNvSpPr/>
            <p:nvPr/>
          </p:nvSpPr>
          <p:spPr>
            <a:xfrm>
              <a:off x="2047684" y="2613088"/>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24" name="Freeform 1423">
              <a:extLst>
                <a:ext uri="{FF2B5EF4-FFF2-40B4-BE49-F238E27FC236}">
                  <a16:creationId xmlns:a16="http://schemas.microsoft.com/office/drawing/2014/main" id="{D5B7328A-D69A-6C4A-8540-88CB8BB06A6F}"/>
                </a:ext>
              </a:extLst>
            </p:cNvPr>
            <p:cNvSpPr/>
            <p:nvPr/>
          </p:nvSpPr>
          <p:spPr>
            <a:xfrm>
              <a:off x="2047684" y="2832830"/>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25" name="Freeform 1424">
              <a:extLst>
                <a:ext uri="{FF2B5EF4-FFF2-40B4-BE49-F238E27FC236}">
                  <a16:creationId xmlns:a16="http://schemas.microsoft.com/office/drawing/2014/main" id="{F94CA15C-C764-7A45-8FB4-AD333FE858B3}"/>
                </a:ext>
              </a:extLst>
            </p:cNvPr>
            <p:cNvSpPr/>
            <p:nvPr/>
          </p:nvSpPr>
          <p:spPr>
            <a:xfrm>
              <a:off x="2047684" y="2942653"/>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26" name="Freeform 1425">
              <a:extLst>
                <a:ext uri="{FF2B5EF4-FFF2-40B4-BE49-F238E27FC236}">
                  <a16:creationId xmlns:a16="http://schemas.microsoft.com/office/drawing/2014/main" id="{32DF1FE6-07EC-7E4D-B280-E64FB9AA1B13}"/>
                </a:ext>
              </a:extLst>
            </p:cNvPr>
            <p:cNvSpPr/>
            <p:nvPr/>
          </p:nvSpPr>
          <p:spPr>
            <a:xfrm>
              <a:off x="2047684" y="3052572"/>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D37F9C"/>
            </a:solidFill>
            <a:ln w="9525" cap="flat">
              <a:noFill/>
              <a:prstDash val="solid"/>
              <a:miter/>
            </a:ln>
          </p:spPr>
          <p:txBody>
            <a:bodyPr rtlCol="0" anchor="ctr"/>
            <a:lstStyle/>
            <a:p>
              <a:endParaRPr lang="en-AU" sz="2400"/>
            </a:p>
          </p:txBody>
        </p:sp>
        <p:sp>
          <p:nvSpPr>
            <p:cNvPr id="1427" name="Freeform 1426">
              <a:extLst>
                <a:ext uri="{FF2B5EF4-FFF2-40B4-BE49-F238E27FC236}">
                  <a16:creationId xmlns:a16="http://schemas.microsoft.com/office/drawing/2014/main" id="{646E1443-5C69-9D4A-8C55-53BE0A937F31}"/>
                </a:ext>
              </a:extLst>
            </p:cNvPr>
            <p:cNvSpPr/>
            <p:nvPr/>
          </p:nvSpPr>
          <p:spPr>
            <a:xfrm>
              <a:off x="2268569" y="2393346"/>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200"/>
            </a:solidFill>
            <a:ln w="9525" cap="flat">
              <a:noFill/>
              <a:prstDash val="solid"/>
              <a:miter/>
            </a:ln>
          </p:spPr>
          <p:txBody>
            <a:bodyPr rtlCol="0" anchor="ctr"/>
            <a:lstStyle/>
            <a:p>
              <a:endParaRPr lang="en-AU" sz="2400"/>
            </a:p>
          </p:txBody>
        </p:sp>
        <p:sp>
          <p:nvSpPr>
            <p:cNvPr id="1428" name="Freeform 1427">
              <a:extLst>
                <a:ext uri="{FF2B5EF4-FFF2-40B4-BE49-F238E27FC236}">
                  <a16:creationId xmlns:a16="http://schemas.microsoft.com/office/drawing/2014/main" id="{6CB372C0-64DD-1C42-81FD-C76E1A30EEEA}"/>
                </a:ext>
              </a:extLst>
            </p:cNvPr>
            <p:cNvSpPr/>
            <p:nvPr/>
          </p:nvSpPr>
          <p:spPr>
            <a:xfrm>
              <a:off x="2158079" y="2283428"/>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29" name="Freeform 1428">
              <a:extLst>
                <a:ext uri="{FF2B5EF4-FFF2-40B4-BE49-F238E27FC236}">
                  <a16:creationId xmlns:a16="http://schemas.microsoft.com/office/drawing/2014/main" id="{B1A74D11-9C47-584C-A1C6-65F8FDCBD334}"/>
                </a:ext>
              </a:extLst>
            </p:cNvPr>
            <p:cNvSpPr/>
            <p:nvPr/>
          </p:nvSpPr>
          <p:spPr>
            <a:xfrm>
              <a:off x="2268569" y="2283428"/>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30" name="Freeform 1429">
              <a:extLst>
                <a:ext uri="{FF2B5EF4-FFF2-40B4-BE49-F238E27FC236}">
                  <a16:creationId xmlns:a16="http://schemas.microsoft.com/office/drawing/2014/main" id="{A719EA6F-8A7D-F547-BC3B-C9BCC9258129}"/>
                </a:ext>
              </a:extLst>
            </p:cNvPr>
            <p:cNvSpPr/>
            <p:nvPr/>
          </p:nvSpPr>
          <p:spPr>
            <a:xfrm>
              <a:off x="2158079" y="2503170"/>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C6D92D"/>
            </a:solidFill>
            <a:ln w="9525" cap="flat">
              <a:noFill/>
              <a:prstDash val="solid"/>
              <a:miter/>
            </a:ln>
          </p:spPr>
          <p:txBody>
            <a:bodyPr rtlCol="0" anchor="ctr"/>
            <a:lstStyle/>
            <a:p>
              <a:endParaRPr lang="en-AU" sz="2400"/>
            </a:p>
          </p:txBody>
        </p:sp>
        <p:sp>
          <p:nvSpPr>
            <p:cNvPr id="1431" name="Freeform 1430">
              <a:extLst>
                <a:ext uri="{FF2B5EF4-FFF2-40B4-BE49-F238E27FC236}">
                  <a16:creationId xmlns:a16="http://schemas.microsoft.com/office/drawing/2014/main" id="{F7F77F85-7645-434B-8AF3-46CD74D31053}"/>
                </a:ext>
              </a:extLst>
            </p:cNvPr>
            <p:cNvSpPr/>
            <p:nvPr/>
          </p:nvSpPr>
          <p:spPr>
            <a:xfrm>
              <a:off x="2158079" y="3165443"/>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32" name="Freeform 1431">
              <a:extLst>
                <a:ext uri="{FF2B5EF4-FFF2-40B4-BE49-F238E27FC236}">
                  <a16:creationId xmlns:a16="http://schemas.microsoft.com/office/drawing/2014/main" id="{72A13849-F0E8-6A4E-A02E-10115FBE4302}"/>
                </a:ext>
              </a:extLst>
            </p:cNvPr>
            <p:cNvSpPr/>
            <p:nvPr/>
          </p:nvSpPr>
          <p:spPr>
            <a:xfrm>
              <a:off x="2268569" y="2503170"/>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33" name="Freeform 1432">
              <a:extLst>
                <a:ext uri="{FF2B5EF4-FFF2-40B4-BE49-F238E27FC236}">
                  <a16:creationId xmlns:a16="http://schemas.microsoft.com/office/drawing/2014/main" id="{F01EA80C-0BCC-6244-BF4D-C3E78E616486}"/>
                </a:ext>
              </a:extLst>
            </p:cNvPr>
            <p:cNvSpPr/>
            <p:nvPr/>
          </p:nvSpPr>
          <p:spPr>
            <a:xfrm>
              <a:off x="2268569" y="3165443"/>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D37F9C"/>
            </a:solidFill>
            <a:ln w="9525" cap="flat">
              <a:noFill/>
              <a:prstDash val="solid"/>
              <a:miter/>
            </a:ln>
          </p:spPr>
          <p:txBody>
            <a:bodyPr rtlCol="0" anchor="ctr"/>
            <a:lstStyle/>
            <a:p>
              <a:endParaRPr lang="en-AU" sz="2400"/>
            </a:p>
          </p:txBody>
        </p:sp>
        <p:sp>
          <p:nvSpPr>
            <p:cNvPr id="1434" name="Freeform 1433">
              <a:extLst>
                <a:ext uri="{FF2B5EF4-FFF2-40B4-BE49-F238E27FC236}">
                  <a16:creationId xmlns:a16="http://schemas.microsoft.com/office/drawing/2014/main" id="{DF91927A-2EE8-0847-AD7E-E8754CF77DCA}"/>
                </a:ext>
              </a:extLst>
            </p:cNvPr>
            <p:cNvSpPr/>
            <p:nvPr/>
          </p:nvSpPr>
          <p:spPr>
            <a:xfrm>
              <a:off x="2158079" y="2613088"/>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35" name="Freeform 1434">
              <a:extLst>
                <a:ext uri="{FF2B5EF4-FFF2-40B4-BE49-F238E27FC236}">
                  <a16:creationId xmlns:a16="http://schemas.microsoft.com/office/drawing/2014/main" id="{F56BD680-FFA9-184C-8F78-781ECC92DB9B}"/>
                </a:ext>
              </a:extLst>
            </p:cNvPr>
            <p:cNvSpPr/>
            <p:nvPr/>
          </p:nvSpPr>
          <p:spPr>
            <a:xfrm>
              <a:off x="2268569" y="2613088"/>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D37F9C"/>
            </a:solidFill>
            <a:ln w="9525" cap="flat">
              <a:noFill/>
              <a:prstDash val="solid"/>
              <a:miter/>
            </a:ln>
          </p:spPr>
          <p:txBody>
            <a:bodyPr rtlCol="0" anchor="ctr"/>
            <a:lstStyle/>
            <a:p>
              <a:endParaRPr lang="en-AU" sz="2400"/>
            </a:p>
          </p:txBody>
        </p:sp>
        <p:sp>
          <p:nvSpPr>
            <p:cNvPr id="1436" name="Freeform 1435">
              <a:extLst>
                <a:ext uri="{FF2B5EF4-FFF2-40B4-BE49-F238E27FC236}">
                  <a16:creationId xmlns:a16="http://schemas.microsoft.com/office/drawing/2014/main" id="{74403B99-6B7B-8449-907A-D489114C60D6}"/>
                </a:ext>
              </a:extLst>
            </p:cNvPr>
            <p:cNvSpPr/>
            <p:nvPr/>
          </p:nvSpPr>
          <p:spPr>
            <a:xfrm>
              <a:off x="2158079" y="2722911"/>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37" name="Freeform 1436">
              <a:extLst>
                <a:ext uri="{FF2B5EF4-FFF2-40B4-BE49-F238E27FC236}">
                  <a16:creationId xmlns:a16="http://schemas.microsoft.com/office/drawing/2014/main" id="{0D7276F5-55B0-3048-9462-080C2FDB81B3}"/>
                </a:ext>
              </a:extLst>
            </p:cNvPr>
            <p:cNvSpPr/>
            <p:nvPr/>
          </p:nvSpPr>
          <p:spPr>
            <a:xfrm>
              <a:off x="2268569" y="2722911"/>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C6D92D"/>
            </a:solidFill>
            <a:ln w="9525" cap="flat">
              <a:noFill/>
              <a:prstDash val="solid"/>
              <a:miter/>
            </a:ln>
          </p:spPr>
          <p:txBody>
            <a:bodyPr rtlCol="0" anchor="ctr"/>
            <a:lstStyle/>
            <a:p>
              <a:endParaRPr lang="en-AU" sz="2400"/>
            </a:p>
          </p:txBody>
        </p:sp>
        <p:sp>
          <p:nvSpPr>
            <p:cNvPr id="1438" name="Freeform 1437">
              <a:extLst>
                <a:ext uri="{FF2B5EF4-FFF2-40B4-BE49-F238E27FC236}">
                  <a16:creationId xmlns:a16="http://schemas.microsoft.com/office/drawing/2014/main" id="{B05997B0-5EE9-AC43-82D1-25D3B14772C2}"/>
                </a:ext>
              </a:extLst>
            </p:cNvPr>
            <p:cNvSpPr/>
            <p:nvPr/>
          </p:nvSpPr>
          <p:spPr>
            <a:xfrm>
              <a:off x="2158079" y="2832830"/>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C6D92D"/>
            </a:solidFill>
            <a:ln w="9525" cap="flat">
              <a:noFill/>
              <a:prstDash val="solid"/>
              <a:miter/>
            </a:ln>
          </p:spPr>
          <p:txBody>
            <a:bodyPr rtlCol="0" anchor="ctr"/>
            <a:lstStyle/>
            <a:p>
              <a:endParaRPr lang="en-AU" sz="2400"/>
            </a:p>
          </p:txBody>
        </p:sp>
        <p:sp>
          <p:nvSpPr>
            <p:cNvPr id="1439" name="Freeform 1438">
              <a:extLst>
                <a:ext uri="{FF2B5EF4-FFF2-40B4-BE49-F238E27FC236}">
                  <a16:creationId xmlns:a16="http://schemas.microsoft.com/office/drawing/2014/main" id="{7D4289E5-A33B-5042-8CA2-A49BCC99A070}"/>
                </a:ext>
              </a:extLst>
            </p:cNvPr>
            <p:cNvSpPr/>
            <p:nvPr/>
          </p:nvSpPr>
          <p:spPr>
            <a:xfrm>
              <a:off x="2268569" y="2832830"/>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40" name="Freeform 1439">
              <a:extLst>
                <a:ext uri="{FF2B5EF4-FFF2-40B4-BE49-F238E27FC236}">
                  <a16:creationId xmlns:a16="http://schemas.microsoft.com/office/drawing/2014/main" id="{82C8AB05-CAF7-C044-A2A6-BF11A7E1478D}"/>
                </a:ext>
              </a:extLst>
            </p:cNvPr>
            <p:cNvSpPr/>
            <p:nvPr/>
          </p:nvSpPr>
          <p:spPr>
            <a:xfrm>
              <a:off x="2158079" y="2942653"/>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200"/>
            </a:solidFill>
            <a:ln w="9525" cap="flat">
              <a:noFill/>
              <a:prstDash val="solid"/>
              <a:miter/>
            </a:ln>
          </p:spPr>
          <p:txBody>
            <a:bodyPr rtlCol="0" anchor="ctr"/>
            <a:lstStyle/>
            <a:p>
              <a:endParaRPr lang="en-AU" sz="2400"/>
            </a:p>
          </p:txBody>
        </p:sp>
        <p:sp>
          <p:nvSpPr>
            <p:cNvPr id="1441" name="Freeform 1440">
              <a:extLst>
                <a:ext uri="{FF2B5EF4-FFF2-40B4-BE49-F238E27FC236}">
                  <a16:creationId xmlns:a16="http://schemas.microsoft.com/office/drawing/2014/main" id="{61379B7B-ED05-124C-A334-F91B715F5530}"/>
                </a:ext>
              </a:extLst>
            </p:cNvPr>
            <p:cNvSpPr/>
            <p:nvPr/>
          </p:nvSpPr>
          <p:spPr>
            <a:xfrm>
              <a:off x="2268569" y="2942653"/>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sp>
          <p:nvSpPr>
            <p:cNvPr id="1442" name="Freeform 1441">
              <a:extLst>
                <a:ext uri="{FF2B5EF4-FFF2-40B4-BE49-F238E27FC236}">
                  <a16:creationId xmlns:a16="http://schemas.microsoft.com/office/drawing/2014/main" id="{DB3B63E3-FB88-8D4C-A42F-FB9F0420502B}"/>
                </a:ext>
              </a:extLst>
            </p:cNvPr>
            <p:cNvSpPr/>
            <p:nvPr/>
          </p:nvSpPr>
          <p:spPr>
            <a:xfrm>
              <a:off x="2158079" y="3052572"/>
              <a:ext cx="67913" cy="73247"/>
            </a:xfrm>
            <a:custGeom>
              <a:avLst/>
              <a:gdLst>
                <a:gd name="connsiteX0" fmla="*/ 0 w 67913"/>
                <a:gd name="connsiteY0" fmla="*/ 0 h 73247"/>
                <a:gd name="connsiteX1" fmla="*/ 67913 w 67913"/>
                <a:gd name="connsiteY1" fmla="*/ 0 h 73247"/>
                <a:gd name="connsiteX2" fmla="*/ 67913 w 67913"/>
                <a:gd name="connsiteY2" fmla="*/ 73247 h 73247"/>
                <a:gd name="connsiteX3" fmla="*/ 0 w 67913"/>
                <a:gd name="connsiteY3" fmla="*/ 73247 h 73247"/>
              </a:gdLst>
              <a:ahLst/>
              <a:cxnLst>
                <a:cxn ang="0">
                  <a:pos x="connsiteX0" y="connsiteY0"/>
                </a:cxn>
                <a:cxn ang="0">
                  <a:pos x="connsiteX1" y="connsiteY1"/>
                </a:cxn>
                <a:cxn ang="0">
                  <a:pos x="connsiteX2" y="connsiteY2"/>
                </a:cxn>
                <a:cxn ang="0">
                  <a:pos x="connsiteX3" y="connsiteY3"/>
                </a:cxn>
              </a:cxnLst>
              <a:rect l="l" t="t" r="r" b="b"/>
              <a:pathLst>
                <a:path w="67913" h="73247">
                  <a:moveTo>
                    <a:pt x="0" y="0"/>
                  </a:moveTo>
                  <a:lnTo>
                    <a:pt x="67913" y="0"/>
                  </a:lnTo>
                  <a:lnTo>
                    <a:pt x="67913" y="73247"/>
                  </a:lnTo>
                  <a:lnTo>
                    <a:pt x="0" y="73247"/>
                  </a:lnTo>
                  <a:close/>
                </a:path>
              </a:pathLst>
            </a:custGeom>
            <a:solidFill>
              <a:srgbClr val="FFFFFF"/>
            </a:solidFill>
            <a:ln w="9525" cap="flat">
              <a:noFill/>
              <a:prstDash val="solid"/>
              <a:miter/>
            </a:ln>
          </p:spPr>
          <p:txBody>
            <a:bodyPr rtlCol="0" anchor="ctr"/>
            <a:lstStyle/>
            <a:p>
              <a:endParaRPr lang="en-AU" sz="2400"/>
            </a:p>
          </p:txBody>
        </p:sp>
      </p:grpSp>
      <p:pic>
        <p:nvPicPr>
          <p:cNvPr id="1237" name="Graphic 1236">
            <a:extLst>
              <a:ext uri="{FF2B5EF4-FFF2-40B4-BE49-F238E27FC236}">
                <a16:creationId xmlns:a16="http://schemas.microsoft.com/office/drawing/2014/main" id="{7E7D6A46-764D-B34D-B4C8-3233FD866A6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1011" y="3447098"/>
            <a:ext cx="13464511" cy="6266176"/>
          </a:xfrm>
          <a:prstGeom prst="rect">
            <a:avLst/>
          </a:prstGeom>
        </p:spPr>
      </p:pic>
      <p:grpSp>
        <p:nvGrpSpPr>
          <p:cNvPr id="1238" name="Group 1237">
            <a:extLst>
              <a:ext uri="{FF2B5EF4-FFF2-40B4-BE49-F238E27FC236}">
                <a16:creationId xmlns:a16="http://schemas.microsoft.com/office/drawing/2014/main" id="{AD9B314A-DE14-A845-95CD-022F0AD22B86}"/>
              </a:ext>
            </a:extLst>
          </p:cNvPr>
          <p:cNvGrpSpPr/>
          <p:nvPr/>
        </p:nvGrpSpPr>
        <p:grpSpPr>
          <a:xfrm>
            <a:off x="6679926" y="4924873"/>
            <a:ext cx="1042656" cy="962900"/>
            <a:chOff x="3255645" y="3067973"/>
            <a:chExt cx="511396" cy="472278"/>
          </a:xfrm>
        </p:grpSpPr>
        <p:grpSp>
          <p:nvGrpSpPr>
            <p:cNvPr id="1361" name="Graphic 509">
              <a:extLst>
                <a:ext uri="{FF2B5EF4-FFF2-40B4-BE49-F238E27FC236}">
                  <a16:creationId xmlns:a16="http://schemas.microsoft.com/office/drawing/2014/main" id="{63FB1E7D-533E-9D48-B72F-A16646B4D452}"/>
                </a:ext>
              </a:extLst>
            </p:cNvPr>
            <p:cNvGrpSpPr/>
            <p:nvPr/>
          </p:nvGrpSpPr>
          <p:grpSpPr>
            <a:xfrm>
              <a:off x="3288726" y="3155635"/>
              <a:ext cx="478315" cy="384616"/>
              <a:chOff x="3326826" y="3117535"/>
              <a:chExt cx="478315" cy="384616"/>
            </a:xfrm>
          </p:grpSpPr>
          <p:sp>
            <p:nvSpPr>
              <p:cNvPr id="1382" name="Freeform 1381">
                <a:extLst>
                  <a:ext uri="{FF2B5EF4-FFF2-40B4-BE49-F238E27FC236}">
                    <a16:creationId xmlns:a16="http://schemas.microsoft.com/office/drawing/2014/main" id="{D4385AD4-A19F-584A-8B67-9D8308A79C87}"/>
                  </a:ext>
                </a:extLst>
              </p:cNvPr>
              <p:cNvSpPr/>
              <p:nvPr/>
            </p:nvSpPr>
            <p:spPr>
              <a:xfrm>
                <a:off x="3326826" y="3237833"/>
                <a:ext cx="245905" cy="235172"/>
              </a:xfrm>
              <a:custGeom>
                <a:avLst/>
                <a:gdLst>
                  <a:gd name="connsiteX0" fmla="*/ 2828 w 245905"/>
                  <a:gd name="connsiteY0" fmla="*/ 235172 h 235172"/>
                  <a:gd name="connsiteX1" fmla="*/ 923 w 245905"/>
                  <a:gd name="connsiteY1" fmla="*/ 234505 h 235172"/>
                  <a:gd name="connsiteX2" fmla="*/ 808 w 245905"/>
                  <a:gd name="connsiteY2" fmla="*/ 230334 h 235172"/>
                  <a:gd name="connsiteX3" fmla="*/ 923 w 245905"/>
                  <a:gd name="connsiteY3" fmla="*/ 230219 h 235172"/>
                  <a:gd name="connsiteX4" fmla="*/ 195233 w 245905"/>
                  <a:gd name="connsiteY4" fmla="*/ 0 h 235172"/>
                  <a:gd name="connsiteX5" fmla="*/ 242858 w 245905"/>
                  <a:gd name="connsiteY5" fmla="*/ 0 h 235172"/>
                  <a:gd name="connsiteX6" fmla="*/ 245906 w 245905"/>
                  <a:gd name="connsiteY6" fmla="*/ 3048 h 235172"/>
                  <a:gd name="connsiteX7" fmla="*/ 242858 w 245905"/>
                  <a:gd name="connsiteY7" fmla="*/ 6096 h 235172"/>
                  <a:gd name="connsiteX8" fmla="*/ 197424 w 245905"/>
                  <a:gd name="connsiteY8" fmla="*/ 6096 h 235172"/>
                  <a:gd name="connsiteX9" fmla="*/ 4923 w 245905"/>
                  <a:gd name="connsiteY9" fmla="*/ 234125 h 235172"/>
                  <a:gd name="connsiteX10" fmla="*/ 2542 w 245905"/>
                  <a:gd name="connsiteY10" fmla="*/ 235172 h 23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905" h="235172">
                    <a:moveTo>
                      <a:pt x="2828" y="235172"/>
                    </a:moveTo>
                    <a:cubicBezTo>
                      <a:pt x="2133" y="235182"/>
                      <a:pt x="1456" y="234944"/>
                      <a:pt x="923" y="234505"/>
                    </a:cubicBezTo>
                    <a:cubicBezTo>
                      <a:pt x="-258" y="233382"/>
                      <a:pt x="-316" y="231515"/>
                      <a:pt x="808" y="230334"/>
                    </a:cubicBezTo>
                    <a:cubicBezTo>
                      <a:pt x="847" y="230296"/>
                      <a:pt x="885" y="230257"/>
                      <a:pt x="923" y="230219"/>
                    </a:cubicBezTo>
                    <a:lnTo>
                      <a:pt x="195233" y="0"/>
                    </a:lnTo>
                    <a:lnTo>
                      <a:pt x="242858" y="0"/>
                    </a:lnTo>
                    <a:cubicBezTo>
                      <a:pt x="244544" y="0"/>
                      <a:pt x="245906" y="1362"/>
                      <a:pt x="245906" y="3048"/>
                    </a:cubicBezTo>
                    <a:cubicBezTo>
                      <a:pt x="245858" y="4715"/>
                      <a:pt x="244525" y="6048"/>
                      <a:pt x="242858" y="6096"/>
                    </a:cubicBezTo>
                    <a:lnTo>
                      <a:pt x="197424" y="6096"/>
                    </a:lnTo>
                    <a:lnTo>
                      <a:pt x="4923" y="234125"/>
                    </a:lnTo>
                    <a:cubicBezTo>
                      <a:pt x="4295" y="234772"/>
                      <a:pt x="3447" y="235153"/>
                      <a:pt x="2542" y="235172"/>
                    </a:cubicBezTo>
                  </a:path>
                </a:pathLst>
              </a:custGeom>
              <a:solidFill>
                <a:srgbClr val="527D7D"/>
              </a:solidFill>
              <a:ln w="9525" cap="flat">
                <a:noFill/>
                <a:prstDash val="solid"/>
                <a:miter/>
              </a:ln>
            </p:spPr>
            <p:txBody>
              <a:bodyPr rtlCol="0" anchor="ctr"/>
              <a:lstStyle/>
              <a:p>
                <a:endParaRPr lang="en-AU" sz="2400"/>
              </a:p>
            </p:txBody>
          </p:sp>
          <p:sp>
            <p:nvSpPr>
              <p:cNvPr id="1383" name="Freeform 1382">
                <a:extLst>
                  <a:ext uri="{FF2B5EF4-FFF2-40B4-BE49-F238E27FC236}">
                    <a16:creationId xmlns:a16="http://schemas.microsoft.com/office/drawing/2014/main" id="{8E5199BF-DFC1-B349-AD6B-B6A14F1B68A6}"/>
                  </a:ext>
                </a:extLst>
              </p:cNvPr>
              <p:cNvSpPr/>
              <p:nvPr/>
            </p:nvSpPr>
            <p:spPr>
              <a:xfrm>
                <a:off x="3395686" y="3385066"/>
                <a:ext cx="95533" cy="87940"/>
              </a:xfrm>
              <a:custGeom>
                <a:avLst/>
                <a:gdLst>
                  <a:gd name="connsiteX0" fmla="*/ 92654 w 95533"/>
                  <a:gd name="connsiteY0" fmla="*/ 87939 h 87940"/>
                  <a:gd name="connsiteX1" fmla="*/ 90559 w 95533"/>
                  <a:gd name="connsiteY1" fmla="*/ 87177 h 87940"/>
                  <a:gd name="connsiteX2" fmla="*/ 1024 w 95533"/>
                  <a:gd name="connsiteY2" fmla="*/ 5358 h 87940"/>
                  <a:gd name="connsiteX3" fmla="*/ 786 w 95533"/>
                  <a:gd name="connsiteY3" fmla="*/ 1024 h 87940"/>
                  <a:gd name="connsiteX4" fmla="*/ 5120 w 95533"/>
                  <a:gd name="connsiteY4" fmla="*/ 786 h 87940"/>
                  <a:gd name="connsiteX5" fmla="*/ 94655 w 95533"/>
                  <a:gd name="connsiteY5" fmla="*/ 82701 h 87940"/>
                  <a:gd name="connsiteX6" fmla="*/ 94655 w 95533"/>
                  <a:gd name="connsiteY6" fmla="*/ 86987 h 87940"/>
                  <a:gd name="connsiteX7" fmla="*/ 92464 w 95533"/>
                  <a:gd name="connsiteY7" fmla="*/ 87939 h 8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33" h="87940">
                    <a:moveTo>
                      <a:pt x="92654" y="87939"/>
                    </a:moveTo>
                    <a:cubicBezTo>
                      <a:pt x="91892" y="87930"/>
                      <a:pt x="91149" y="87663"/>
                      <a:pt x="90559" y="87177"/>
                    </a:cubicBezTo>
                    <a:lnTo>
                      <a:pt x="1024" y="5358"/>
                    </a:lnTo>
                    <a:cubicBezTo>
                      <a:pt x="-243" y="4224"/>
                      <a:pt x="-348" y="2290"/>
                      <a:pt x="786" y="1024"/>
                    </a:cubicBezTo>
                    <a:cubicBezTo>
                      <a:pt x="1919" y="-243"/>
                      <a:pt x="3853" y="-348"/>
                      <a:pt x="5120" y="786"/>
                    </a:cubicBezTo>
                    <a:lnTo>
                      <a:pt x="94655" y="82701"/>
                    </a:lnTo>
                    <a:cubicBezTo>
                      <a:pt x="95826" y="83891"/>
                      <a:pt x="95826" y="85796"/>
                      <a:pt x="94655" y="86987"/>
                    </a:cubicBezTo>
                    <a:cubicBezTo>
                      <a:pt x="94102" y="87606"/>
                      <a:pt x="93302" y="87958"/>
                      <a:pt x="92464" y="87939"/>
                    </a:cubicBezTo>
                  </a:path>
                </a:pathLst>
              </a:custGeom>
              <a:solidFill>
                <a:srgbClr val="527D7D"/>
              </a:solidFill>
              <a:ln w="9525" cap="flat">
                <a:noFill/>
                <a:prstDash val="solid"/>
                <a:miter/>
              </a:ln>
            </p:spPr>
            <p:txBody>
              <a:bodyPr rtlCol="0" anchor="ctr"/>
              <a:lstStyle/>
              <a:p>
                <a:endParaRPr lang="en-AU" sz="2400"/>
              </a:p>
            </p:txBody>
          </p:sp>
          <p:sp>
            <p:nvSpPr>
              <p:cNvPr id="1384" name="Freeform 1383">
                <a:extLst>
                  <a:ext uri="{FF2B5EF4-FFF2-40B4-BE49-F238E27FC236}">
                    <a16:creationId xmlns:a16="http://schemas.microsoft.com/office/drawing/2014/main" id="{0E1E4EC5-9E1E-BA40-B537-2BC75B18B2C1}"/>
                  </a:ext>
                </a:extLst>
              </p:cNvPr>
              <p:cNvSpPr/>
              <p:nvPr/>
            </p:nvSpPr>
            <p:spPr>
              <a:xfrm>
                <a:off x="3669601" y="3118215"/>
                <a:ext cx="74675" cy="62467"/>
              </a:xfrm>
              <a:custGeom>
                <a:avLst/>
                <a:gdLst>
                  <a:gd name="connsiteX0" fmla="*/ 32290 w 74675"/>
                  <a:gd name="connsiteY0" fmla="*/ 2270 h 62467"/>
                  <a:gd name="connsiteX1" fmla="*/ 55626 w 74675"/>
                  <a:gd name="connsiteY1" fmla="*/ 23035 h 62467"/>
                  <a:gd name="connsiteX2" fmla="*/ 74676 w 74675"/>
                  <a:gd name="connsiteY2" fmla="*/ 48466 h 62467"/>
                  <a:gd name="connsiteX3" fmla="*/ 51435 w 74675"/>
                  <a:gd name="connsiteY3" fmla="*/ 62468 h 62467"/>
                  <a:gd name="connsiteX4" fmla="*/ 35052 w 74675"/>
                  <a:gd name="connsiteY4" fmla="*/ 24368 h 62467"/>
                  <a:gd name="connsiteX5" fmla="*/ 0 w 74675"/>
                  <a:gd name="connsiteY5" fmla="*/ 8556 h 62467"/>
                  <a:gd name="connsiteX6" fmla="*/ 32575 w 74675"/>
                  <a:gd name="connsiteY6" fmla="*/ 2080 h 6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675" h="62467">
                    <a:moveTo>
                      <a:pt x="32290" y="2270"/>
                    </a:moveTo>
                    <a:cubicBezTo>
                      <a:pt x="41967" y="6709"/>
                      <a:pt x="50092" y="13938"/>
                      <a:pt x="55626" y="23035"/>
                    </a:cubicBezTo>
                    <a:cubicBezTo>
                      <a:pt x="61141" y="32102"/>
                      <a:pt x="67523" y="40618"/>
                      <a:pt x="74676" y="48466"/>
                    </a:cubicBezTo>
                    <a:cubicBezTo>
                      <a:pt x="66113" y="51629"/>
                      <a:pt x="58236" y="56381"/>
                      <a:pt x="51435" y="62468"/>
                    </a:cubicBezTo>
                    <a:cubicBezTo>
                      <a:pt x="49216" y="48609"/>
                      <a:pt x="43586" y="35512"/>
                      <a:pt x="35052" y="24368"/>
                    </a:cubicBezTo>
                    <a:cubicBezTo>
                      <a:pt x="26203" y="14272"/>
                      <a:pt x="13421" y="8509"/>
                      <a:pt x="0" y="8556"/>
                    </a:cubicBezTo>
                    <a:cubicBezTo>
                      <a:pt x="8696" y="279"/>
                      <a:pt x="21374" y="-2235"/>
                      <a:pt x="32575" y="2080"/>
                    </a:cubicBezTo>
                  </a:path>
                </a:pathLst>
              </a:custGeom>
              <a:solidFill>
                <a:srgbClr val="26384D"/>
              </a:solidFill>
              <a:ln w="9525" cap="flat">
                <a:noFill/>
                <a:prstDash val="solid"/>
                <a:miter/>
              </a:ln>
            </p:spPr>
            <p:txBody>
              <a:bodyPr rtlCol="0" anchor="ctr"/>
              <a:lstStyle/>
              <a:p>
                <a:endParaRPr lang="en-AU" sz="2400"/>
              </a:p>
            </p:txBody>
          </p:sp>
          <p:sp>
            <p:nvSpPr>
              <p:cNvPr id="1385" name="Freeform 1384">
                <a:extLst>
                  <a:ext uri="{FF2B5EF4-FFF2-40B4-BE49-F238E27FC236}">
                    <a16:creationId xmlns:a16="http://schemas.microsoft.com/office/drawing/2014/main" id="{0CF5028D-4446-FE45-9C7B-80F3F67CCEB9}"/>
                  </a:ext>
                </a:extLst>
              </p:cNvPr>
              <p:cNvSpPr/>
              <p:nvPr/>
            </p:nvSpPr>
            <p:spPr>
              <a:xfrm>
                <a:off x="3663149" y="3120390"/>
                <a:ext cx="58391" cy="131930"/>
              </a:xfrm>
              <a:custGeom>
                <a:avLst/>
                <a:gdLst>
                  <a:gd name="connsiteX0" fmla="*/ 14644 w 58391"/>
                  <a:gd name="connsiteY0" fmla="*/ 0 h 131930"/>
                  <a:gd name="connsiteX1" fmla="*/ 9976 w 58391"/>
                  <a:gd name="connsiteY1" fmla="*/ 2476 h 131930"/>
                  <a:gd name="connsiteX2" fmla="*/ 928 w 58391"/>
                  <a:gd name="connsiteY2" fmla="*/ 30004 h 131930"/>
                  <a:gd name="connsiteX3" fmla="*/ 8548 w 58391"/>
                  <a:gd name="connsiteY3" fmla="*/ 52197 h 131930"/>
                  <a:gd name="connsiteX4" fmla="*/ 13882 w 58391"/>
                  <a:gd name="connsiteY4" fmla="*/ 82582 h 131930"/>
                  <a:gd name="connsiteX5" fmla="*/ 24550 w 58391"/>
                  <a:gd name="connsiteY5" fmla="*/ 115729 h 131930"/>
                  <a:gd name="connsiteX6" fmla="*/ 53125 w 58391"/>
                  <a:gd name="connsiteY6" fmla="*/ 131921 h 131930"/>
                  <a:gd name="connsiteX7" fmla="*/ 58363 w 58391"/>
                  <a:gd name="connsiteY7" fmla="*/ 130112 h 131930"/>
                  <a:gd name="connsiteX8" fmla="*/ 14167 w 58391"/>
                  <a:gd name="connsiteY8" fmla="*/ 0 h 13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91" h="131930">
                    <a:moveTo>
                      <a:pt x="14644" y="0"/>
                    </a:moveTo>
                    <a:cubicBezTo>
                      <a:pt x="13024" y="695"/>
                      <a:pt x="11462" y="1524"/>
                      <a:pt x="9976" y="2476"/>
                    </a:cubicBezTo>
                    <a:cubicBezTo>
                      <a:pt x="1718" y="9010"/>
                      <a:pt x="-1844" y="19841"/>
                      <a:pt x="928" y="30004"/>
                    </a:cubicBezTo>
                    <a:cubicBezTo>
                      <a:pt x="3214" y="37529"/>
                      <a:pt x="6833" y="44387"/>
                      <a:pt x="8548" y="52197"/>
                    </a:cubicBezTo>
                    <a:cubicBezTo>
                      <a:pt x="10834" y="62198"/>
                      <a:pt x="11977" y="72485"/>
                      <a:pt x="13882" y="82582"/>
                    </a:cubicBezTo>
                    <a:cubicBezTo>
                      <a:pt x="15310" y="94202"/>
                      <a:pt x="18930" y="105451"/>
                      <a:pt x="24550" y="115729"/>
                    </a:cubicBezTo>
                    <a:cubicBezTo>
                      <a:pt x="30369" y="125977"/>
                      <a:pt x="41342" y="132197"/>
                      <a:pt x="53125" y="131921"/>
                    </a:cubicBezTo>
                    <a:cubicBezTo>
                      <a:pt x="54944" y="131559"/>
                      <a:pt x="56706" y="130950"/>
                      <a:pt x="58363" y="130112"/>
                    </a:cubicBezTo>
                    <a:cubicBezTo>
                      <a:pt x="59154" y="82934"/>
                      <a:pt x="43533" y="36938"/>
                      <a:pt x="14167" y="0"/>
                    </a:cubicBezTo>
                  </a:path>
                </a:pathLst>
              </a:custGeom>
              <a:solidFill>
                <a:srgbClr val="527D7D"/>
              </a:solidFill>
              <a:ln w="9525" cap="flat">
                <a:noFill/>
                <a:prstDash val="solid"/>
                <a:miter/>
              </a:ln>
            </p:spPr>
            <p:txBody>
              <a:bodyPr rtlCol="0" anchor="ctr"/>
              <a:lstStyle/>
              <a:p>
                <a:endParaRPr lang="en-AU" sz="2400"/>
              </a:p>
            </p:txBody>
          </p:sp>
          <p:sp>
            <p:nvSpPr>
              <p:cNvPr id="1386" name="Freeform 1385">
                <a:extLst>
                  <a:ext uri="{FF2B5EF4-FFF2-40B4-BE49-F238E27FC236}">
                    <a16:creationId xmlns:a16="http://schemas.microsoft.com/office/drawing/2014/main" id="{03A0AFDB-FDF0-5F4B-B5DF-740C4DAC893D}"/>
                  </a:ext>
                </a:extLst>
              </p:cNvPr>
              <p:cNvSpPr/>
              <p:nvPr/>
            </p:nvSpPr>
            <p:spPr>
              <a:xfrm>
                <a:off x="3677888" y="3117535"/>
                <a:ext cx="64389" cy="132965"/>
              </a:xfrm>
              <a:custGeom>
                <a:avLst/>
                <a:gdLst>
                  <a:gd name="connsiteX0" fmla="*/ 64294 w 64389"/>
                  <a:gd name="connsiteY0" fmla="*/ 104010 h 132965"/>
                  <a:gd name="connsiteX1" fmla="*/ 54769 w 64389"/>
                  <a:gd name="connsiteY1" fmla="*/ 62195 h 132965"/>
                  <a:gd name="connsiteX2" fmla="*/ 42958 w 64389"/>
                  <a:gd name="connsiteY2" fmla="*/ 32286 h 132965"/>
                  <a:gd name="connsiteX3" fmla="*/ 25717 w 64389"/>
                  <a:gd name="connsiteY3" fmla="*/ 6093 h 132965"/>
                  <a:gd name="connsiteX4" fmla="*/ 0 w 64389"/>
                  <a:gd name="connsiteY4" fmla="*/ 2854 h 132965"/>
                  <a:gd name="connsiteX5" fmla="*/ 44196 w 64389"/>
                  <a:gd name="connsiteY5" fmla="*/ 132966 h 132965"/>
                  <a:gd name="connsiteX6" fmla="*/ 64389 w 64389"/>
                  <a:gd name="connsiteY6" fmla="*/ 104391 h 132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89" h="132965">
                    <a:moveTo>
                      <a:pt x="64294" y="104010"/>
                    </a:moveTo>
                    <a:cubicBezTo>
                      <a:pt x="64341" y="89532"/>
                      <a:pt x="61084" y="75225"/>
                      <a:pt x="54769" y="62195"/>
                    </a:cubicBezTo>
                    <a:cubicBezTo>
                      <a:pt x="50863" y="52670"/>
                      <a:pt x="46863" y="42288"/>
                      <a:pt x="42958" y="32286"/>
                    </a:cubicBezTo>
                    <a:cubicBezTo>
                      <a:pt x="39262" y="22371"/>
                      <a:pt x="33366" y="13408"/>
                      <a:pt x="25717" y="6093"/>
                    </a:cubicBezTo>
                    <a:cubicBezTo>
                      <a:pt x="18831" y="-603"/>
                      <a:pt x="8334" y="-1927"/>
                      <a:pt x="0" y="2854"/>
                    </a:cubicBezTo>
                    <a:cubicBezTo>
                      <a:pt x="29366" y="39792"/>
                      <a:pt x="44987" y="85788"/>
                      <a:pt x="44196" y="132966"/>
                    </a:cubicBezTo>
                    <a:cubicBezTo>
                      <a:pt x="55674" y="127879"/>
                      <a:pt x="63427" y="116907"/>
                      <a:pt x="64389" y="104391"/>
                    </a:cubicBezTo>
                  </a:path>
                </a:pathLst>
              </a:custGeom>
              <a:solidFill>
                <a:srgbClr val="61A1AB"/>
              </a:solidFill>
              <a:ln w="9525" cap="flat">
                <a:noFill/>
                <a:prstDash val="solid"/>
                <a:miter/>
              </a:ln>
            </p:spPr>
            <p:txBody>
              <a:bodyPr rtlCol="0" anchor="ctr"/>
              <a:lstStyle/>
              <a:p>
                <a:endParaRPr lang="en-AU" sz="2400"/>
              </a:p>
            </p:txBody>
          </p:sp>
          <p:sp>
            <p:nvSpPr>
              <p:cNvPr id="1387" name="Freeform 1386">
                <a:extLst>
                  <a:ext uri="{FF2B5EF4-FFF2-40B4-BE49-F238E27FC236}">
                    <a16:creationId xmlns:a16="http://schemas.microsoft.com/office/drawing/2014/main" id="{020540D3-13EC-8342-8A26-F8AEC3B87923}"/>
                  </a:ext>
                </a:extLst>
              </p:cNvPr>
              <p:cNvSpPr/>
              <p:nvPr/>
            </p:nvSpPr>
            <p:spPr>
              <a:xfrm>
                <a:off x="3541490" y="3483768"/>
                <a:ext cx="55435" cy="18383"/>
              </a:xfrm>
              <a:custGeom>
                <a:avLst/>
                <a:gdLst>
                  <a:gd name="connsiteX0" fmla="*/ 29432 w 55435"/>
                  <a:gd name="connsiteY0" fmla="*/ 0 h 18383"/>
                  <a:gd name="connsiteX1" fmla="*/ 0 w 55435"/>
                  <a:gd name="connsiteY1" fmla="*/ 6001 h 18383"/>
                  <a:gd name="connsiteX2" fmla="*/ 52864 w 55435"/>
                  <a:gd name="connsiteY2" fmla="*/ 18383 h 18383"/>
                  <a:gd name="connsiteX3" fmla="*/ 55436 w 55435"/>
                  <a:gd name="connsiteY3" fmla="*/ 6001 h 18383"/>
                </a:gdLst>
                <a:ahLst/>
                <a:cxnLst>
                  <a:cxn ang="0">
                    <a:pos x="connsiteX0" y="connsiteY0"/>
                  </a:cxn>
                  <a:cxn ang="0">
                    <a:pos x="connsiteX1" y="connsiteY1"/>
                  </a:cxn>
                  <a:cxn ang="0">
                    <a:pos x="connsiteX2" y="connsiteY2"/>
                  </a:cxn>
                  <a:cxn ang="0">
                    <a:pos x="connsiteX3" y="connsiteY3"/>
                  </a:cxn>
                </a:cxnLst>
                <a:rect l="l" t="t" r="r" b="b"/>
                <a:pathLst>
                  <a:path w="55435" h="18383">
                    <a:moveTo>
                      <a:pt x="29432" y="0"/>
                    </a:moveTo>
                    <a:cubicBezTo>
                      <a:pt x="18002" y="571"/>
                      <a:pt x="0" y="2286"/>
                      <a:pt x="0" y="6001"/>
                    </a:cubicBezTo>
                    <a:cubicBezTo>
                      <a:pt x="0" y="9715"/>
                      <a:pt x="52864" y="18383"/>
                      <a:pt x="52864" y="18383"/>
                    </a:cubicBezTo>
                    <a:lnTo>
                      <a:pt x="55436" y="6001"/>
                    </a:lnTo>
                    <a:close/>
                  </a:path>
                </a:pathLst>
              </a:custGeom>
              <a:solidFill>
                <a:srgbClr val="EB593D"/>
              </a:solidFill>
              <a:ln w="9525" cap="flat">
                <a:noFill/>
                <a:prstDash val="solid"/>
                <a:miter/>
              </a:ln>
            </p:spPr>
            <p:txBody>
              <a:bodyPr rtlCol="0" anchor="ctr"/>
              <a:lstStyle/>
              <a:p>
                <a:endParaRPr lang="en-AU" sz="2400"/>
              </a:p>
            </p:txBody>
          </p:sp>
          <p:sp>
            <p:nvSpPr>
              <p:cNvPr id="1388" name="Freeform 1387">
                <a:extLst>
                  <a:ext uri="{FF2B5EF4-FFF2-40B4-BE49-F238E27FC236}">
                    <a16:creationId xmlns:a16="http://schemas.microsoft.com/office/drawing/2014/main" id="{44ACA9F3-F935-404A-BE61-80656D6A639E}"/>
                  </a:ext>
                </a:extLst>
              </p:cNvPr>
              <p:cNvSpPr/>
              <p:nvPr/>
            </p:nvSpPr>
            <p:spPr>
              <a:xfrm>
                <a:off x="3570541" y="3453669"/>
                <a:ext cx="33909" cy="35814"/>
              </a:xfrm>
              <a:custGeom>
                <a:avLst/>
                <a:gdLst>
                  <a:gd name="connsiteX0" fmla="*/ 33909 w 33909"/>
                  <a:gd name="connsiteY0" fmla="*/ 0 h 35814"/>
                  <a:gd name="connsiteX1" fmla="*/ 14859 w 33909"/>
                  <a:gd name="connsiteY1" fmla="*/ 0 h 35814"/>
                  <a:gd name="connsiteX2" fmla="*/ 7144 w 33909"/>
                  <a:gd name="connsiteY2" fmla="*/ 29813 h 35814"/>
                  <a:gd name="connsiteX3" fmla="*/ 0 w 33909"/>
                  <a:gd name="connsiteY3" fmla="*/ 29813 h 35814"/>
                  <a:gd name="connsiteX4" fmla="*/ 26003 w 33909"/>
                  <a:gd name="connsiteY4" fmla="*/ 35814 h 3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9" h="35814">
                    <a:moveTo>
                      <a:pt x="33909" y="0"/>
                    </a:moveTo>
                    <a:lnTo>
                      <a:pt x="14859" y="0"/>
                    </a:lnTo>
                    <a:lnTo>
                      <a:pt x="7144" y="29813"/>
                    </a:lnTo>
                    <a:lnTo>
                      <a:pt x="0" y="29813"/>
                    </a:lnTo>
                    <a:lnTo>
                      <a:pt x="26003" y="35814"/>
                    </a:lnTo>
                    <a:close/>
                  </a:path>
                </a:pathLst>
              </a:custGeom>
              <a:solidFill>
                <a:srgbClr val="E88C73"/>
              </a:solidFill>
              <a:ln w="9525" cap="flat">
                <a:noFill/>
                <a:prstDash val="solid"/>
                <a:miter/>
              </a:ln>
            </p:spPr>
            <p:txBody>
              <a:bodyPr rtlCol="0" anchor="ctr"/>
              <a:lstStyle/>
              <a:p>
                <a:endParaRPr lang="en-AU" sz="2400"/>
              </a:p>
            </p:txBody>
          </p:sp>
          <p:sp>
            <p:nvSpPr>
              <p:cNvPr id="1389" name="Freeform 1388">
                <a:extLst>
                  <a:ext uri="{FF2B5EF4-FFF2-40B4-BE49-F238E27FC236}">
                    <a16:creationId xmlns:a16="http://schemas.microsoft.com/office/drawing/2014/main" id="{53871E8E-67C1-3842-9A22-E80EEB0192E6}"/>
                  </a:ext>
                </a:extLst>
              </p:cNvPr>
              <p:cNvSpPr/>
              <p:nvPr/>
            </p:nvSpPr>
            <p:spPr>
              <a:xfrm>
                <a:off x="3775477" y="3443858"/>
                <a:ext cx="29665" cy="44329"/>
              </a:xfrm>
              <a:custGeom>
                <a:avLst/>
                <a:gdLst>
                  <a:gd name="connsiteX0" fmla="*/ 5948 w 29665"/>
                  <a:gd name="connsiteY0" fmla="*/ 19621 h 44329"/>
                  <a:gd name="connsiteX1" fmla="*/ 1090 w 29665"/>
                  <a:gd name="connsiteY1" fmla="*/ 44291 h 44329"/>
                  <a:gd name="connsiteX2" fmla="*/ 29665 w 29665"/>
                  <a:gd name="connsiteY2" fmla="*/ 6763 h 44329"/>
                  <a:gd name="connsiteX3" fmla="*/ 20140 w 29665"/>
                  <a:gd name="connsiteY3" fmla="*/ 0 h 44329"/>
                </a:gdLst>
                <a:ahLst/>
                <a:cxnLst>
                  <a:cxn ang="0">
                    <a:pos x="connsiteX0" y="connsiteY0"/>
                  </a:cxn>
                  <a:cxn ang="0">
                    <a:pos x="connsiteX1" y="connsiteY1"/>
                  </a:cxn>
                  <a:cxn ang="0">
                    <a:pos x="connsiteX2" y="connsiteY2"/>
                  </a:cxn>
                  <a:cxn ang="0">
                    <a:pos x="connsiteX3" y="connsiteY3"/>
                  </a:cxn>
                </a:cxnLst>
                <a:rect l="l" t="t" r="r" b="b"/>
                <a:pathLst>
                  <a:path w="29665" h="44329">
                    <a:moveTo>
                      <a:pt x="5948" y="19621"/>
                    </a:moveTo>
                    <a:cubicBezTo>
                      <a:pt x="2233" y="29146"/>
                      <a:pt x="-2053" y="42863"/>
                      <a:pt x="1090" y="44291"/>
                    </a:cubicBezTo>
                    <a:cubicBezTo>
                      <a:pt x="4233" y="45720"/>
                      <a:pt x="29665" y="6763"/>
                      <a:pt x="29665" y="6763"/>
                    </a:cubicBezTo>
                    <a:lnTo>
                      <a:pt x="20140" y="0"/>
                    </a:lnTo>
                    <a:close/>
                  </a:path>
                </a:pathLst>
              </a:custGeom>
              <a:solidFill>
                <a:srgbClr val="EB593D"/>
              </a:solidFill>
              <a:ln w="9525" cap="flat">
                <a:noFill/>
                <a:prstDash val="solid"/>
                <a:miter/>
              </a:ln>
            </p:spPr>
            <p:txBody>
              <a:bodyPr rtlCol="0" anchor="ctr"/>
              <a:lstStyle/>
              <a:p>
                <a:endParaRPr lang="en-AU" sz="2400"/>
              </a:p>
            </p:txBody>
          </p:sp>
          <p:sp>
            <p:nvSpPr>
              <p:cNvPr id="1390" name="Freeform 1389">
                <a:extLst>
                  <a:ext uri="{FF2B5EF4-FFF2-40B4-BE49-F238E27FC236}">
                    <a16:creationId xmlns:a16="http://schemas.microsoft.com/office/drawing/2014/main" id="{1E92CBEE-E1F1-8C47-A885-5E69316BCFF2}"/>
                  </a:ext>
                </a:extLst>
              </p:cNvPr>
              <p:cNvSpPr/>
              <p:nvPr/>
            </p:nvSpPr>
            <p:spPr>
              <a:xfrm>
                <a:off x="3761898" y="3424332"/>
                <a:ext cx="34385" cy="39147"/>
              </a:xfrm>
              <a:custGeom>
                <a:avLst/>
                <a:gdLst>
                  <a:gd name="connsiteX0" fmla="*/ 6953 w 34385"/>
                  <a:gd name="connsiteY0" fmla="*/ 0 h 39147"/>
                  <a:gd name="connsiteX1" fmla="*/ 0 w 34385"/>
                  <a:gd name="connsiteY1" fmla="*/ 15621 h 39147"/>
                  <a:gd name="connsiteX2" fmla="*/ 22193 w 34385"/>
                  <a:gd name="connsiteY2" fmla="*/ 33052 h 39147"/>
                  <a:gd name="connsiteX3" fmla="*/ 19812 w 34385"/>
                  <a:gd name="connsiteY3" fmla="*/ 39148 h 39147"/>
                  <a:gd name="connsiteX4" fmla="*/ 34385 w 34385"/>
                  <a:gd name="connsiteY4" fmla="*/ 19526 h 39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85" h="39147">
                    <a:moveTo>
                      <a:pt x="6953" y="0"/>
                    </a:moveTo>
                    <a:lnTo>
                      <a:pt x="0" y="15621"/>
                    </a:lnTo>
                    <a:lnTo>
                      <a:pt x="22193" y="33052"/>
                    </a:lnTo>
                    <a:cubicBezTo>
                      <a:pt x="22193" y="33052"/>
                      <a:pt x="21146" y="35528"/>
                      <a:pt x="19812" y="39148"/>
                    </a:cubicBezTo>
                    <a:lnTo>
                      <a:pt x="34385" y="19526"/>
                    </a:lnTo>
                    <a:close/>
                  </a:path>
                </a:pathLst>
              </a:custGeom>
              <a:solidFill>
                <a:srgbClr val="E88C73"/>
              </a:solidFill>
              <a:ln w="9525" cap="flat">
                <a:noFill/>
                <a:prstDash val="solid"/>
                <a:miter/>
              </a:ln>
            </p:spPr>
            <p:txBody>
              <a:bodyPr rtlCol="0" anchor="ctr"/>
              <a:lstStyle/>
              <a:p>
                <a:endParaRPr lang="en-AU" sz="2400"/>
              </a:p>
            </p:txBody>
          </p:sp>
        </p:grpSp>
        <p:grpSp>
          <p:nvGrpSpPr>
            <p:cNvPr id="1362" name="Group 1361">
              <a:extLst>
                <a:ext uri="{FF2B5EF4-FFF2-40B4-BE49-F238E27FC236}">
                  <a16:creationId xmlns:a16="http://schemas.microsoft.com/office/drawing/2014/main" id="{9D7B4A6F-22C3-7944-9192-C6E173D87AD6}"/>
                </a:ext>
              </a:extLst>
            </p:cNvPr>
            <p:cNvGrpSpPr/>
            <p:nvPr/>
          </p:nvGrpSpPr>
          <p:grpSpPr>
            <a:xfrm>
              <a:off x="3255645" y="3067973"/>
              <a:ext cx="497490" cy="470945"/>
              <a:chOff x="3255645" y="3067973"/>
              <a:chExt cx="497490" cy="470945"/>
            </a:xfrm>
          </p:grpSpPr>
          <p:sp>
            <p:nvSpPr>
              <p:cNvPr id="1363" name="Freeform 1362">
                <a:extLst>
                  <a:ext uri="{FF2B5EF4-FFF2-40B4-BE49-F238E27FC236}">
                    <a16:creationId xmlns:a16="http://schemas.microsoft.com/office/drawing/2014/main" id="{FD5DA5EB-11BA-9042-B77C-AD8AE9AFFB0D}"/>
                  </a:ext>
                </a:extLst>
              </p:cNvPr>
              <p:cNvSpPr/>
              <p:nvPr/>
            </p:nvSpPr>
            <p:spPr>
              <a:xfrm>
                <a:off x="3265169" y="3481768"/>
                <a:ext cx="52768" cy="52768"/>
              </a:xfrm>
              <a:custGeom>
                <a:avLst/>
                <a:gdLst>
                  <a:gd name="connsiteX0" fmla="*/ 52769 w 52768"/>
                  <a:gd name="connsiteY0" fmla="*/ 26289 h 52768"/>
                  <a:gd name="connsiteX1" fmla="*/ 26480 w 52768"/>
                  <a:gd name="connsiteY1" fmla="*/ 52768 h 52768"/>
                  <a:gd name="connsiteX2" fmla="*/ 0 w 52768"/>
                  <a:gd name="connsiteY2" fmla="*/ 26479 h 52768"/>
                  <a:gd name="connsiteX3" fmla="*/ 26289 w 52768"/>
                  <a:gd name="connsiteY3" fmla="*/ 0 h 52768"/>
                  <a:gd name="connsiteX4" fmla="*/ 26385 w 52768"/>
                  <a:gd name="connsiteY4" fmla="*/ 0 h 52768"/>
                  <a:gd name="connsiteX5" fmla="*/ 52769 w 52768"/>
                  <a:gd name="connsiteY5" fmla="*/ 26289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68" h="52768">
                    <a:moveTo>
                      <a:pt x="52769" y="26289"/>
                    </a:moveTo>
                    <a:cubicBezTo>
                      <a:pt x="52826" y="40862"/>
                      <a:pt x="41053" y="52711"/>
                      <a:pt x="26480" y="52768"/>
                    </a:cubicBezTo>
                    <a:cubicBezTo>
                      <a:pt x="11906" y="52816"/>
                      <a:pt x="57" y="41053"/>
                      <a:pt x="0" y="26479"/>
                    </a:cubicBezTo>
                    <a:cubicBezTo>
                      <a:pt x="-47" y="11906"/>
                      <a:pt x="11716" y="57"/>
                      <a:pt x="26289" y="0"/>
                    </a:cubicBezTo>
                    <a:cubicBezTo>
                      <a:pt x="26318" y="0"/>
                      <a:pt x="26356" y="0"/>
                      <a:pt x="26385" y="0"/>
                    </a:cubicBezTo>
                    <a:cubicBezTo>
                      <a:pt x="40920" y="0"/>
                      <a:pt x="52721" y="11754"/>
                      <a:pt x="52769" y="26289"/>
                    </a:cubicBezTo>
                  </a:path>
                </a:pathLst>
              </a:custGeom>
              <a:solidFill>
                <a:srgbClr val="40A19C"/>
              </a:solidFill>
              <a:ln w="9525" cap="flat">
                <a:noFill/>
                <a:prstDash val="solid"/>
                <a:miter/>
              </a:ln>
            </p:spPr>
            <p:txBody>
              <a:bodyPr rtlCol="0" anchor="ctr"/>
              <a:lstStyle/>
              <a:p>
                <a:endParaRPr lang="en-AU" sz="2400"/>
              </a:p>
            </p:txBody>
          </p:sp>
          <p:sp>
            <p:nvSpPr>
              <p:cNvPr id="1364" name="Freeform 1363">
                <a:extLst>
                  <a:ext uri="{FF2B5EF4-FFF2-40B4-BE49-F238E27FC236}">
                    <a16:creationId xmlns:a16="http://schemas.microsoft.com/office/drawing/2014/main" id="{A1AF541A-E02C-AD40-8D30-4DF5518D621B}"/>
                  </a:ext>
                </a:extLst>
              </p:cNvPr>
              <p:cNvSpPr/>
              <p:nvPr/>
            </p:nvSpPr>
            <p:spPr>
              <a:xfrm>
                <a:off x="3260312" y="3476434"/>
                <a:ext cx="62483" cy="62483"/>
              </a:xfrm>
              <a:custGeom>
                <a:avLst/>
                <a:gdLst>
                  <a:gd name="connsiteX0" fmla="*/ 31242 w 62483"/>
                  <a:gd name="connsiteY0" fmla="*/ 9715 h 62483"/>
                  <a:gd name="connsiteX1" fmla="*/ 9715 w 62483"/>
                  <a:gd name="connsiteY1" fmla="*/ 31242 h 62483"/>
                  <a:gd name="connsiteX2" fmla="*/ 31242 w 62483"/>
                  <a:gd name="connsiteY2" fmla="*/ 52768 h 62483"/>
                  <a:gd name="connsiteX3" fmla="*/ 52768 w 62483"/>
                  <a:gd name="connsiteY3" fmla="*/ 31242 h 62483"/>
                  <a:gd name="connsiteX4" fmla="*/ 31242 w 62483"/>
                  <a:gd name="connsiteY4" fmla="*/ 9715 h 62483"/>
                  <a:gd name="connsiteX5" fmla="*/ 31242 w 62483"/>
                  <a:gd name="connsiteY5" fmla="*/ 62484 h 62483"/>
                  <a:gd name="connsiteX6" fmla="*/ 0 w 62483"/>
                  <a:gd name="connsiteY6" fmla="*/ 31242 h 62483"/>
                  <a:gd name="connsiteX7" fmla="*/ 31242 w 62483"/>
                  <a:gd name="connsiteY7" fmla="*/ 0 h 62483"/>
                  <a:gd name="connsiteX8" fmla="*/ 62484 w 62483"/>
                  <a:gd name="connsiteY8" fmla="*/ 31242 h 62483"/>
                  <a:gd name="connsiteX9" fmla="*/ 31242 w 62483"/>
                  <a:gd name="connsiteY9" fmla="*/ 62484 h 6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83" h="62483">
                    <a:moveTo>
                      <a:pt x="31242" y="9715"/>
                    </a:moveTo>
                    <a:cubicBezTo>
                      <a:pt x="19355" y="9715"/>
                      <a:pt x="9715" y="19355"/>
                      <a:pt x="9715" y="31242"/>
                    </a:cubicBezTo>
                    <a:cubicBezTo>
                      <a:pt x="9715" y="43129"/>
                      <a:pt x="19355" y="52768"/>
                      <a:pt x="31242" y="52768"/>
                    </a:cubicBezTo>
                    <a:cubicBezTo>
                      <a:pt x="43129" y="52768"/>
                      <a:pt x="52768" y="43129"/>
                      <a:pt x="52768" y="31242"/>
                    </a:cubicBezTo>
                    <a:cubicBezTo>
                      <a:pt x="52721" y="19374"/>
                      <a:pt x="43110" y="9763"/>
                      <a:pt x="31242" y="9715"/>
                    </a:cubicBezTo>
                    <a:moveTo>
                      <a:pt x="31242" y="62484"/>
                    </a:moveTo>
                    <a:cubicBezTo>
                      <a:pt x="13992" y="62484"/>
                      <a:pt x="0" y="48501"/>
                      <a:pt x="0" y="31242"/>
                    </a:cubicBezTo>
                    <a:cubicBezTo>
                      <a:pt x="0" y="13992"/>
                      <a:pt x="13992" y="0"/>
                      <a:pt x="31242" y="0"/>
                    </a:cubicBezTo>
                    <a:cubicBezTo>
                      <a:pt x="48501" y="0"/>
                      <a:pt x="62484" y="13992"/>
                      <a:pt x="62484" y="31242"/>
                    </a:cubicBezTo>
                    <a:cubicBezTo>
                      <a:pt x="62484" y="48501"/>
                      <a:pt x="48501" y="62484"/>
                      <a:pt x="31242" y="62484"/>
                    </a:cubicBezTo>
                  </a:path>
                </a:pathLst>
              </a:custGeom>
              <a:solidFill>
                <a:srgbClr val="26384D"/>
              </a:solidFill>
              <a:ln w="9525" cap="flat">
                <a:noFill/>
                <a:prstDash val="solid"/>
                <a:miter/>
              </a:ln>
            </p:spPr>
            <p:txBody>
              <a:bodyPr rtlCol="0" anchor="ctr"/>
              <a:lstStyle/>
              <a:p>
                <a:endParaRPr lang="en-AU" sz="2400"/>
              </a:p>
            </p:txBody>
          </p:sp>
          <p:sp>
            <p:nvSpPr>
              <p:cNvPr id="1365" name="Freeform 1364">
                <a:extLst>
                  <a:ext uri="{FF2B5EF4-FFF2-40B4-BE49-F238E27FC236}">
                    <a16:creationId xmlns:a16="http://schemas.microsoft.com/office/drawing/2014/main" id="{795B8EF2-811A-814A-A258-1641E7B898DA}"/>
                  </a:ext>
                </a:extLst>
              </p:cNvPr>
              <p:cNvSpPr/>
              <p:nvPr/>
            </p:nvSpPr>
            <p:spPr>
              <a:xfrm>
                <a:off x="3281838" y="3498532"/>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3"/>
                      <a:pt x="14783" y="19050"/>
                      <a:pt x="9525" y="19050"/>
                    </a:cubicBezTo>
                    <a:cubicBezTo>
                      <a:pt x="4267" y="19050"/>
                      <a:pt x="0" y="14783"/>
                      <a:pt x="0" y="9525"/>
                    </a:cubicBezTo>
                    <a:cubicBezTo>
                      <a:pt x="0" y="4267"/>
                      <a:pt x="4267" y="0"/>
                      <a:pt x="9525" y="0"/>
                    </a:cubicBezTo>
                    <a:cubicBezTo>
                      <a:pt x="14783" y="0"/>
                      <a:pt x="19050" y="4267"/>
                      <a:pt x="19050" y="9525"/>
                    </a:cubicBezTo>
                  </a:path>
                </a:pathLst>
              </a:custGeom>
              <a:solidFill>
                <a:srgbClr val="FFFFFF"/>
              </a:solidFill>
              <a:ln w="9525" cap="flat">
                <a:noFill/>
                <a:prstDash val="solid"/>
                <a:miter/>
              </a:ln>
            </p:spPr>
            <p:txBody>
              <a:bodyPr rtlCol="0" anchor="ctr"/>
              <a:lstStyle/>
              <a:p>
                <a:endParaRPr lang="en-AU" sz="2400"/>
              </a:p>
            </p:txBody>
          </p:sp>
          <p:sp>
            <p:nvSpPr>
              <p:cNvPr id="1366" name="Freeform 1365">
                <a:extLst>
                  <a:ext uri="{FF2B5EF4-FFF2-40B4-BE49-F238E27FC236}">
                    <a16:creationId xmlns:a16="http://schemas.microsoft.com/office/drawing/2014/main" id="{CE5525F0-0F7A-384D-BD53-177BFB29A810}"/>
                  </a:ext>
                </a:extLst>
              </p:cNvPr>
              <p:cNvSpPr/>
              <p:nvPr/>
            </p:nvSpPr>
            <p:spPr>
              <a:xfrm>
                <a:off x="3423856" y="3481768"/>
                <a:ext cx="52768" cy="52768"/>
              </a:xfrm>
              <a:custGeom>
                <a:avLst/>
                <a:gdLst>
                  <a:gd name="connsiteX0" fmla="*/ 52769 w 52768"/>
                  <a:gd name="connsiteY0" fmla="*/ 26289 h 52768"/>
                  <a:gd name="connsiteX1" fmla="*/ 26480 w 52768"/>
                  <a:gd name="connsiteY1" fmla="*/ 52768 h 52768"/>
                  <a:gd name="connsiteX2" fmla="*/ 0 w 52768"/>
                  <a:gd name="connsiteY2" fmla="*/ 26479 h 52768"/>
                  <a:gd name="connsiteX3" fmla="*/ 26289 w 52768"/>
                  <a:gd name="connsiteY3" fmla="*/ 0 h 52768"/>
                  <a:gd name="connsiteX4" fmla="*/ 26480 w 52768"/>
                  <a:gd name="connsiteY4" fmla="*/ 0 h 52768"/>
                  <a:gd name="connsiteX5" fmla="*/ 52769 w 52768"/>
                  <a:gd name="connsiteY5" fmla="*/ 26289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68" h="52768">
                    <a:moveTo>
                      <a:pt x="52769" y="26289"/>
                    </a:moveTo>
                    <a:cubicBezTo>
                      <a:pt x="52826" y="40862"/>
                      <a:pt x="41053" y="52711"/>
                      <a:pt x="26480" y="52768"/>
                    </a:cubicBezTo>
                    <a:cubicBezTo>
                      <a:pt x="11906" y="52816"/>
                      <a:pt x="57" y="41053"/>
                      <a:pt x="0" y="26479"/>
                    </a:cubicBezTo>
                    <a:cubicBezTo>
                      <a:pt x="-57" y="11906"/>
                      <a:pt x="11716" y="57"/>
                      <a:pt x="26289" y="0"/>
                    </a:cubicBezTo>
                    <a:cubicBezTo>
                      <a:pt x="26356" y="0"/>
                      <a:pt x="26413" y="0"/>
                      <a:pt x="26480" y="0"/>
                    </a:cubicBezTo>
                    <a:cubicBezTo>
                      <a:pt x="40977" y="48"/>
                      <a:pt x="52721" y="11792"/>
                      <a:pt x="52769" y="26289"/>
                    </a:cubicBezTo>
                  </a:path>
                </a:pathLst>
              </a:custGeom>
              <a:solidFill>
                <a:srgbClr val="40A19C"/>
              </a:solidFill>
              <a:ln w="9525" cap="flat">
                <a:noFill/>
                <a:prstDash val="solid"/>
                <a:miter/>
              </a:ln>
            </p:spPr>
            <p:txBody>
              <a:bodyPr rtlCol="0" anchor="ctr"/>
              <a:lstStyle/>
              <a:p>
                <a:endParaRPr lang="en-AU" sz="2400"/>
              </a:p>
            </p:txBody>
          </p:sp>
          <p:sp>
            <p:nvSpPr>
              <p:cNvPr id="1367" name="Freeform 1366">
                <a:extLst>
                  <a:ext uri="{FF2B5EF4-FFF2-40B4-BE49-F238E27FC236}">
                    <a16:creationId xmlns:a16="http://schemas.microsoft.com/office/drawing/2014/main" id="{BD919175-C458-4D48-89B5-62AE5D89C5F8}"/>
                  </a:ext>
                </a:extLst>
              </p:cNvPr>
              <p:cNvSpPr/>
              <p:nvPr/>
            </p:nvSpPr>
            <p:spPr>
              <a:xfrm>
                <a:off x="3418903" y="3476434"/>
                <a:ext cx="62484" cy="62484"/>
              </a:xfrm>
              <a:custGeom>
                <a:avLst/>
                <a:gdLst>
                  <a:gd name="connsiteX0" fmla="*/ 31337 w 62484"/>
                  <a:gd name="connsiteY0" fmla="*/ 9716 h 62484"/>
                  <a:gd name="connsiteX1" fmla="*/ 9811 w 62484"/>
                  <a:gd name="connsiteY1" fmla="*/ 31242 h 62484"/>
                  <a:gd name="connsiteX2" fmla="*/ 31337 w 62484"/>
                  <a:gd name="connsiteY2" fmla="*/ 52768 h 62484"/>
                  <a:gd name="connsiteX3" fmla="*/ 52864 w 62484"/>
                  <a:gd name="connsiteY3" fmla="*/ 31242 h 62484"/>
                  <a:gd name="connsiteX4" fmla="*/ 31337 w 62484"/>
                  <a:gd name="connsiteY4" fmla="*/ 9716 h 62484"/>
                  <a:gd name="connsiteX5" fmla="*/ 31337 w 62484"/>
                  <a:gd name="connsiteY5" fmla="*/ 62484 h 62484"/>
                  <a:gd name="connsiteX6" fmla="*/ 0 w 62484"/>
                  <a:gd name="connsiteY6" fmla="*/ 31337 h 62484"/>
                  <a:gd name="connsiteX7" fmla="*/ 31147 w 62484"/>
                  <a:gd name="connsiteY7" fmla="*/ 0 h 62484"/>
                  <a:gd name="connsiteX8" fmla="*/ 62484 w 62484"/>
                  <a:gd name="connsiteY8" fmla="*/ 31147 h 62484"/>
                  <a:gd name="connsiteX9" fmla="*/ 62484 w 62484"/>
                  <a:gd name="connsiteY9" fmla="*/ 31242 h 62484"/>
                  <a:gd name="connsiteX10" fmla="*/ 31337 w 62484"/>
                  <a:gd name="connsiteY10" fmla="*/ 62484 h 6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 h="62484">
                    <a:moveTo>
                      <a:pt x="31337" y="9716"/>
                    </a:moveTo>
                    <a:cubicBezTo>
                      <a:pt x="19450" y="9716"/>
                      <a:pt x="9811" y="19355"/>
                      <a:pt x="9811" y="31242"/>
                    </a:cubicBezTo>
                    <a:cubicBezTo>
                      <a:pt x="9811" y="43129"/>
                      <a:pt x="19450" y="52768"/>
                      <a:pt x="31337" y="52768"/>
                    </a:cubicBezTo>
                    <a:cubicBezTo>
                      <a:pt x="43225" y="52768"/>
                      <a:pt x="52864" y="43129"/>
                      <a:pt x="52864" y="31242"/>
                    </a:cubicBezTo>
                    <a:cubicBezTo>
                      <a:pt x="52864" y="19355"/>
                      <a:pt x="43225" y="9716"/>
                      <a:pt x="31337" y="9716"/>
                    </a:cubicBezTo>
                    <a:moveTo>
                      <a:pt x="31337" y="62484"/>
                    </a:moveTo>
                    <a:cubicBezTo>
                      <a:pt x="14088" y="62541"/>
                      <a:pt x="57" y="48597"/>
                      <a:pt x="0" y="31337"/>
                    </a:cubicBezTo>
                    <a:cubicBezTo>
                      <a:pt x="-48" y="14088"/>
                      <a:pt x="13897" y="57"/>
                      <a:pt x="31147" y="0"/>
                    </a:cubicBezTo>
                    <a:cubicBezTo>
                      <a:pt x="48406" y="-48"/>
                      <a:pt x="62427" y="13897"/>
                      <a:pt x="62484" y="31147"/>
                    </a:cubicBezTo>
                    <a:cubicBezTo>
                      <a:pt x="62484" y="31175"/>
                      <a:pt x="62484" y="31213"/>
                      <a:pt x="62484" y="31242"/>
                    </a:cubicBezTo>
                    <a:cubicBezTo>
                      <a:pt x="62484" y="48463"/>
                      <a:pt x="48558" y="62427"/>
                      <a:pt x="31337" y="62484"/>
                    </a:cubicBezTo>
                  </a:path>
                </a:pathLst>
              </a:custGeom>
              <a:solidFill>
                <a:srgbClr val="26384D"/>
              </a:solidFill>
              <a:ln w="9525" cap="flat">
                <a:noFill/>
                <a:prstDash val="solid"/>
                <a:miter/>
              </a:ln>
            </p:spPr>
            <p:txBody>
              <a:bodyPr rtlCol="0" anchor="ctr"/>
              <a:lstStyle/>
              <a:p>
                <a:endParaRPr lang="en-AU" sz="2400"/>
              </a:p>
            </p:txBody>
          </p:sp>
          <p:sp>
            <p:nvSpPr>
              <p:cNvPr id="1368" name="Freeform 1367">
                <a:extLst>
                  <a:ext uri="{FF2B5EF4-FFF2-40B4-BE49-F238E27FC236}">
                    <a16:creationId xmlns:a16="http://schemas.microsoft.com/office/drawing/2014/main" id="{D42B9310-A1D5-3E4C-8507-4944BBAD8CA1}"/>
                  </a:ext>
                </a:extLst>
              </p:cNvPr>
              <p:cNvSpPr/>
              <p:nvPr/>
            </p:nvSpPr>
            <p:spPr>
              <a:xfrm>
                <a:off x="3440430" y="3498532"/>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3"/>
                      <a:pt x="14783" y="19050"/>
                      <a:pt x="9525" y="19050"/>
                    </a:cubicBezTo>
                    <a:cubicBezTo>
                      <a:pt x="4267" y="19050"/>
                      <a:pt x="0" y="14783"/>
                      <a:pt x="0" y="9525"/>
                    </a:cubicBezTo>
                    <a:cubicBezTo>
                      <a:pt x="0" y="4267"/>
                      <a:pt x="4267" y="0"/>
                      <a:pt x="9525" y="0"/>
                    </a:cubicBezTo>
                    <a:cubicBezTo>
                      <a:pt x="14783" y="0"/>
                      <a:pt x="19050" y="4267"/>
                      <a:pt x="19050" y="9525"/>
                    </a:cubicBezTo>
                  </a:path>
                </a:pathLst>
              </a:custGeom>
              <a:solidFill>
                <a:srgbClr val="FFFFFF"/>
              </a:solidFill>
              <a:ln w="9525" cap="flat">
                <a:noFill/>
                <a:prstDash val="solid"/>
                <a:miter/>
              </a:ln>
            </p:spPr>
            <p:txBody>
              <a:bodyPr rtlCol="0" anchor="ctr"/>
              <a:lstStyle/>
              <a:p>
                <a:endParaRPr lang="en-AU" sz="2400"/>
              </a:p>
            </p:txBody>
          </p:sp>
          <p:sp>
            <p:nvSpPr>
              <p:cNvPr id="1369" name="Freeform 1368">
                <a:extLst>
                  <a:ext uri="{FF2B5EF4-FFF2-40B4-BE49-F238E27FC236}">
                    <a16:creationId xmlns:a16="http://schemas.microsoft.com/office/drawing/2014/main" id="{CB705B00-8C3A-FF43-8D41-A6F543E0CEAB}"/>
                  </a:ext>
                </a:extLst>
              </p:cNvPr>
              <p:cNvSpPr/>
              <p:nvPr/>
            </p:nvSpPr>
            <p:spPr>
              <a:xfrm>
                <a:off x="3271266" y="3251834"/>
                <a:ext cx="86677" cy="80581"/>
              </a:xfrm>
              <a:custGeom>
                <a:avLst/>
                <a:gdLst>
                  <a:gd name="connsiteX0" fmla="*/ 86201 w 86677"/>
                  <a:gd name="connsiteY0" fmla="*/ 80391 h 80581"/>
                  <a:gd name="connsiteX1" fmla="*/ 86678 w 86677"/>
                  <a:gd name="connsiteY1" fmla="*/ 79343 h 80581"/>
                  <a:gd name="connsiteX2" fmla="*/ 86678 w 86677"/>
                  <a:gd name="connsiteY2" fmla="*/ 76200 h 80581"/>
                  <a:gd name="connsiteX3" fmla="*/ 44196 w 86677"/>
                  <a:gd name="connsiteY3" fmla="*/ 0 h 80581"/>
                  <a:gd name="connsiteX4" fmla="*/ 0 w 86677"/>
                  <a:gd name="connsiteY4" fmla="*/ 38100 h 80581"/>
                  <a:gd name="connsiteX5" fmla="*/ 83725 w 86677"/>
                  <a:gd name="connsiteY5" fmla="*/ 80581 h 8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77" h="80581">
                    <a:moveTo>
                      <a:pt x="86201" y="80391"/>
                    </a:moveTo>
                    <a:lnTo>
                      <a:pt x="86678" y="79343"/>
                    </a:lnTo>
                    <a:lnTo>
                      <a:pt x="86678" y="76200"/>
                    </a:lnTo>
                    <a:lnTo>
                      <a:pt x="44196" y="0"/>
                    </a:lnTo>
                    <a:cubicBezTo>
                      <a:pt x="25575" y="7325"/>
                      <a:pt x="9992" y="20755"/>
                      <a:pt x="0" y="38100"/>
                    </a:cubicBezTo>
                    <a:lnTo>
                      <a:pt x="83725" y="80581"/>
                    </a:lnTo>
                    <a:close/>
                  </a:path>
                </a:pathLst>
              </a:custGeom>
              <a:solidFill>
                <a:srgbClr val="61A1AB"/>
              </a:solidFill>
              <a:ln w="9525" cap="flat">
                <a:noFill/>
                <a:prstDash val="solid"/>
                <a:miter/>
              </a:ln>
            </p:spPr>
            <p:txBody>
              <a:bodyPr rtlCol="0" anchor="ctr"/>
              <a:lstStyle/>
              <a:p>
                <a:endParaRPr lang="en-AU" sz="2400"/>
              </a:p>
            </p:txBody>
          </p:sp>
          <p:sp>
            <p:nvSpPr>
              <p:cNvPr id="1370" name="Freeform 1369">
                <a:extLst>
                  <a:ext uri="{FF2B5EF4-FFF2-40B4-BE49-F238E27FC236}">
                    <a16:creationId xmlns:a16="http://schemas.microsoft.com/office/drawing/2014/main" id="{5E2B950B-722C-BE49-A27F-EA5B66A665C4}"/>
                  </a:ext>
                </a:extLst>
              </p:cNvPr>
              <p:cNvSpPr/>
              <p:nvPr/>
            </p:nvSpPr>
            <p:spPr>
              <a:xfrm>
                <a:off x="3259264" y="3289744"/>
                <a:ext cx="95726" cy="42481"/>
              </a:xfrm>
              <a:custGeom>
                <a:avLst/>
                <a:gdLst>
                  <a:gd name="connsiteX0" fmla="*/ 95726 w 95726"/>
                  <a:gd name="connsiteY0" fmla="*/ 42481 h 42481"/>
                  <a:gd name="connsiteX1" fmla="*/ 12002 w 95726"/>
                  <a:gd name="connsiteY1" fmla="*/ 0 h 42481"/>
                  <a:gd name="connsiteX2" fmla="*/ 0 w 95726"/>
                  <a:gd name="connsiteY2" fmla="*/ 42481 h 42481"/>
                </a:gdLst>
                <a:ahLst/>
                <a:cxnLst>
                  <a:cxn ang="0">
                    <a:pos x="connsiteX0" y="connsiteY0"/>
                  </a:cxn>
                  <a:cxn ang="0">
                    <a:pos x="connsiteX1" y="connsiteY1"/>
                  </a:cxn>
                  <a:cxn ang="0">
                    <a:pos x="connsiteX2" y="connsiteY2"/>
                  </a:cxn>
                </a:cxnLst>
                <a:rect l="l" t="t" r="r" b="b"/>
                <a:pathLst>
                  <a:path w="95726" h="42481">
                    <a:moveTo>
                      <a:pt x="95726" y="42481"/>
                    </a:moveTo>
                    <a:lnTo>
                      <a:pt x="12002" y="0"/>
                    </a:lnTo>
                    <a:cubicBezTo>
                      <a:pt x="4420" y="12897"/>
                      <a:pt x="286" y="27527"/>
                      <a:pt x="0" y="42481"/>
                    </a:cubicBezTo>
                    <a:close/>
                  </a:path>
                </a:pathLst>
              </a:custGeom>
              <a:solidFill>
                <a:srgbClr val="99D4D6"/>
              </a:solidFill>
              <a:ln w="9525" cap="flat">
                <a:noFill/>
                <a:prstDash val="solid"/>
                <a:miter/>
              </a:ln>
            </p:spPr>
            <p:txBody>
              <a:bodyPr rtlCol="0" anchor="ctr"/>
              <a:lstStyle/>
              <a:p>
                <a:endParaRPr lang="en-AU" sz="2400"/>
              </a:p>
            </p:txBody>
          </p:sp>
          <p:sp>
            <p:nvSpPr>
              <p:cNvPr id="1371" name="Freeform 1370">
                <a:extLst>
                  <a:ext uri="{FF2B5EF4-FFF2-40B4-BE49-F238E27FC236}">
                    <a16:creationId xmlns:a16="http://schemas.microsoft.com/office/drawing/2014/main" id="{DFE0BCF7-3C9A-244E-91B9-49762352B94B}"/>
                  </a:ext>
                </a:extLst>
              </p:cNvPr>
              <p:cNvSpPr/>
              <p:nvPr/>
            </p:nvSpPr>
            <p:spPr>
              <a:xfrm>
                <a:off x="3315461" y="3245167"/>
                <a:ext cx="42481" cy="89916"/>
              </a:xfrm>
              <a:custGeom>
                <a:avLst/>
                <a:gdLst>
                  <a:gd name="connsiteX0" fmla="*/ 42482 w 42481"/>
                  <a:gd name="connsiteY0" fmla="*/ 762 h 89916"/>
                  <a:gd name="connsiteX1" fmla="*/ 32290 w 42481"/>
                  <a:gd name="connsiteY1" fmla="*/ 0 h 89916"/>
                  <a:gd name="connsiteX2" fmla="*/ 0 w 42481"/>
                  <a:gd name="connsiteY2" fmla="*/ 6286 h 89916"/>
                  <a:gd name="connsiteX3" fmla="*/ 42482 w 42481"/>
                  <a:gd name="connsiteY3" fmla="*/ 89916 h 89916"/>
                </a:gdLst>
                <a:ahLst/>
                <a:cxnLst>
                  <a:cxn ang="0">
                    <a:pos x="connsiteX0" y="connsiteY0"/>
                  </a:cxn>
                  <a:cxn ang="0">
                    <a:pos x="connsiteX1" y="connsiteY1"/>
                  </a:cxn>
                  <a:cxn ang="0">
                    <a:pos x="connsiteX2" y="connsiteY2"/>
                  </a:cxn>
                  <a:cxn ang="0">
                    <a:pos x="connsiteX3" y="connsiteY3"/>
                  </a:cxn>
                </a:cxnLst>
                <a:rect l="l" t="t" r="r" b="b"/>
                <a:pathLst>
                  <a:path w="42481" h="89916">
                    <a:moveTo>
                      <a:pt x="42482" y="762"/>
                    </a:moveTo>
                    <a:cubicBezTo>
                      <a:pt x="39100" y="314"/>
                      <a:pt x="35700" y="57"/>
                      <a:pt x="32290" y="0"/>
                    </a:cubicBezTo>
                    <a:cubicBezTo>
                      <a:pt x="21222" y="19"/>
                      <a:pt x="10268" y="2152"/>
                      <a:pt x="0" y="6286"/>
                    </a:cubicBezTo>
                    <a:lnTo>
                      <a:pt x="42482" y="89916"/>
                    </a:lnTo>
                    <a:close/>
                  </a:path>
                </a:pathLst>
              </a:custGeom>
              <a:solidFill>
                <a:srgbClr val="99D4D6"/>
              </a:solidFill>
              <a:ln w="9525" cap="flat">
                <a:noFill/>
                <a:prstDash val="solid"/>
                <a:miter/>
              </a:ln>
            </p:spPr>
            <p:txBody>
              <a:bodyPr rtlCol="0" anchor="ctr"/>
              <a:lstStyle/>
              <a:p>
                <a:endParaRPr lang="en-AU" sz="2400"/>
              </a:p>
            </p:txBody>
          </p:sp>
          <p:sp>
            <p:nvSpPr>
              <p:cNvPr id="1372" name="Freeform 1371">
                <a:extLst>
                  <a:ext uri="{FF2B5EF4-FFF2-40B4-BE49-F238E27FC236}">
                    <a16:creationId xmlns:a16="http://schemas.microsoft.com/office/drawing/2014/main" id="{AEF3A179-F75F-A446-9923-EF685C9A2CF3}"/>
                  </a:ext>
                </a:extLst>
              </p:cNvPr>
              <p:cNvSpPr/>
              <p:nvPr/>
            </p:nvSpPr>
            <p:spPr>
              <a:xfrm>
                <a:off x="3258407" y="3333178"/>
                <a:ext cx="218122" cy="82867"/>
              </a:xfrm>
              <a:custGeom>
                <a:avLst/>
                <a:gdLst>
                  <a:gd name="connsiteX0" fmla="*/ 0 w 218122"/>
                  <a:gd name="connsiteY0" fmla="*/ 0 h 82867"/>
                  <a:gd name="connsiteX1" fmla="*/ 0 w 218122"/>
                  <a:gd name="connsiteY1" fmla="*/ 34480 h 82867"/>
                  <a:gd name="connsiteX2" fmla="*/ 48387 w 218122"/>
                  <a:gd name="connsiteY2" fmla="*/ 82868 h 82867"/>
                  <a:gd name="connsiteX3" fmla="*/ 48482 w 218122"/>
                  <a:gd name="connsiteY3" fmla="*/ 82868 h 82867"/>
                  <a:gd name="connsiteX4" fmla="*/ 169736 w 218122"/>
                  <a:gd name="connsiteY4" fmla="*/ 82868 h 82867"/>
                  <a:gd name="connsiteX5" fmla="*/ 218122 w 218122"/>
                  <a:gd name="connsiteY5" fmla="*/ 34671 h 82867"/>
                  <a:gd name="connsiteX6" fmla="*/ 218122 w 218122"/>
                  <a:gd name="connsiteY6" fmla="*/ 34480 h 82867"/>
                  <a:gd name="connsiteX7" fmla="*/ 218122 w 218122"/>
                  <a:gd name="connsiteY7" fmla="*/ 0 h 8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122" h="82867">
                    <a:moveTo>
                      <a:pt x="0" y="0"/>
                    </a:moveTo>
                    <a:lnTo>
                      <a:pt x="0" y="34480"/>
                    </a:lnTo>
                    <a:cubicBezTo>
                      <a:pt x="0" y="61208"/>
                      <a:pt x="21660" y="82868"/>
                      <a:pt x="48387" y="82868"/>
                    </a:cubicBezTo>
                    <a:cubicBezTo>
                      <a:pt x="48416" y="82868"/>
                      <a:pt x="48454" y="82868"/>
                      <a:pt x="48482" y="82868"/>
                    </a:cubicBezTo>
                    <a:lnTo>
                      <a:pt x="169736" y="82868"/>
                    </a:lnTo>
                    <a:cubicBezTo>
                      <a:pt x="196405" y="82925"/>
                      <a:pt x="218065" y="61341"/>
                      <a:pt x="218122" y="34671"/>
                    </a:cubicBezTo>
                    <a:cubicBezTo>
                      <a:pt x="218122" y="34604"/>
                      <a:pt x="218122" y="34547"/>
                      <a:pt x="218122" y="34480"/>
                    </a:cubicBezTo>
                    <a:lnTo>
                      <a:pt x="218122" y="0"/>
                    </a:lnTo>
                    <a:close/>
                  </a:path>
                </a:pathLst>
              </a:custGeom>
              <a:solidFill>
                <a:srgbClr val="26384D"/>
              </a:solidFill>
              <a:ln w="9525" cap="flat">
                <a:noFill/>
                <a:prstDash val="solid"/>
                <a:miter/>
              </a:ln>
            </p:spPr>
            <p:txBody>
              <a:bodyPr rtlCol="0" anchor="ctr"/>
              <a:lstStyle/>
              <a:p>
                <a:endParaRPr lang="en-AU" sz="2400"/>
              </a:p>
            </p:txBody>
          </p:sp>
          <p:sp>
            <p:nvSpPr>
              <p:cNvPr id="1373" name="Freeform 1372">
                <a:extLst>
                  <a:ext uri="{FF2B5EF4-FFF2-40B4-BE49-F238E27FC236}">
                    <a16:creationId xmlns:a16="http://schemas.microsoft.com/office/drawing/2014/main" id="{02BA1E6D-8929-EA4B-8BDD-A53411A1C48A}"/>
                  </a:ext>
                </a:extLst>
              </p:cNvPr>
              <p:cNvSpPr/>
              <p:nvPr/>
            </p:nvSpPr>
            <p:spPr>
              <a:xfrm>
                <a:off x="3255645" y="3329178"/>
                <a:ext cx="223932" cy="9906"/>
              </a:xfrm>
              <a:custGeom>
                <a:avLst/>
                <a:gdLst>
                  <a:gd name="connsiteX0" fmla="*/ 0 w 223932"/>
                  <a:gd name="connsiteY0" fmla="*/ 0 h 9906"/>
                  <a:gd name="connsiteX1" fmla="*/ 223933 w 223932"/>
                  <a:gd name="connsiteY1" fmla="*/ 0 h 9906"/>
                  <a:gd name="connsiteX2" fmla="*/ 223933 w 223932"/>
                  <a:gd name="connsiteY2" fmla="*/ 9906 h 9906"/>
                  <a:gd name="connsiteX3" fmla="*/ 0 w 223932"/>
                  <a:gd name="connsiteY3" fmla="*/ 9906 h 9906"/>
                </a:gdLst>
                <a:ahLst/>
                <a:cxnLst>
                  <a:cxn ang="0">
                    <a:pos x="connsiteX0" y="connsiteY0"/>
                  </a:cxn>
                  <a:cxn ang="0">
                    <a:pos x="connsiteX1" y="connsiteY1"/>
                  </a:cxn>
                  <a:cxn ang="0">
                    <a:pos x="connsiteX2" y="connsiteY2"/>
                  </a:cxn>
                  <a:cxn ang="0">
                    <a:pos x="connsiteX3" y="connsiteY3"/>
                  </a:cxn>
                </a:cxnLst>
                <a:rect l="l" t="t" r="r" b="b"/>
                <a:pathLst>
                  <a:path w="223932" h="9906">
                    <a:moveTo>
                      <a:pt x="0" y="0"/>
                    </a:moveTo>
                    <a:lnTo>
                      <a:pt x="223933" y="0"/>
                    </a:lnTo>
                    <a:lnTo>
                      <a:pt x="223933" y="9906"/>
                    </a:lnTo>
                    <a:lnTo>
                      <a:pt x="0" y="9906"/>
                    </a:lnTo>
                    <a:close/>
                  </a:path>
                </a:pathLst>
              </a:custGeom>
              <a:solidFill>
                <a:srgbClr val="61A1AB"/>
              </a:solidFill>
              <a:ln w="9525" cap="flat">
                <a:noFill/>
                <a:prstDash val="solid"/>
                <a:miter/>
              </a:ln>
            </p:spPr>
            <p:txBody>
              <a:bodyPr rtlCol="0" anchor="ctr"/>
              <a:lstStyle/>
              <a:p>
                <a:endParaRPr lang="en-AU" sz="2400"/>
              </a:p>
            </p:txBody>
          </p:sp>
          <p:sp>
            <p:nvSpPr>
              <p:cNvPr id="1374" name="Freeform 1373">
                <a:extLst>
                  <a:ext uri="{FF2B5EF4-FFF2-40B4-BE49-F238E27FC236}">
                    <a16:creationId xmlns:a16="http://schemas.microsoft.com/office/drawing/2014/main" id="{ADD3E074-FD94-BA40-8747-1808E2CE6C0F}"/>
                  </a:ext>
                </a:extLst>
              </p:cNvPr>
              <p:cNvSpPr/>
              <p:nvPr/>
            </p:nvSpPr>
            <p:spPr>
              <a:xfrm>
                <a:off x="3609784" y="3128295"/>
                <a:ext cx="16097" cy="30956"/>
              </a:xfrm>
              <a:custGeom>
                <a:avLst/>
                <a:gdLst>
                  <a:gd name="connsiteX0" fmla="*/ 0 w 16097"/>
                  <a:gd name="connsiteY0" fmla="*/ 0 h 30956"/>
                  <a:gd name="connsiteX1" fmla="*/ 16097 w 16097"/>
                  <a:gd name="connsiteY1" fmla="*/ 0 h 30956"/>
                  <a:gd name="connsiteX2" fmla="*/ 16097 w 16097"/>
                  <a:gd name="connsiteY2" fmla="*/ 30956 h 30956"/>
                  <a:gd name="connsiteX3" fmla="*/ 0 w 16097"/>
                  <a:gd name="connsiteY3" fmla="*/ 30956 h 30956"/>
                </a:gdLst>
                <a:ahLst/>
                <a:cxnLst>
                  <a:cxn ang="0">
                    <a:pos x="connsiteX0" y="connsiteY0"/>
                  </a:cxn>
                  <a:cxn ang="0">
                    <a:pos x="connsiteX1" y="connsiteY1"/>
                  </a:cxn>
                  <a:cxn ang="0">
                    <a:pos x="connsiteX2" y="connsiteY2"/>
                  </a:cxn>
                  <a:cxn ang="0">
                    <a:pos x="connsiteX3" y="connsiteY3"/>
                  </a:cxn>
                </a:cxnLst>
                <a:rect l="l" t="t" r="r" b="b"/>
                <a:pathLst>
                  <a:path w="16097" h="30956">
                    <a:moveTo>
                      <a:pt x="0" y="0"/>
                    </a:moveTo>
                    <a:lnTo>
                      <a:pt x="16097" y="0"/>
                    </a:lnTo>
                    <a:lnTo>
                      <a:pt x="16097" y="30956"/>
                    </a:lnTo>
                    <a:lnTo>
                      <a:pt x="0" y="30956"/>
                    </a:lnTo>
                    <a:close/>
                  </a:path>
                </a:pathLst>
              </a:custGeom>
              <a:solidFill>
                <a:srgbClr val="E88C73"/>
              </a:solidFill>
              <a:ln w="9525" cap="flat">
                <a:noFill/>
                <a:prstDash val="solid"/>
                <a:miter/>
              </a:ln>
            </p:spPr>
            <p:txBody>
              <a:bodyPr rtlCol="0" anchor="ctr"/>
              <a:lstStyle/>
              <a:p>
                <a:endParaRPr lang="en-AU" sz="2400"/>
              </a:p>
            </p:txBody>
          </p:sp>
          <p:sp>
            <p:nvSpPr>
              <p:cNvPr id="1375" name="Freeform 1374">
                <a:extLst>
                  <a:ext uri="{FF2B5EF4-FFF2-40B4-BE49-F238E27FC236}">
                    <a16:creationId xmlns:a16="http://schemas.microsoft.com/office/drawing/2014/main" id="{BA0916CF-2BBD-1744-9495-8C4A2883F831}"/>
                  </a:ext>
                </a:extLst>
              </p:cNvPr>
              <p:cNvSpPr/>
              <p:nvPr/>
            </p:nvSpPr>
            <p:spPr>
              <a:xfrm>
                <a:off x="3576373" y="3082031"/>
                <a:ext cx="55296" cy="65633"/>
              </a:xfrm>
              <a:custGeom>
                <a:avLst/>
                <a:gdLst>
                  <a:gd name="connsiteX0" fmla="*/ 52651 w 55296"/>
                  <a:gd name="connsiteY0" fmla="*/ 42169 h 65633"/>
                  <a:gd name="connsiteX1" fmla="*/ 15790 w 55296"/>
                  <a:gd name="connsiteY1" fmla="*/ 64267 h 65633"/>
                  <a:gd name="connsiteX2" fmla="*/ 2645 w 55296"/>
                  <a:gd name="connsiteY2" fmla="*/ 23405 h 65633"/>
                  <a:gd name="connsiteX3" fmla="*/ 39507 w 55296"/>
                  <a:gd name="connsiteY3" fmla="*/ 1402 h 65633"/>
                  <a:gd name="connsiteX4" fmla="*/ 52651 w 55296"/>
                  <a:gd name="connsiteY4" fmla="*/ 42169 h 65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96" h="65633">
                    <a:moveTo>
                      <a:pt x="52651" y="42169"/>
                    </a:moveTo>
                    <a:cubicBezTo>
                      <a:pt x="46079" y="59600"/>
                      <a:pt x="29601" y="69410"/>
                      <a:pt x="15790" y="64267"/>
                    </a:cubicBezTo>
                    <a:cubicBezTo>
                      <a:pt x="1978" y="59123"/>
                      <a:pt x="-3832" y="40740"/>
                      <a:pt x="2645" y="23405"/>
                    </a:cubicBezTo>
                    <a:cubicBezTo>
                      <a:pt x="9122" y="6069"/>
                      <a:pt x="25696" y="-3837"/>
                      <a:pt x="39507" y="1402"/>
                    </a:cubicBezTo>
                    <a:cubicBezTo>
                      <a:pt x="53318" y="6641"/>
                      <a:pt x="59128" y="24833"/>
                      <a:pt x="52651" y="42169"/>
                    </a:cubicBezTo>
                  </a:path>
                </a:pathLst>
              </a:custGeom>
              <a:solidFill>
                <a:srgbClr val="E88C73"/>
              </a:solidFill>
              <a:ln w="9525" cap="flat">
                <a:noFill/>
                <a:prstDash val="solid"/>
                <a:miter/>
              </a:ln>
            </p:spPr>
            <p:txBody>
              <a:bodyPr rtlCol="0" anchor="ctr"/>
              <a:lstStyle/>
              <a:p>
                <a:endParaRPr lang="en-AU" sz="2400"/>
              </a:p>
            </p:txBody>
          </p:sp>
          <p:sp>
            <p:nvSpPr>
              <p:cNvPr id="1376" name="Freeform 1375">
                <a:extLst>
                  <a:ext uri="{FF2B5EF4-FFF2-40B4-BE49-F238E27FC236}">
                    <a16:creationId xmlns:a16="http://schemas.microsoft.com/office/drawing/2014/main" id="{75EBB38D-BD57-6742-8B87-4772CDF27DC4}"/>
                  </a:ext>
                </a:extLst>
              </p:cNvPr>
              <p:cNvSpPr/>
              <p:nvPr/>
            </p:nvSpPr>
            <p:spPr>
              <a:xfrm>
                <a:off x="3573208" y="3067973"/>
                <a:ext cx="82928" cy="62799"/>
              </a:xfrm>
              <a:custGeom>
                <a:avLst/>
                <a:gdLst>
                  <a:gd name="connsiteX0" fmla="*/ 5048 w 82928"/>
                  <a:gd name="connsiteY0" fmla="*/ 25174 h 62799"/>
                  <a:gd name="connsiteX1" fmla="*/ 0 w 82928"/>
                  <a:gd name="connsiteY1" fmla="*/ 34699 h 62799"/>
                  <a:gd name="connsiteX2" fmla="*/ 5429 w 82928"/>
                  <a:gd name="connsiteY2" fmla="*/ 42129 h 62799"/>
                  <a:gd name="connsiteX3" fmla="*/ 40862 w 82928"/>
                  <a:gd name="connsiteY3" fmla="*/ 49939 h 62799"/>
                  <a:gd name="connsiteX4" fmla="*/ 45529 w 82928"/>
                  <a:gd name="connsiteY4" fmla="*/ 58988 h 62799"/>
                  <a:gd name="connsiteX5" fmla="*/ 55054 w 82928"/>
                  <a:gd name="connsiteY5" fmla="*/ 62608 h 62799"/>
                  <a:gd name="connsiteX6" fmla="*/ 62674 w 82928"/>
                  <a:gd name="connsiteY6" fmla="*/ 53749 h 62799"/>
                  <a:gd name="connsiteX7" fmla="*/ 62674 w 82928"/>
                  <a:gd name="connsiteY7" fmla="*/ 30985 h 62799"/>
                  <a:gd name="connsiteX8" fmla="*/ 82286 w 82928"/>
                  <a:gd name="connsiteY8" fmla="*/ 20250 h 62799"/>
                  <a:gd name="connsiteX9" fmla="*/ 71561 w 82928"/>
                  <a:gd name="connsiteY9" fmla="*/ 638 h 62799"/>
                  <a:gd name="connsiteX10" fmla="*/ 57245 w 82928"/>
                  <a:gd name="connsiteY10" fmla="*/ 3457 h 62799"/>
                  <a:gd name="connsiteX11" fmla="*/ 52959 w 82928"/>
                  <a:gd name="connsiteY11" fmla="*/ 22507 h 62799"/>
                  <a:gd name="connsiteX12" fmla="*/ 5334 w 82928"/>
                  <a:gd name="connsiteY12" fmla="*/ 25174 h 62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928" h="62799">
                    <a:moveTo>
                      <a:pt x="5048" y="25174"/>
                    </a:moveTo>
                    <a:cubicBezTo>
                      <a:pt x="1905" y="27327"/>
                      <a:pt x="19" y="30889"/>
                      <a:pt x="0" y="34699"/>
                    </a:cubicBezTo>
                    <a:cubicBezTo>
                      <a:pt x="695" y="37824"/>
                      <a:pt x="2667" y="40510"/>
                      <a:pt x="5429" y="42129"/>
                    </a:cubicBezTo>
                    <a:cubicBezTo>
                      <a:pt x="15669" y="49473"/>
                      <a:pt x="28480" y="52302"/>
                      <a:pt x="40862" y="49939"/>
                    </a:cubicBezTo>
                    <a:cubicBezTo>
                      <a:pt x="41891" y="53197"/>
                      <a:pt x="43472" y="56254"/>
                      <a:pt x="45529" y="58988"/>
                    </a:cubicBezTo>
                    <a:cubicBezTo>
                      <a:pt x="47739" y="61931"/>
                      <a:pt x="51444" y="63341"/>
                      <a:pt x="55054" y="62608"/>
                    </a:cubicBezTo>
                    <a:cubicBezTo>
                      <a:pt x="58969" y="61188"/>
                      <a:pt x="61855" y="57836"/>
                      <a:pt x="62674" y="53749"/>
                    </a:cubicBezTo>
                    <a:cubicBezTo>
                      <a:pt x="65103" y="46358"/>
                      <a:pt x="65103" y="38376"/>
                      <a:pt x="62674" y="30985"/>
                    </a:cubicBezTo>
                    <a:cubicBezTo>
                      <a:pt x="71056" y="33442"/>
                      <a:pt x="79838" y="28632"/>
                      <a:pt x="82286" y="20250"/>
                    </a:cubicBezTo>
                    <a:cubicBezTo>
                      <a:pt x="84744" y="11868"/>
                      <a:pt x="79934" y="3086"/>
                      <a:pt x="71561" y="638"/>
                    </a:cubicBezTo>
                    <a:cubicBezTo>
                      <a:pt x="66608" y="-810"/>
                      <a:pt x="61274" y="238"/>
                      <a:pt x="57245" y="3457"/>
                    </a:cubicBezTo>
                    <a:cubicBezTo>
                      <a:pt x="51692" y="8115"/>
                      <a:pt x="49930" y="15916"/>
                      <a:pt x="52959" y="22507"/>
                    </a:cubicBezTo>
                    <a:cubicBezTo>
                      <a:pt x="38767" y="8506"/>
                      <a:pt x="19145" y="12982"/>
                      <a:pt x="5334" y="25174"/>
                    </a:cubicBezTo>
                  </a:path>
                </a:pathLst>
              </a:custGeom>
              <a:solidFill>
                <a:srgbClr val="F79C45"/>
              </a:solidFill>
              <a:ln w="9525" cap="flat">
                <a:noFill/>
                <a:prstDash val="solid"/>
                <a:miter/>
              </a:ln>
            </p:spPr>
            <p:txBody>
              <a:bodyPr rtlCol="0" anchor="ctr"/>
              <a:lstStyle/>
              <a:p>
                <a:endParaRPr lang="en-AU" sz="2400"/>
              </a:p>
            </p:txBody>
          </p:sp>
          <p:sp>
            <p:nvSpPr>
              <p:cNvPr id="1377" name="Freeform 1376">
                <a:extLst>
                  <a:ext uri="{FF2B5EF4-FFF2-40B4-BE49-F238E27FC236}">
                    <a16:creationId xmlns:a16="http://schemas.microsoft.com/office/drawing/2014/main" id="{E4C20651-6A7D-6644-970C-D18ECEC026C7}"/>
                  </a:ext>
                </a:extLst>
              </p:cNvPr>
              <p:cNvSpPr/>
              <p:nvPr/>
            </p:nvSpPr>
            <p:spPr>
              <a:xfrm>
                <a:off x="3591401" y="3155226"/>
                <a:ext cx="39814" cy="16116"/>
              </a:xfrm>
              <a:custGeom>
                <a:avLst/>
                <a:gdLst>
                  <a:gd name="connsiteX0" fmla="*/ 8287 w 39814"/>
                  <a:gd name="connsiteY0" fmla="*/ 15932 h 16116"/>
                  <a:gd name="connsiteX1" fmla="*/ 28670 w 39814"/>
                  <a:gd name="connsiteY1" fmla="*/ 13074 h 16116"/>
                  <a:gd name="connsiteX2" fmla="*/ 39815 w 39814"/>
                  <a:gd name="connsiteY2" fmla="*/ 3549 h 16116"/>
                  <a:gd name="connsiteX3" fmla="*/ 32290 w 39814"/>
                  <a:gd name="connsiteY3" fmla="*/ 597 h 16116"/>
                  <a:gd name="connsiteX4" fmla="*/ 0 w 39814"/>
                  <a:gd name="connsiteY4" fmla="*/ 12693 h 16116"/>
                  <a:gd name="connsiteX5" fmla="*/ 1524 w 39814"/>
                  <a:gd name="connsiteY5" fmla="*/ 12693 h 16116"/>
                  <a:gd name="connsiteX6" fmla="*/ 8287 w 39814"/>
                  <a:gd name="connsiteY6" fmla="*/ 15551 h 1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14" h="16116">
                    <a:moveTo>
                      <a:pt x="8287" y="15932"/>
                    </a:moveTo>
                    <a:cubicBezTo>
                      <a:pt x="15212" y="16560"/>
                      <a:pt x="22184" y="15579"/>
                      <a:pt x="28670" y="13074"/>
                    </a:cubicBezTo>
                    <a:cubicBezTo>
                      <a:pt x="33271" y="11103"/>
                      <a:pt x="37157" y="7788"/>
                      <a:pt x="39815" y="3549"/>
                    </a:cubicBezTo>
                    <a:cubicBezTo>
                      <a:pt x="37433" y="2273"/>
                      <a:pt x="34909" y="1282"/>
                      <a:pt x="32290" y="597"/>
                    </a:cubicBezTo>
                    <a:cubicBezTo>
                      <a:pt x="20107" y="-1747"/>
                      <a:pt x="7639" y="2921"/>
                      <a:pt x="0" y="12693"/>
                    </a:cubicBezTo>
                    <a:cubicBezTo>
                      <a:pt x="0" y="12693"/>
                      <a:pt x="1143" y="12693"/>
                      <a:pt x="1524" y="12693"/>
                    </a:cubicBezTo>
                    <a:cubicBezTo>
                      <a:pt x="3581" y="14055"/>
                      <a:pt x="5877" y="15018"/>
                      <a:pt x="8287" y="15551"/>
                    </a:cubicBezTo>
                  </a:path>
                </a:pathLst>
              </a:custGeom>
              <a:solidFill>
                <a:srgbClr val="E88C73"/>
              </a:solidFill>
              <a:ln w="9525" cap="flat">
                <a:noFill/>
                <a:prstDash val="solid"/>
                <a:miter/>
              </a:ln>
            </p:spPr>
            <p:txBody>
              <a:bodyPr rtlCol="0" anchor="ctr"/>
              <a:lstStyle/>
              <a:p>
                <a:endParaRPr lang="en-AU" sz="2400"/>
              </a:p>
            </p:txBody>
          </p:sp>
          <p:sp>
            <p:nvSpPr>
              <p:cNvPr id="1378" name="Freeform 1377">
                <a:extLst>
                  <a:ext uri="{FF2B5EF4-FFF2-40B4-BE49-F238E27FC236}">
                    <a16:creationId xmlns:a16="http://schemas.microsoft.com/office/drawing/2014/main" id="{D444F2C8-9E2B-6F47-A550-744A7ACA0EDD}"/>
                  </a:ext>
                </a:extLst>
              </p:cNvPr>
              <p:cNvSpPr/>
              <p:nvPr/>
            </p:nvSpPr>
            <p:spPr>
              <a:xfrm>
                <a:off x="3539585" y="3274504"/>
                <a:ext cx="213550" cy="225081"/>
              </a:xfrm>
              <a:custGeom>
                <a:avLst/>
                <a:gdLst>
                  <a:gd name="connsiteX0" fmla="*/ 127540 w 213550"/>
                  <a:gd name="connsiteY0" fmla="*/ 0 h 225081"/>
                  <a:gd name="connsiteX1" fmla="*/ 48006 w 213550"/>
                  <a:gd name="connsiteY1" fmla="*/ 9525 h 225081"/>
                  <a:gd name="connsiteX2" fmla="*/ 46101 w 213550"/>
                  <a:gd name="connsiteY2" fmla="*/ 20193 h 225081"/>
                  <a:gd name="connsiteX3" fmla="*/ 0 w 213550"/>
                  <a:gd name="connsiteY3" fmla="*/ 222409 h 225081"/>
                  <a:gd name="connsiteX4" fmla="*/ 37433 w 213550"/>
                  <a:gd name="connsiteY4" fmla="*/ 225076 h 225081"/>
                  <a:gd name="connsiteX5" fmla="*/ 91250 w 213550"/>
                  <a:gd name="connsiteY5" fmla="*/ 75152 h 225081"/>
                  <a:gd name="connsiteX6" fmla="*/ 191643 w 213550"/>
                  <a:gd name="connsiteY6" fmla="*/ 219932 h 225081"/>
                  <a:gd name="connsiteX7" fmla="*/ 213551 w 213550"/>
                  <a:gd name="connsiteY7" fmla="*/ 196120 h 225081"/>
                  <a:gd name="connsiteX8" fmla="*/ 127826 w 213550"/>
                  <a:gd name="connsiteY8" fmla="*/ 0 h 225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50" h="225081">
                    <a:moveTo>
                      <a:pt x="127540" y="0"/>
                    </a:moveTo>
                    <a:cubicBezTo>
                      <a:pt x="102308" y="10030"/>
                      <a:pt x="74895" y="13316"/>
                      <a:pt x="48006" y="9525"/>
                    </a:cubicBezTo>
                    <a:cubicBezTo>
                      <a:pt x="47339" y="13049"/>
                      <a:pt x="46863" y="16669"/>
                      <a:pt x="46101" y="20193"/>
                    </a:cubicBezTo>
                    <a:cubicBezTo>
                      <a:pt x="41815" y="38100"/>
                      <a:pt x="12383" y="148019"/>
                      <a:pt x="0" y="222409"/>
                    </a:cubicBezTo>
                    <a:cubicBezTo>
                      <a:pt x="12392" y="224266"/>
                      <a:pt x="24908" y="225162"/>
                      <a:pt x="37433" y="225076"/>
                    </a:cubicBezTo>
                    <a:cubicBezTo>
                      <a:pt x="51816" y="158401"/>
                      <a:pt x="67533" y="108585"/>
                      <a:pt x="91250" y="75152"/>
                    </a:cubicBezTo>
                    <a:cubicBezTo>
                      <a:pt x="100203" y="104965"/>
                      <a:pt x="112871" y="180404"/>
                      <a:pt x="191643" y="219932"/>
                    </a:cubicBezTo>
                    <a:cubicBezTo>
                      <a:pt x="198311" y="214027"/>
                      <a:pt x="206883" y="202121"/>
                      <a:pt x="213551" y="196120"/>
                    </a:cubicBezTo>
                    <a:cubicBezTo>
                      <a:pt x="136684" y="128492"/>
                      <a:pt x="139446" y="52102"/>
                      <a:pt x="127826" y="0"/>
                    </a:cubicBezTo>
                  </a:path>
                </a:pathLst>
              </a:custGeom>
              <a:solidFill>
                <a:srgbClr val="403D3D"/>
              </a:solidFill>
              <a:ln w="9525" cap="flat">
                <a:noFill/>
                <a:prstDash val="solid"/>
                <a:miter/>
              </a:ln>
            </p:spPr>
            <p:txBody>
              <a:bodyPr rtlCol="0" anchor="ctr"/>
              <a:lstStyle/>
              <a:p>
                <a:endParaRPr lang="en-AU" sz="2400"/>
              </a:p>
            </p:txBody>
          </p:sp>
          <p:sp>
            <p:nvSpPr>
              <p:cNvPr id="1379" name="Freeform 1378">
                <a:extLst>
                  <a:ext uri="{FF2B5EF4-FFF2-40B4-BE49-F238E27FC236}">
                    <a16:creationId xmlns:a16="http://schemas.microsoft.com/office/drawing/2014/main" id="{F3638CE0-F277-CD4A-A703-DE8D552B001E}"/>
                  </a:ext>
                </a:extLst>
              </p:cNvPr>
              <p:cNvSpPr/>
              <p:nvPr/>
            </p:nvSpPr>
            <p:spPr>
              <a:xfrm>
                <a:off x="3578348" y="3159061"/>
                <a:ext cx="88776" cy="126783"/>
              </a:xfrm>
              <a:custGeom>
                <a:avLst/>
                <a:gdLst>
                  <a:gd name="connsiteX0" fmla="*/ 88776 w 88776"/>
                  <a:gd name="connsiteY0" fmla="*/ 115443 h 126783"/>
                  <a:gd name="connsiteX1" fmla="*/ 84585 w 88776"/>
                  <a:gd name="connsiteY1" fmla="*/ 100298 h 126783"/>
                  <a:gd name="connsiteX2" fmla="*/ 68583 w 88776"/>
                  <a:gd name="connsiteY2" fmla="*/ 13811 h 126783"/>
                  <a:gd name="connsiteX3" fmla="*/ 52486 w 88776"/>
                  <a:gd name="connsiteY3" fmla="*/ 0 h 126783"/>
                  <a:gd name="connsiteX4" fmla="*/ 41342 w 88776"/>
                  <a:gd name="connsiteY4" fmla="*/ 9525 h 126783"/>
                  <a:gd name="connsiteX5" fmla="*/ 21244 w 88776"/>
                  <a:gd name="connsiteY5" fmla="*/ 11335 h 126783"/>
                  <a:gd name="connsiteX6" fmla="*/ 13052 w 88776"/>
                  <a:gd name="connsiteY6" fmla="*/ 8858 h 126783"/>
                  <a:gd name="connsiteX7" fmla="*/ 4575 w 88776"/>
                  <a:gd name="connsiteY7" fmla="*/ 21907 h 126783"/>
                  <a:gd name="connsiteX8" fmla="*/ 3 w 88776"/>
                  <a:gd name="connsiteY8" fmla="*/ 38481 h 126783"/>
                  <a:gd name="connsiteX9" fmla="*/ 4766 w 88776"/>
                  <a:gd name="connsiteY9" fmla="*/ 53816 h 126783"/>
                  <a:gd name="connsiteX10" fmla="*/ 10576 w 88776"/>
                  <a:gd name="connsiteY10" fmla="*/ 69437 h 126783"/>
                  <a:gd name="connsiteX11" fmla="*/ 12290 w 88776"/>
                  <a:gd name="connsiteY11" fmla="*/ 108871 h 126783"/>
                  <a:gd name="connsiteX12" fmla="*/ 9242 w 88776"/>
                  <a:gd name="connsiteY12" fmla="*/ 125254 h 126783"/>
                  <a:gd name="connsiteX13" fmla="*/ 88776 w 88776"/>
                  <a:gd name="connsiteY13" fmla="*/ 115729 h 12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776" h="126783">
                    <a:moveTo>
                      <a:pt x="88776" y="115443"/>
                    </a:moveTo>
                    <a:cubicBezTo>
                      <a:pt x="87538" y="110204"/>
                      <a:pt x="86205" y="105061"/>
                      <a:pt x="84585" y="100298"/>
                    </a:cubicBezTo>
                    <a:cubicBezTo>
                      <a:pt x="77156" y="78391"/>
                      <a:pt x="83061" y="32766"/>
                      <a:pt x="68583" y="13811"/>
                    </a:cubicBezTo>
                    <a:cubicBezTo>
                      <a:pt x="64326" y="8058"/>
                      <a:pt x="58820" y="3334"/>
                      <a:pt x="52486" y="0"/>
                    </a:cubicBezTo>
                    <a:cubicBezTo>
                      <a:pt x="49800" y="4210"/>
                      <a:pt x="45923" y="7525"/>
                      <a:pt x="41342" y="9525"/>
                    </a:cubicBezTo>
                    <a:cubicBezTo>
                      <a:pt x="34884" y="11735"/>
                      <a:pt x="27988" y="12354"/>
                      <a:pt x="21244" y="11335"/>
                    </a:cubicBezTo>
                    <a:cubicBezTo>
                      <a:pt x="18386" y="11011"/>
                      <a:pt x="15605" y="10173"/>
                      <a:pt x="13052" y="8858"/>
                    </a:cubicBezTo>
                    <a:cubicBezTo>
                      <a:pt x="13052" y="8858"/>
                      <a:pt x="5242" y="20288"/>
                      <a:pt x="4575" y="21907"/>
                    </a:cubicBezTo>
                    <a:cubicBezTo>
                      <a:pt x="2023" y="27099"/>
                      <a:pt x="470" y="32718"/>
                      <a:pt x="3" y="38481"/>
                    </a:cubicBezTo>
                    <a:cubicBezTo>
                      <a:pt x="-83" y="43967"/>
                      <a:pt x="1584" y="49339"/>
                      <a:pt x="4766" y="53816"/>
                    </a:cubicBezTo>
                    <a:cubicBezTo>
                      <a:pt x="7356" y="58750"/>
                      <a:pt x="9309" y="64008"/>
                      <a:pt x="10576" y="69437"/>
                    </a:cubicBezTo>
                    <a:cubicBezTo>
                      <a:pt x="13567" y="82363"/>
                      <a:pt x="14148" y="95736"/>
                      <a:pt x="12290" y="108871"/>
                    </a:cubicBezTo>
                    <a:cubicBezTo>
                      <a:pt x="11624" y="114395"/>
                      <a:pt x="10385" y="119824"/>
                      <a:pt x="9242" y="125254"/>
                    </a:cubicBezTo>
                    <a:cubicBezTo>
                      <a:pt x="36131" y="129045"/>
                      <a:pt x="63545" y="125759"/>
                      <a:pt x="88776" y="115729"/>
                    </a:cubicBezTo>
                  </a:path>
                </a:pathLst>
              </a:custGeom>
              <a:solidFill>
                <a:srgbClr val="EB593D"/>
              </a:solidFill>
              <a:ln w="9525" cap="flat">
                <a:noFill/>
                <a:prstDash val="solid"/>
                <a:miter/>
              </a:ln>
            </p:spPr>
            <p:txBody>
              <a:bodyPr rtlCol="0" anchor="ctr"/>
              <a:lstStyle/>
              <a:p>
                <a:endParaRPr lang="en-AU" sz="2400"/>
              </a:p>
            </p:txBody>
          </p:sp>
          <p:sp>
            <p:nvSpPr>
              <p:cNvPr id="1380" name="Freeform 1379">
                <a:extLst>
                  <a:ext uri="{FF2B5EF4-FFF2-40B4-BE49-F238E27FC236}">
                    <a16:creationId xmlns:a16="http://schemas.microsoft.com/office/drawing/2014/main" id="{508B2C53-6593-6B4D-BD3E-F0F569611918}"/>
                  </a:ext>
                </a:extLst>
              </p:cNvPr>
              <p:cNvSpPr/>
              <p:nvPr/>
            </p:nvSpPr>
            <p:spPr>
              <a:xfrm>
                <a:off x="3613854" y="3157347"/>
                <a:ext cx="64986" cy="124586"/>
              </a:xfrm>
              <a:custGeom>
                <a:avLst/>
                <a:gdLst>
                  <a:gd name="connsiteX0" fmla="*/ 62796 w 64986"/>
                  <a:gd name="connsiteY0" fmla="*/ 124587 h 124586"/>
                  <a:gd name="connsiteX1" fmla="*/ 2407 w 64986"/>
                  <a:gd name="connsiteY1" fmla="*/ 54769 h 124586"/>
                  <a:gd name="connsiteX2" fmla="*/ 2407 w 64986"/>
                  <a:gd name="connsiteY2" fmla="*/ 22098 h 124586"/>
                  <a:gd name="connsiteX3" fmla="*/ 29935 w 64986"/>
                  <a:gd name="connsiteY3" fmla="*/ 0 h 124586"/>
                  <a:gd name="connsiteX4" fmla="*/ 29935 w 64986"/>
                  <a:gd name="connsiteY4" fmla="*/ 6191 h 124586"/>
                  <a:gd name="connsiteX5" fmla="*/ 7837 w 64986"/>
                  <a:gd name="connsiteY5" fmla="*/ 24098 h 124586"/>
                  <a:gd name="connsiteX6" fmla="*/ 7837 w 64986"/>
                  <a:gd name="connsiteY6" fmla="*/ 53245 h 124586"/>
                  <a:gd name="connsiteX7" fmla="*/ 64987 w 64986"/>
                  <a:gd name="connsiteY7" fmla="*/ 118872 h 124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986" h="124586">
                    <a:moveTo>
                      <a:pt x="62796" y="124587"/>
                    </a:moveTo>
                    <a:cubicBezTo>
                      <a:pt x="33030" y="111795"/>
                      <a:pt x="10780" y="86068"/>
                      <a:pt x="2407" y="54769"/>
                    </a:cubicBezTo>
                    <a:cubicBezTo>
                      <a:pt x="-802" y="44120"/>
                      <a:pt x="-802" y="32747"/>
                      <a:pt x="2407" y="22098"/>
                    </a:cubicBezTo>
                    <a:cubicBezTo>
                      <a:pt x="6684" y="10135"/>
                      <a:pt x="17333" y="1591"/>
                      <a:pt x="29935" y="0"/>
                    </a:cubicBezTo>
                    <a:lnTo>
                      <a:pt x="29935" y="6191"/>
                    </a:lnTo>
                    <a:cubicBezTo>
                      <a:pt x="19781" y="7515"/>
                      <a:pt x="11237" y="14440"/>
                      <a:pt x="7837" y="24098"/>
                    </a:cubicBezTo>
                    <a:cubicBezTo>
                      <a:pt x="4970" y="33604"/>
                      <a:pt x="4970" y="43739"/>
                      <a:pt x="7837" y="53245"/>
                    </a:cubicBezTo>
                    <a:cubicBezTo>
                      <a:pt x="15742" y="82763"/>
                      <a:pt x="36831" y="106985"/>
                      <a:pt x="64987" y="118872"/>
                    </a:cubicBezTo>
                    <a:close/>
                  </a:path>
                </a:pathLst>
              </a:custGeom>
              <a:solidFill>
                <a:srgbClr val="527D7D"/>
              </a:solidFill>
              <a:ln w="9525" cap="flat">
                <a:noFill/>
                <a:prstDash val="solid"/>
                <a:miter/>
              </a:ln>
            </p:spPr>
            <p:txBody>
              <a:bodyPr rtlCol="0" anchor="ctr"/>
              <a:lstStyle/>
              <a:p>
                <a:endParaRPr lang="en-AU" sz="2400"/>
              </a:p>
            </p:txBody>
          </p:sp>
          <p:sp>
            <p:nvSpPr>
              <p:cNvPr id="1381" name="Freeform 1380">
                <a:extLst>
                  <a:ext uri="{FF2B5EF4-FFF2-40B4-BE49-F238E27FC236}">
                    <a16:creationId xmlns:a16="http://schemas.microsoft.com/office/drawing/2014/main" id="{2D5CE97B-BF0D-6540-A315-9E0E2E2CF188}"/>
                  </a:ext>
                </a:extLst>
              </p:cNvPr>
              <p:cNvSpPr/>
              <p:nvPr/>
            </p:nvSpPr>
            <p:spPr>
              <a:xfrm>
                <a:off x="3512603" y="3175107"/>
                <a:ext cx="130793" cy="113329"/>
              </a:xfrm>
              <a:custGeom>
                <a:avLst/>
                <a:gdLst>
                  <a:gd name="connsiteX0" fmla="*/ 110135 w 130793"/>
                  <a:gd name="connsiteY0" fmla="*/ 3480 h 113329"/>
                  <a:gd name="connsiteX1" fmla="*/ 103468 w 130793"/>
                  <a:gd name="connsiteY1" fmla="*/ 21291 h 113329"/>
                  <a:gd name="connsiteX2" fmla="*/ 40984 w 130793"/>
                  <a:gd name="connsiteY2" fmla="*/ 93110 h 113329"/>
                  <a:gd name="connsiteX3" fmla="*/ 17076 w 130793"/>
                  <a:gd name="connsiteY3" fmla="*/ 92443 h 113329"/>
                  <a:gd name="connsiteX4" fmla="*/ 693 w 130793"/>
                  <a:gd name="connsiteY4" fmla="*/ 107112 h 113329"/>
                  <a:gd name="connsiteX5" fmla="*/ 693 w 130793"/>
                  <a:gd name="connsiteY5" fmla="*/ 112160 h 113329"/>
                  <a:gd name="connsiteX6" fmla="*/ 6122 w 130793"/>
                  <a:gd name="connsiteY6" fmla="*/ 112922 h 113329"/>
                  <a:gd name="connsiteX7" fmla="*/ 22982 w 130793"/>
                  <a:gd name="connsiteY7" fmla="*/ 108445 h 113329"/>
                  <a:gd name="connsiteX8" fmla="*/ 34221 w 130793"/>
                  <a:gd name="connsiteY8" fmla="*/ 105493 h 113329"/>
                  <a:gd name="connsiteX9" fmla="*/ 129471 w 130793"/>
                  <a:gd name="connsiteY9" fmla="*/ 39580 h 113329"/>
                  <a:gd name="connsiteX10" fmla="*/ 128233 w 130793"/>
                  <a:gd name="connsiteY10" fmla="*/ 9576 h 113329"/>
                  <a:gd name="connsiteX11" fmla="*/ 109183 w 130793"/>
                  <a:gd name="connsiteY11" fmla="*/ 3480 h 11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93" h="113329">
                    <a:moveTo>
                      <a:pt x="110135" y="3480"/>
                    </a:moveTo>
                    <a:cubicBezTo>
                      <a:pt x="106097" y="8566"/>
                      <a:pt x="103763" y="14805"/>
                      <a:pt x="103468" y="21291"/>
                    </a:cubicBezTo>
                    <a:cubicBezTo>
                      <a:pt x="100706" y="41961"/>
                      <a:pt x="105277" y="88538"/>
                      <a:pt x="40984" y="93110"/>
                    </a:cubicBezTo>
                    <a:cubicBezTo>
                      <a:pt x="33050" y="92224"/>
                      <a:pt x="25049" y="91996"/>
                      <a:pt x="17076" y="92443"/>
                    </a:cubicBezTo>
                    <a:cubicBezTo>
                      <a:pt x="9561" y="94386"/>
                      <a:pt x="3446" y="99854"/>
                      <a:pt x="693" y="107112"/>
                    </a:cubicBezTo>
                    <a:cubicBezTo>
                      <a:pt x="-231" y="108664"/>
                      <a:pt x="-231" y="110608"/>
                      <a:pt x="693" y="112160"/>
                    </a:cubicBezTo>
                    <a:cubicBezTo>
                      <a:pt x="2236" y="113379"/>
                      <a:pt x="4303" y="113665"/>
                      <a:pt x="6122" y="112922"/>
                    </a:cubicBezTo>
                    <a:cubicBezTo>
                      <a:pt x="11875" y="111970"/>
                      <a:pt x="17514" y="110474"/>
                      <a:pt x="22982" y="108445"/>
                    </a:cubicBezTo>
                    <a:cubicBezTo>
                      <a:pt x="26306" y="106264"/>
                      <a:pt x="30249" y="105226"/>
                      <a:pt x="34221" y="105493"/>
                    </a:cubicBezTo>
                    <a:cubicBezTo>
                      <a:pt x="90704" y="111398"/>
                      <a:pt x="117660" y="97682"/>
                      <a:pt x="129471" y="39580"/>
                    </a:cubicBezTo>
                    <a:cubicBezTo>
                      <a:pt x="131586" y="29635"/>
                      <a:pt x="131157" y="19310"/>
                      <a:pt x="128233" y="9576"/>
                    </a:cubicBezTo>
                    <a:cubicBezTo>
                      <a:pt x="125756" y="1861"/>
                      <a:pt x="116993" y="-4045"/>
                      <a:pt x="109183" y="3480"/>
                    </a:cubicBezTo>
                  </a:path>
                </a:pathLst>
              </a:custGeom>
              <a:solidFill>
                <a:srgbClr val="E88C73"/>
              </a:solidFill>
              <a:ln w="9525" cap="flat">
                <a:noFill/>
                <a:prstDash val="solid"/>
                <a:miter/>
              </a:ln>
            </p:spPr>
            <p:txBody>
              <a:bodyPr rtlCol="0" anchor="ctr"/>
              <a:lstStyle/>
              <a:p>
                <a:endParaRPr lang="en-AU" sz="2400"/>
              </a:p>
            </p:txBody>
          </p:sp>
        </p:grpSp>
      </p:grpSp>
      <p:grpSp>
        <p:nvGrpSpPr>
          <p:cNvPr id="1239" name="Group 1238">
            <a:extLst>
              <a:ext uri="{FF2B5EF4-FFF2-40B4-BE49-F238E27FC236}">
                <a16:creationId xmlns:a16="http://schemas.microsoft.com/office/drawing/2014/main" id="{284F69B7-78CF-9D4B-8831-4679AA7C34FB}"/>
              </a:ext>
            </a:extLst>
          </p:cNvPr>
          <p:cNvGrpSpPr/>
          <p:nvPr/>
        </p:nvGrpSpPr>
        <p:grpSpPr>
          <a:xfrm>
            <a:off x="9497057" y="3804266"/>
            <a:ext cx="830963" cy="817887"/>
            <a:chOff x="4462948" y="2501311"/>
            <a:chExt cx="407566" cy="401153"/>
          </a:xfrm>
        </p:grpSpPr>
        <p:sp>
          <p:nvSpPr>
            <p:cNvPr id="1341" name="Freeform 1340">
              <a:extLst>
                <a:ext uri="{FF2B5EF4-FFF2-40B4-BE49-F238E27FC236}">
                  <a16:creationId xmlns:a16="http://schemas.microsoft.com/office/drawing/2014/main" id="{10A68A29-4AAB-7948-90E7-FAC2E091FCDE}"/>
                </a:ext>
              </a:extLst>
            </p:cNvPr>
            <p:cNvSpPr/>
            <p:nvPr/>
          </p:nvSpPr>
          <p:spPr>
            <a:xfrm>
              <a:off x="4635150" y="2709005"/>
              <a:ext cx="168687" cy="146970"/>
            </a:xfrm>
            <a:custGeom>
              <a:avLst/>
              <a:gdLst>
                <a:gd name="connsiteX0" fmla="*/ 167545 w 168687"/>
                <a:gd name="connsiteY0" fmla="*/ 146971 h 146970"/>
                <a:gd name="connsiteX1" fmla="*/ 0 w 168687"/>
                <a:gd name="connsiteY1" fmla="*/ 1429 h 146970"/>
                <a:gd name="connsiteX2" fmla="*/ 1143 w 168687"/>
                <a:gd name="connsiteY2" fmla="*/ 0 h 146970"/>
                <a:gd name="connsiteX3" fmla="*/ 168688 w 168687"/>
                <a:gd name="connsiteY3" fmla="*/ 145637 h 146970"/>
                <a:gd name="connsiteX4" fmla="*/ 167545 w 168687"/>
                <a:gd name="connsiteY4" fmla="*/ 146971 h 146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687" h="146970">
                  <a:moveTo>
                    <a:pt x="167545" y="146971"/>
                  </a:moveTo>
                  <a:lnTo>
                    <a:pt x="0" y="1429"/>
                  </a:lnTo>
                  <a:lnTo>
                    <a:pt x="1143" y="0"/>
                  </a:lnTo>
                  <a:lnTo>
                    <a:pt x="168688" y="145637"/>
                  </a:lnTo>
                  <a:lnTo>
                    <a:pt x="167545" y="146971"/>
                  </a:lnTo>
                  <a:close/>
                </a:path>
              </a:pathLst>
            </a:custGeom>
            <a:solidFill>
              <a:srgbClr val="527D7D"/>
            </a:solidFill>
            <a:ln w="9525" cap="flat">
              <a:noFill/>
              <a:prstDash val="solid"/>
              <a:miter/>
            </a:ln>
          </p:spPr>
          <p:txBody>
            <a:bodyPr rtlCol="0" anchor="ctr"/>
            <a:lstStyle/>
            <a:p>
              <a:endParaRPr lang="en-AU" sz="2400"/>
            </a:p>
          </p:txBody>
        </p:sp>
        <p:sp>
          <p:nvSpPr>
            <p:cNvPr id="1342" name="Freeform 1341">
              <a:extLst>
                <a:ext uri="{FF2B5EF4-FFF2-40B4-BE49-F238E27FC236}">
                  <a16:creationId xmlns:a16="http://schemas.microsoft.com/office/drawing/2014/main" id="{D7B7ACAF-E7FF-CE48-B03C-5EA8D2087CCF}"/>
                </a:ext>
              </a:extLst>
            </p:cNvPr>
            <p:cNvSpPr/>
            <p:nvPr/>
          </p:nvSpPr>
          <p:spPr>
            <a:xfrm>
              <a:off x="4627773" y="2696432"/>
              <a:ext cx="14815" cy="26609"/>
            </a:xfrm>
            <a:custGeom>
              <a:avLst/>
              <a:gdLst>
                <a:gd name="connsiteX0" fmla="*/ 1376 w 14815"/>
                <a:gd name="connsiteY0" fmla="*/ 3620 h 26609"/>
                <a:gd name="connsiteX1" fmla="*/ 614 w 14815"/>
                <a:gd name="connsiteY1" fmla="*/ 10001 h 26609"/>
                <a:gd name="connsiteX2" fmla="*/ 614 w 14815"/>
                <a:gd name="connsiteY2" fmla="*/ 16383 h 26609"/>
                <a:gd name="connsiteX3" fmla="*/ 3757 w 14815"/>
                <a:gd name="connsiteY3" fmla="*/ 19717 h 26609"/>
                <a:gd name="connsiteX4" fmla="*/ 5567 w 14815"/>
                <a:gd name="connsiteY4" fmla="*/ 24384 h 26609"/>
                <a:gd name="connsiteX5" fmla="*/ 9568 w 14815"/>
                <a:gd name="connsiteY5" fmla="*/ 26289 h 26609"/>
                <a:gd name="connsiteX6" fmla="*/ 10901 w 14815"/>
                <a:gd name="connsiteY6" fmla="*/ 24479 h 26609"/>
                <a:gd name="connsiteX7" fmla="*/ 14711 w 14815"/>
                <a:gd name="connsiteY7" fmla="*/ 11716 h 26609"/>
                <a:gd name="connsiteX8" fmla="*/ 9949 w 14815"/>
                <a:gd name="connsiteY8" fmla="*/ 0 h 2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15" h="26609">
                  <a:moveTo>
                    <a:pt x="1376" y="3620"/>
                  </a:moveTo>
                  <a:cubicBezTo>
                    <a:pt x="1548" y="5772"/>
                    <a:pt x="1290" y="7944"/>
                    <a:pt x="614" y="10001"/>
                  </a:cubicBezTo>
                  <a:cubicBezTo>
                    <a:pt x="-205" y="12049"/>
                    <a:pt x="-205" y="14335"/>
                    <a:pt x="614" y="16383"/>
                  </a:cubicBezTo>
                  <a:cubicBezTo>
                    <a:pt x="1472" y="17621"/>
                    <a:pt x="2900" y="18479"/>
                    <a:pt x="3757" y="19717"/>
                  </a:cubicBezTo>
                  <a:cubicBezTo>
                    <a:pt x="4481" y="21222"/>
                    <a:pt x="5091" y="22784"/>
                    <a:pt x="5567" y="24384"/>
                  </a:cubicBezTo>
                  <a:cubicBezTo>
                    <a:pt x="6329" y="25908"/>
                    <a:pt x="8139" y="27242"/>
                    <a:pt x="9568" y="26289"/>
                  </a:cubicBezTo>
                  <a:cubicBezTo>
                    <a:pt x="10168" y="25813"/>
                    <a:pt x="10625" y="25194"/>
                    <a:pt x="10901" y="24479"/>
                  </a:cubicBezTo>
                  <a:cubicBezTo>
                    <a:pt x="12873" y="20469"/>
                    <a:pt x="14159" y="16155"/>
                    <a:pt x="14711" y="11716"/>
                  </a:cubicBezTo>
                  <a:cubicBezTo>
                    <a:pt x="15283" y="7249"/>
                    <a:pt x="13482" y="2800"/>
                    <a:pt x="9949" y="0"/>
                  </a:cubicBezTo>
                  <a:close/>
                </a:path>
              </a:pathLst>
            </a:custGeom>
            <a:solidFill>
              <a:srgbClr val="E88C73"/>
            </a:solidFill>
            <a:ln w="9525" cap="flat">
              <a:noFill/>
              <a:prstDash val="solid"/>
              <a:miter/>
            </a:ln>
          </p:spPr>
          <p:txBody>
            <a:bodyPr rtlCol="0" anchor="ctr"/>
            <a:lstStyle/>
            <a:p>
              <a:endParaRPr lang="en-AU" sz="2400"/>
            </a:p>
          </p:txBody>
        </p:sp>
        <p:sp>
          <p:nvSpPr>
            <p:cNvPr id="1343" name="Freeform 1342">
              <a:extLst>
                <a:ext uri="{FF2B5EF4-FFF2-40B4-BE49-F238E27FC236}">
                  <a16:creationId xmlns:a16="http://schemas.microsoft.com/office/drawing/2014/main" id="{3E8647A6-A153-A74B-B407-6AD46E27879F}"/>
                </a:ext>
              </a:extLst>
            </p:cNvPr>
            <p:cNvSpPr/>
            <p:nvPr/>
          </p:nvSpPr>
          <p:spPr>
            <a:xfrm>
              <a:off x="4674774" y="2822257"/>
              <a:ext cx="18002" cy="39485"/>
            </a:xfrm>
            <a:custGeom>
              <a:avLst/>
              <a:gdLst>
                <a:gd name="connsiteX0" fmla="*/ 4381 w 18002"/>
                <a:gd name="connsiteY0" fmla="*/ 15431 h 39485"/>
                <a:gd name="connsiteX1" fmla="*/ 0 w 18002"/>
                <a:gd name="connsiteY1" fmla="*/ 33623 h 39485"/>
                <a:gd name="connsiteX2" fmla="*/ 2381 w 18002"/>
                <a:gd name="connsiteY2" fmla="*/ 39434 h 39485"/>
                <a:gd name="connsiteX3" fmla="*/ 6572 w 18002"/>
                <a:gd name="connsiteY3" fmla="*/ 36386 h 39485"/>
                <a:gd name="connsiteX4" fmla="*/ 18002 w 18002"/>
                <a:gd name="connsiteY4" fmla="*/ 0 h 39485"/>
                <a:gd name="connsiteX5" fmla="*/ 5810 w 18002"/>
                <a:gd name="connsiteY5" fmla="*/ 11335 h 3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02" h="39485">
                  <a:moveTo>
                    <a:pt x="4381" y="15431"/>
                  </a:moveTo>
                  <a:cubicBezTo>
                    <a:pt x="2114" y="21269"/>
                    <a:pt x="648" y="27394"/>
                    <a:pt x="0" y="33623"/>
                  </a:cubicBezTo>
                  <a:cubicBezTo>
                    <a:pt x="0" y="36004"/>
                    <a:pt x="0" y="39053"/>
                    <a:pt x="2381" y="39434"/>
                  </a:cubicBezTo>
                  <a:cubicBezTo>
                    <a:pt x="4763" y="39815"/>
                    <a:pt x="5620" y="38005"/>
                    <a:pt x="6572" y="36386"/>
                  </a:cubicBezTo>
                  <a:cubicBezTo>
                    <a:pt x="13240" y="25346"/>
                    <a:pt x="17164" y="12868"/>
                    <a:pt x="18002" y="0"/>
                  </a:cubicBezTo>
                  <a:cubicBezTo>
                    <a:pt x="13287" y="3010"/>
                    <a:pt x="9154" y="6849"/>
                    <a:pt x="5810" y="11335"/>
                  </a:cubicBezTo>
                  <a:close/>
                </a:path>
              </a:pathLst>
            </a:custGeom>
            <a:solidFill>
              <a:srgbClr val="26384D"/>
            </a:solidFill>
            <a:ln w="9525" cap="flat">
              <a:noFill/>
              <a:prstDash val="solid"/>
              <a:miter/>
            </a:ln>
          </p:spPr>
          <p:txBody>
            <a:bodyPr rtlCol="0" anchor="ctr"/>
            <a:lstStyle/>
            <a:p>
              <a:endParaRPr lang="en-AU" sz="2400"/>
            </a:p>
          </p:txBody>
        </p:sp>
        <p:sp>
          <p:nvSpPr>
            <p:cNvPr id="1344" name="Freeform 1343">
              <a:extLst>
                <a:ext uri="{FF2B5EF4-FFF2-40B4-BE49-F238E27FC236}">
                  <a16:creationId xmlns:a16="http://schemas.microsoft.com/office/drawing/2014/main" id="{97D2A96B-1B5E-CB4A-A7E1-11A1BA9C7869}"/>
                </a:ext>
              </a:extLst>
            </p:cNvPr>
            <p:cNvSpPr/>
            <p:nvPr/>
          </p:nvSpPr>
          <p:spPr>
            <a:xfrm>
              <a:off x="4462948" y="2886446"/>
              <a:ext cx="47671" cy="16018"/>
            </a:xfrm>
            <a:custGeom>
              <a:avLst/>
              <a:gdLst>
                <a:gd name="connsiteX0" fmla="*/ 25136 w 47671"/>
                <a:gd name="connsiteY0" fmla="*/ 2200 h 16018"/>
                <a:gd name="connsiteX1" fmla="*/ 4181 w 47671"/>
                <a:gd name="connsiteY1" fmla="*/ 105 h 16018"/>
                <a:gd name="connsiteX2" fmla="*/ 943 w 47671"/>
                <a:gd name="connsiteY2" fmla="*/ 581 h 16018"/>
                <a:gd name="connsiteX3" fmla="*/ 943 w 47671"/>
                <a:gd name="connsiteY3" fmla="*/ 5153 h 16018"/>
                <a:gd name="connsiteX4" fmla="*/ 5420 w 47671"/>
                <a:gd name="connsiteY4" fmla="*/ 7344 h 16018"/>
                <a:gd name="connsiteX5" fmla="*/ 35233 w 47671"/>
                <a:gd name="connsiteY5" fmla="*/ 15059 h 16018"/>
                <a:gd name="connsiteX6" fmla="*/ 41710 w 47671"/>
                <a:gd name="connsiteY6" fmla="*/ 16012 h 16018"/>
                <a:gd name="connsiteX7" fmla="*/ 47139 w 47671"/>
                <a:gd name="connsiteY7" fmla="*/ 12773 h 16018"/>
                <a:gd name="connsiteX8" fmla="*/ 45615 w 47671"/>
                <a:gd name="connsiteY8" fmla="*/ 6963 h 1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71" h="16018">
                  <a:moveTo>
                    <a:pt x="25136" y="2200"/>
                  </a:moveTo>
                  <a:lnTo>
                    <a:pt x="4181" y="105"/>
                  </a:lnTo>
                  <a:cubicBezTo>
                    <a:pt x="3076" y="-133"/>
                    <a:pt x="1934" y="38"/>
                    <a:pt x="943" y="581"/>
                  </a:cubicBezTo>
                  <a:cubicBezTo>
                    <a:pt x="-314" y="1848"/>
                    <a:pt x="-314" y="3886"/>
                    <a:pt x="943" y="5153"/>
                  </a:cubicBezTo>
                  <a:cubicBezTo>
                    <a:pt x="2210" y="6267"/>
                    <a:pt x="3762" y="7020"/>
                    <a:pt x="5420" y="7344"/>
                  </a:cubicBezTo>
                  <a:lnTo>
                    <a:pt x="35233" y="15059"/>
                  </a:lnTo>
                  <a:cubicBezTo>
                    <a:pt x="37319" y="15745"/>
                    <a:pt x="39510" y="16069"/>
                    <a:pt x="41710" y="16012"/>
                  </a:cubicBezTo>
                  <a:cubicBezTo>
                    <a:pt x="43948" y="15916"/>
                    <a:pt x="45987" y="14697"/>
                    <a:pt x="47139" y="12773"/>
                  </a:cubicBezTo>
                  <a:cubicBezTo>
                    <a:pt x="48244" y="10735"/>
                    <a:pt x="47577" y="8191"/>
                    <a:pt x="45615" y="6963"/>
                  </a:cubicBezTo>
                  <a:close/>
                </a:path>
              </a:pathLst>
            </a:custGeom>
            <a:solidFill>
              <a:srgbClr val="26384D"/>
            </a:solidFill>
            <a:ln w="9525" cap="flat">
              <a:noFill/>
              <a:prstDash val="solid"/>
              <a:miter/>
            </a:ln>
          </p:spPr>
          <p:txBody>
            <a:bodyPr rtlCol="0" anchor="ctr"/>
            <a:lstStyle/>
            <a:p>
              <a:endParaRPr lang="en-AU" sz="2400"/>
            </a:p>
          </p:txBody>
        </p:sp>
        <p:sp>
          <p:nvSpPr>
            <p:cNvPr id="1345" name="Freeform 1344">
              <a:extLst>
                <a:ext uri="{FF2B5EF4-FFF2-40B4-BE49-F238E27FC236}">
                  <a16:creationId xmlns:a16="http://schemas.microsoft.com/office/drawing/2014/main" id="{D3B6F845-6D33-7742-8EAD-6A700081FD12}"/>
                </a:ext>
              </a:extLst>
            </p:cNvPr>
            <p:cNvSpPr/>
            <p:nvPr/>
          </p:nvSpPr>
          <p:spPr>
            <a:xfrm>
              <a:off x="4555807" y="2542317"/>
              <a:ext cx="13239" cy="18383"/>
            </a:xfrm>
            <a:custGeom>
              <a:avLst/>
              <a:gdLst>
                <a:gd name="connsiteX0" fmla="*/ 0 w 13239"/>
                <a:gd name="connsiteY0" fmla="*/ 0 h 18383"/>
                <a:gd name="connsiteX1" fmla="*/ 13240 w 13239"/>
                <a:gd name="connsiteY1" fmla="*/ 0 h 18383"/>
                <a:gd name="connsiteX2" fmla="*/ 13240 w 13239"/>
                <a:gd name="connsiteY2" fmla="*/ 18383 h 18383"/>
                <a:gd name="connsiteX3" fmla="*/ 0 w 13239"/>
                <a:gd name="connsiteY3" fmla="*/ 18383 h 18383"/>
              </a:gdLst>
              <a:ahLst/>
              <a:cxnLst>
                <a:cxn ang="0">
                  <a:pos x="connsiteX0" y="connsiteY0"/>
                </a:cxn>
                <a:cxn ang="0">
                  <a:pos x="connsiteX1" y="connsiteY1"/>
                </a:cxn>
                <a:cxn ang="0">
                  <a:pos x="connsiteX2" y="connsiteY2"/>
                </a:cxn>
                <a:cxn ang="0">
                  <a:pos x="connsiteX3" y="connsiteY3"/>
                </a:cxn>
              </a:cxnLst>
              <a:rect l="l" t="t" r="r" b="b"/>
              <a:pathLst>
                <a:path w="13239" h="18383">
                  <a:moveTo>
                    <a:pt x="0" y="0"/>
                  </a:moveTo>
                  <a:lnTo>
                    <a:pt x="13240" y="0"/>
                  </a:lnTo>
                  <a:lnTo>
                    <a:pt x="13240" y="18383"/>
                  </a:lnTo>
                  <a:lnTo>
                    <a:pt x="0" y="18383"/>
                  </a:lnTo>
                  <a:close/>
                </a:path>
              </a:pathLst>
            </a:custGeom>
            <a:solidFill>
              <a:srgbClr val="E88C73"/>
            </a:solidFill>
            <a:ln w="9525" cap="flat">
              <a:noFill/>
              <a:prstDash val="solid"/>
              <a:miter/>
            </a:ln>
          </p:spPr>
          <p:txBody>
            <a:bodyPr rtlCol="0" anchor="ctr"/>
            <a:lstStyle/>
            <a:p>
              <a:endParaRPr lang="en-AU" sz="2400"/>
            </a:p>
          </p:txBody>
        </p:sp>
        <p:sp>
          <p:nvSpPr>
            <p:cNvPr id="1346" name="Freeform 1345">
              <a:extLst>
                <a:ext uri="{FF2B5EF4-FFF2-40B4-BE49-F238E27FC236}">
                  <a16:creationId xmlns:a16="http://schemas.microsoft.com/office/drawing/2014/main" id="{74814477-1243-E646-93A4-1303813D0AD9}"/>
                </a:ext>
              </a:extLst>
            </p:cNvPr>
            <p:cNvSpPr/>
            <p:nvPr/>
          </p:nvSpPr>
          <p:spPr>
            <a:xfrm>
              <a:off x="4540557" y="2507213"/>
              <a:ext cx="44750" cy="46195"/>
            </a:xfrm>
            <a:custGeom>
              <a:avLst/>
              <a:gdLst>
                <a:gd name="connsiteX0" fmla="*/ 41825 w 44750"/>
                <a:gd name="connsiteY0" fmla="*/ 33580 h 46195"/>
                <a:gd name="connsiteX1" fmla="*/ 10201 w 44750"/>
                <a:gd name="connsiteY1" fmla="*/ 43772 h 46195"/>
                <a:gd name="connsiteX2" fmla="*/ 3534 w 44750"/>
                <a:gd name="connsiteY2" fmla="*/ 12530 h 46195"/>
                <a:gd name="connsiteX3" fmla="*/ 32871 w 44750"/>
                <a:gd name="connsiteY3" fmla="*/ 2148 h 46195"/>
                <a:gd name="connsiteX4" fmla="*/ 33443 w 44750"/>
                <a:gd name="connsiteY4" fmla="*/ 2433 h 46195"/>
                <a:gd name="connsiteX5" fmla="*/ 41825 w 44750"/>
                <a:gd name="connsiteY5" fmla="*/ 33580 h 4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0" h="46195">
                  <a:moveTo>
                    <a:pt x="41825" y="33580"/>
                  </a:moveTo>
                  <a:cubicBezTo>
                    <a:pt x="35719" y="44905"/>
                    <a:pt x="21774" y="49401"/>
                    <a:pt x="10201" y="43772"/>
                  </a:cubicBezTo>
                  <a:cubicBezTo>
                    <a:pt x="-133" y="36895"/>
                    <a:pt x="-3095" y="23026"/>
                    <a:pt x="3534" y="12530"/>
                  </a:cubicBezTo>
                  <a:cubicBezTo>
                    <a:pt x="8763" y="1567"/>
                    <a:pt x="21898" y="-3082"/>
                    <a:pt x="32871" y="2148"/>
                  </a:cubicBezTo>
                  <a:cubicBezTo>
                    <a:pt x="33062" y="2243"/>
                    <a:pt x="33252" y="2338"/>
                    <a:pt x="33443" y="2433"/>
                  </a:cubicBezTo>
                  <a:cubicBezTo>
                    <a:pt x="44206" y="8844"/>
                    <a:pt x="47911" y="22636"/>
                    <a:pt x="41825" y="33580"/>
                  </a:cubicBezTo>
                </a:path>
              </a:pathLst>
            </a:custGeom>
            <a:solidFill>
              <a:srgbClr val="E88C73"/>
            </a:solidFill>
            <a:ln w="9525" cap="flat">
              <a:noFill/>
              <a:prstDash val="solid"/>
              <a:miter/>
            </a:ln>
          </p:spPr>
          <p:txBody>
            <a:bodyPr rtlCol="0" anchor="ctr"/>
            <a:lstStyle/>
            <a:p>
              <a:endParaRPr lang="en-AU" sz="2400"/>
            </a:p>
          </p:txBody>
        </p:sp>
        <p:sp>
          <p:nvSpPr>
            <p:cNvPr id="1347" name="Freeform 1346">
              <a:extLst>
                <a:ext uri="{FF2B5EF4-FFF2-40B4-BE49-F238E27FC236}">
                  <a16:creationId xmlns:a16="http://schemas.microsoft.com/office/drawing/2014/main" id="{5D7175BD-50DE-644B-9009-C745E6161547}"/>
                </a:ext>
              </a:extLst>
            </p:cNvPr>
            <p:cNvSpPr/>
            <p:nvPr/>
          </p:nvSpPr>
          <p:spPr>
            <a:xfrm>
              <a:off x="4542358" y="2501311"/>
              <a:ext cx="47382" cy="52031"/>
            </a:xfrm>
            <a:custGeom>
              <a:avLst/>
              <a:gdLst>
                <a:gd name="connsiteX0" fmla="*/ 32880 w 47382"/>
                <a:gd name="connsiteY0" fmla="*/ 51388 h 52031"/>
                <a:gd name="connsiteX1" fmla="*/ 38309 w 47382"/>
                <a:gd name="connsiteY1" fmla="*/ 48340 h 52031"/>
                <a:gd name="connsiteX2" fmla="*/ 45929 w 47382"/>
                <a:gd name="connsiteY2" fmla="*/ 17289 h 52031"/>
                <a:gd name="connsiteX3" fmla="*/ 33166 w 47382"/>
                <a:gd name="connsiteY3" fmla="*/ 6621 h 52031"/>
                <a:gd name="connsiteX4" fmla="*/ 23641 w 47382"/>
                <a:gd name="connsiteY4" fmla="*/ 4525 h 52031"/>
                <a:gd name="connsiteX5" fmla="*/ 15259 w 47382"/>
                <a:gd name="connsiteY5" fmla="*/ 2811 h 52031"/>
                <a:gd name="connsiteX6" fmla="*/ 5734 w 47382"/>
                <a:gd name="connsiteY6" fmla="*/ 49 h 52031"/>
                <a:gd name="connsiteX7" fmla="*/ 19 w 47382"/>
                <a:gd name="connsiteY7" fmla="*/ 8050 h 52031"/>
                <a:gd name="connsiteX8" fmla="*/ 5734 w 47382"/>
                <a:gd name="connsiteY8" fmla="*/ 16622 h 52031"/>
                <a:gd name="connsiteX9" fmla="*/ 13449 w 47382"/>
                <a:gd name="connsiteY9" fmla="*/ 18718 h 52031"/>
                <a:gd name="connsiteX10" fmla="*/ 22974 w 47382"/>
                <a:gd name="connsiteY10" fmla="*/ 22242 h 52031"/>
                <a:gd name="connsiteX11" fmla="*/ 24308 w 47382"/>
                <a:gd name="connsiteY11" fmla="*/ 31767 h 52031"/>
                <a:gd name="connsiteX12" fmla="*/ 28346 w 47382"/>
                <a:gd name="connsiteY12" fmla="*/ 31815 h 52031"/>
                <a:gd name="connsiteX13" fmla="*/ 29070 w 47382"/>
                <a:gd name="connsiteY13" fmla="*/ 33100 h 52031"/>
                <a:gd name="connsiteX14" fmla="*/ 26384 w 47382"/>
                <a:gd name="connsiteY14" fmla="*/ 36301 h 52031"/>
                <a:gd name="connsiteX15" fmla="*/ 25165 w 47382"/>
                <a:gd name="connsiteY15" fmla="*/ 36148 h 52031"/>
                <a:gd name="connsiteX16" fmla="*/ 25165 w 47382"/>
                <a:gd name="connsiteY16" fmla="*/ 51388 h 52031"/>
                <a:gd name="connsiteX17" fmla="*/ 32785 w 47382"/>
                <a:gd name="connsiteY17" fmla="*/ 51388 h 5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382" h="52031">
                  <a:moveTo>
                    <a:pt x="32880" y="51388"/>
                  </a:moveTo>
                  <a:cubicBezTo>
                    <a:pt x="34794" y="50569"/>
                    <a:pt x="36614" y="49550"/>
                    <a:pt x="38309" y="48340"/>
                  </a:cubicBezTo>
                  <a:cubicBezTo>
                    <a:pt x="48596" y="42625"/>
                    <a:pt x="48501" y="22432"/>
                    <a:pt x="45929" y="17289"/>
                  </a:cubicBezTo>
                  <a:cubicBezTo>
                    <a:pt x="43176" y="12241"/>
                    <a:pt x="38614" y="8431"/>
                    <a:pt x="33166" y="6621"/>
                  </a:cubicBezTo>
                  <a:cubicBezTo>
                    <a:pt x="30137" y="5383"/>
                    <a:pt x="26908" y="4678"/>
                    <a:pt x="23641" y="4525"/>
                  </a:cubicBezTo>
                  <a:cubicBezTo>
                    <a:pt x="20745" y="4706"/>
                    <a:pt x="17850" y="4116"/>
                    <a:pt x="15259" y="2811"/>
                  </a:cubicBezTo>
                  <a:cubicBezTo>
                    <a:pt x="12535" y="744"/>
                    <a:pt x="9144" y="-237"/>
                    <a:pt x="5734" y="49"/>
                  </a:cubicBezTo>
                  <a:cubicBezTo>
                    <a:pt x="2153" y="1001"/>
                    <a:pt x="-238" y="4354"/>
                    <a:pt x="19" y="8050"/>
                  </a:cubicBezTo>
                  <a:cubicBezTo>
                    <a:pt x="343" y="11688"/>
                    <a:pt x="2495" y="14917"/>
                    <a:pt x="5734" y="16622"/>
                  </a:cubicBezTo>
                  <a:cubicBezTo>
                    <a:pt x="8172" y="17746"/>
                    <a:pt x="10782" y="18461"/>
                    <a:pt x="13449" y="18718"/>
                  </a:cubicBezTo>
                  <a:cubicBezTo>
                    <a:pt x="17164" y="19289"/>
                    <a:pt x="20117" y="18718"/>
                    <a:pt x="22974" y="22242"/>
                  </a:cubicBezTo>
                  <a:cubicBezTo>
                    <a:pt x="24022" y="23861"/>
                    <a:pt x="25736" y="29671"/>
                    <a:pt x="24308" y="31767"/>
                  </a:cubicBezTo>
                  <a:cubicBezTo>
                    <a:pt x="25441" y="30662"/>
                    <a:pt x="27251" y="30691"/>
                    <a:pt x="28346" y="31815"/>
                  </a:cubicBezTo>
                  <a:cubicBezTo>
                    <a:pt x="28699" y="32177"/>
                    <a:pt x="28946" y="32615"/>
                    <a:pt x="29070" y="33100"/>
                  </a:cubicBezTo>
                  <a:cubicBezTo>
                    <a:pt x="29213" y="34729"/>
                    <a:pt x="28013" y="36158"/>
                    <a:pt x="26384" y="36301"/>
                  </a:cubicBezTo>
                  <a:cubicBezTo>
                    <a:pt x="25974" y="36339"/>
                    <a:pt x="25555" y="36282"/>
                    <a:pt x="25165" y="36148"/>
                  </a:cubicBezTo>
                  <a:lnTo>
                    <a:pt x="25165" y="51388"/>
                  </a:lnTo>
                  <a:cubicBezTo>
                    <a:pt x="27632" y="52246"/>
                    <a:pt x="30318" y="52246"/>
                    <a:pt x="32785" y="51388"/>
                  </a:cubicBezTo>
                </a:path>
              </a:pathLst>
            </a:custGeom>
            <a:solidFill>
              <a:srgbClr val="26384D"/>
            </a:solidFill>
            <a:ln w="9525" cap="flat">
              <a:noFill/>
              <a:prstDash val="solid"/>
              <a:miter/>
            </a:ln>
          </p:spPr>
          <p:txBody>
            <a:bodyPr rtlCol="0" anchor="ctr"/>
            <a:lstStyle/>
            <a:p>
              <a:endParaRPr lang="en-AU" sz="2400"/>
            </a:p>
          </p:txBody>
        </p:sp>
        <p:sp>
          <p:nvSpPr>
            <p:cNvPr id="1348" name="Freeform 1347">
              <a:extLst>
                <a:ext uri="{FF2B5EF4-FFF2-40B4-BE49-F238E27FC236}">
                  <a16:creationId xmlns:a16="http://schemas.microsoft.com/office/drawing/2014/main" id="{5D4CB742-F549-D345-AF96-5F643F678E57}"/>
                </a:ext>
              </a:extLst>
            </p:cNvPr>
            <p:cNvSpPr/>
            <p:nvPr/>
          </p:nvSpPr>
          <p:spPr>
            <a:xfrm>
              <a:off x="4538228" y="2527792"/>
              <a:ext cx="5052" cy="5115"/>
            </a:xfrm>
            <a:custGeom>
              <a:avLst/>
              <a:gdLst>
                <a:gd name="connsiteX0" fmla="*/ 53 w 5052"/>
                <a:gd name="connsiteY0" fmla="*/ 2047 h 5115"/>
                <a:gd name="connsiteX1" fmla="*/ 2062 w 5052"/>
                <a:gd name="connsiteY1" fmla="*/ 5076 h 5115"/>
                <a:gd name="connsiteX2" fmla="*/ 2148 w 5052"/>
                <a:gd name="connsiteY2" fmla="*/ 5095 h 5115"/>
                <a:gd name="connsiteX3" fmla="*/ 5006 w 5052"/>
                <a:gd name="connsiteY3" fmla="*/ 3000 h 5115"/>
                <a:gd name="connsiteX4" fmla="*/ 3005 w 5052"/>
                <a:gd name="connsiteY4" fmla="*/ 47 h 5115"/>
                <a:gd name="connsiteX5" fmla="*/ 53 w 5052"/>
                <a:gd name="connsiteY5" fmla="*/ 2047 h 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2" h="5115">
                  <a:moveTo>
                    <a:pt x="53" y="2047"/>
                  </a:moveTo>
                  <a:cubicBezTo>
                    <a:pt x="-233" y="3438"/>
                    <a:pt x="672" y="4800"/>
                    <a:pt x="2062" y="5076"/>
                  </a:cubicBezTo>
                  <a:cubicBezTo>
                    <a:pt x="2091" y="5086"/>
                    <a:pt x="2120" y="5095"/>
                    <a:pt x="2148" y="5095"/>
                  </a:cubicBezTo>
                  <a:cubicBezTo>
                    <a:pt x="3510" y="5266"/>
                    <a:pt x="4768" y="4352"/>
                    <a:pt x="5006" y="3000"/>
                  </a:cubicBezTo>
                  <a:cubicBezTo>
                    <a:pt x="5272" y="1628"/>
                    <a:pt x="4377" y="314"/>
                    <a:pt x="3005" y="47"/>
                  </a:cubicBezTo>
                  <a:cubicBezTo>
                    <a:pt x="1634" y="-220"/>
                    <a:pt x="320" y="675"/>
                    <a:pt x="53" y="2047"/>
                  </a:cubicBezTo>
                </a:path>
              </a:pathLst>
            </a:custGeom>
            <a:solidFill>
              <a:srgbClr val="E88C73"/>
            </a:solidFill>
            <a:ln w="9525" cap="flat">
              <a:noFill/>
              <a:prstDash val="solid"/>
              <a:miter/>
            </a:ln>
          </p:spPr>
          <p:txBody>
            <a:bodyPr rtlCol="0" anchor="ctr"/>
            <a:lstStyle/>
            <a:p>
              <a:endParaRPr lang="en-AU" sz="2400"/>
            </a:p>
          </p:txBody>
        </p:sp>
        <p:sp>
          <p:nvSpPr>
            <p:cNvPr id="1349" name="Freeform 1348">
              <a:extLst>
                <a:ext uri="{FF2B5EF4-FFF2-40B4-BE49-F238E27FC236}">
                  <a16:creationId xmlns:a16="http://schemas.microsoft.com/office/drawing/2014/main" id="{10C0811E-4F91-5841-A425-88C21FD2DF68}"/>
                </a:ext>
              </a:extLst>
            </p:cNvPr>
            <p:cNvSpPr/>
            <p:nvPr/>
          </p:nvSpPr>
          <p:spPr>
            <a:xfrm>
              <a:off x="4560569" y="2518791"/>
              <a:ext cx="8829" cy="15568"/>
            </a:xfrm>
            <a:custGeom>
              <a:avLst/>
              <a:gdLst>
                <a:gd name="connsiteX0" fmla="*/ 0 w 8829"/>
                <a:gd name="connsiteY0" fmla="*/ 953 h 15568"/>
                <a:gd name="connsiteX1" fmla="*/ 4667 w 8829"/>
                <a:gd name="connsiteY1" fmla="*/ 7048 h 15568"/>
                <a:gd name="connsiteX2" fmla="*/ 2858 w 8829"/>
                <a:gd name="connsiteY2" fmla="*/ 14954 h 15568"/>
                <a:gd name="connsiteX3" fmla="*/ 5906 w 8829"/>
                <a:gd name="connsiteY3" fmla="*/ 14954 h 15568"/>
                <a:gd name="connsiteX4" fmla="*/ 7906 w 8829"/>
                <a:gd name="connsiteY4" fmla="*/ 12192 h 15568"/>
                <a:gd name="connsiteX5" fmla="*/ 8477 w 8829"/>
                <a:gd name="connsiteY5" fmla="*/ 4858 h 15568"/>
                <a:gd name="connsiteX6" fmla="*/ 3429 w 8829"/>
                <a:gd name="connsiteY6" fmla="*/ 0 h 1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9" h="15568">
                  <a:moveTo>
                    <a:pt x="0" y="953"/>
                  </a:moveTo>
                  <a:cubicBezTo>
                    <a:pt x="2724" y="1743"/>
                    <a:pt x="4610" y="4210"/>
                    <a:pt x="4667" y="7048"/>
                  </a:cubicBezTo>
                  <a:cubicBezTo>
                    <a:pt x="4677" y="9792"/>
                    <a:pt x="4058" y="12497"/>
                    <a:pt x="2858" y="14954"/>
                  </a:cubicBezTo>
                  <a:cubicBezTo>
                    <a:pt x="3705" y="15773"/>
                    <a:pt x="5058" y="15773"/>
                    <a:pt x="5906" y="14954"/>
                  </a:cubicBezTo>
                  <a:cubicBezTo>
                    <a:pt x="6858" y="14278"/>
                    <a:pt x="7563" y="13306"/>
                    <a:pt x="7906" y="12192"/>
                  </a:cubicBezTo>
                  <a:cubicBezTo>
                    <a:pt x="8897" y="9877"/>
                    <a:pt x="9097" y="7296"/>
                    <a:pt x="8477" y="4858"/>
                  </a:cubicBezTo>
                  <a:cubicBezTo>
                    <a:pt x="7868" y="2400"/>
                    <a:pt x="5906" y="514"/>
                    <a:pt x="3429" y="0"/>
                  </a:cubicBezTo>
                  <a:close/>
                </a:path>
              </a:pathLst>
            </a:custGeom>
            <a:solidFill>
              <a:srgbClr val="26384D"/>
            </a:solidFill>
            <a:ln w="9525" cap="flat">
              <a:noFill/>
              <a:prstDash val="solid"/>
              <a:miter/>
            </a:ln>
          </p:spPr>
          <p:txBody>
            <a:bodyPr rtlCol="0" anchor="ctr"/>
            <a:lstStyle/>
            <a:p>
              <a:endParaRPr lang="en-AU" sz="2400"/>
            </a:p>
          </p:txBody>
        </p:sp>
        <p:sp>
          <p:nvSpPr>
            <p:cNvPr id="1350" name="Freeform 1349">
              <a:extLst>
                <a:ext uri="{FF2B5EF4-FFF2-40B4-BE49-F238E27FC236}">
                  <a16:creationId xmlns:a16="http://schemas.microsoft.com/office/drawing/2014/main" id="{E97B8EDF-0E79-C943-8673-F1EA0664A3BF}"/>
                </a:ext>
              </a:extLst>
            </p:cNvPr>
            <p:cNvSpPr/>
            <p:nvPr/>
          </p:nvSpPr>
          <p:spPr>
            <a:xfrm>
              <a:off x="4521898" y="2560700"/>
              <a:ext cx="81272" cy="127254"/>
            </a:xfrm>
            <a:custGeom>
              <a:avLst/>
              <a:gdLst>
                <a:gd name="connsiteX0" fmla="*/ 33909 w 81272"/>
                <a:gd name="connsiteY0" fmla="*/ 0 h 127254"/>
                <a:gd name="connsiteX1" fmla="*/ 0 w 81272"/>
                <a:gd name="connsiteY1" fmla="*/ 87630 h 127254"/>
                <a:gd name="connsiteX2" fmla="*/ 1048 w 81272"/>
                <a:gd name="connsiteY2" fmla="*/ 127254 h 127254"/>
                <a:gd name="connsiteX3" fmla="*/ 80963 w 81272"/>
                <a:gd name="connsiteY3" fmla="*/ 127254 h 127254"/>
                <a:gd name="connsiteX4" fmla="*/ 47149 w 81272"/>
                <a:gd name="connsiteY4" fmla="*/ 0 h 127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72" h="127254">
                  <a:moveTo>
                    <a:pt x="33909" y="0"/>
                  </a:moveTo>
                  <a:cubicBezTo>
                    <a:pt x="33909" y="0"/>
                    <a:pt x="0" y="16193"/>
                    <a:pt x="0" y="87630"/>
                  </a:cubicBezTo>
                  <a:cubicBezTo>
                    <a:pt x="0" y="95631"/>
                    <a:pt x="1048" y="127254"/>
                    <a:pt x="1048" y="127254"/>
                  </a:cubicBezTo>
                  <a:lnTo>
                    <a:pt x="80963" y="127254"/>
                  </a:lnTo>
                  <a:cubicBezTo>
                    <a:pt x="80963" y="127254"/>
                    <a:pt x="86868" y="14383"/>
                    <a:pt x="47149" y="0"/>
                  </a:cubicBezTo>
                  <a:close/>
                </a:path>
              </a:pathLst>
            </a:custGeom>
            <a:solidFill>
              <a:srgbClr val="FAC252"/>
            </a:solidFill>
            <a:ln w="9525" cap="flat">
              <a:noFill/>
              <a:prstDash val="solid"/>
              <a:miter/>
            </a:ln>
          </p:spPr>
          <p:txBody>
            <a:bodyPr rtlCol="0" anchor="ctr"/>
            <a:lstStyle/>
            <a:p>
              <a:endParaRPr lang="en-AU" sz="2400"/>
            </a:p>
          </p:txBody>
        </p:sp>
        <p:sp>
          <p:nvSpPr>
            <p:cNvPr id="1351" name="Freeform 1350">
              <a:extLst>
                <a:ext uri="{FF2B5EF4-FFF2-40B4-BE49-F238E27FC236}">
                  <a16:creationId xmlns:a16="http://schemas.microsoft.com/office/drawing/2014/main" id="{3B6F9B46-75DD-4F45-88DC-D6C5F75BE377}"/>
                </a:ext>
              </a:extLst>
            </p:cNvPr>
            <p:cNvSpPr/>
            <p:nvPr/>
          </p:nvSpPr>
          <p:spPr>
            <a:xfrm>
              <a:off x="4485513" y="2687669"/>
              <a:ext cx="209168" cy="210597"/>
            </a:xfrm>
            <a:custGeom>
              <a:avLst/>
              <a:gdLst>
                <a:gd name="connsiteX0" fmla="*/ 37624 w 209168"/>
                <a:gd name="connsiteY0" fmla="*/ 0 h 210597"/>
                <a:gd name="connsiteX1" fmla="*/ 0 w 209168"/>
                <a:gd name="connsiteY1" fmla="*/ 201073 h 210597"/>
                <a:gd name="connsiteX2" fmla="*/ 25146 w 209168"/>
                <a:gd name="connsiteY2" fmla="*/ 210598 h 210597"/>
                <a:gd name="connsiteX3" fmla="*/ 74295 w 209168"/>
                <a:gd name="connsiteY3" fmla="*/ 42863 h 210597"/>
                <a:gd name="connsiteX4" fmla="*/ 109538 w 209168"/>
                <a:gd name="connsiteY4" fmla="*/ 104013 h 210597"/>
                <a:gd name="connsiteX5" fmla="*/ 117157 w 209168"/>
                <a:gd name="connsiteY5" fmla="*/ 111442 h 210597"/>
                <a:gd name="connsiteX6" fmla="*/ 193357 w 209168"/>
                <a:gd name="connsiteY6" fmla="*/ 152781 h 210597"/>
                <a:gd name="connsiteX7" fmla="*/ 209169 w 209168"/>
                <a:gd name="connsiteY7" fmla="*/ 134398 h 210597"/>
                <a:gd name="connsiteX8" fmla="*/ 144113 w 209168"/>
                <a:gd name="connsiteY8" fmla="*/ 90868 h 210597"/>
                <a:gd name="connsiteX9" fmla="*/ 117538 w 209168"/>
                <a:gd name="connsiteY9" fmla="*/ 286 h 21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168" h="210597">
                  <a:moveTo>
                    <a:pt x="37624" y="0"/>
                  </a:moveTo>
                  <a:lnTo>
                    <a:pt x="0" y="201073"/>
                  </a:lnTo>
                  <a:lnTo>
                    <a:pt x="25146" y="210598"/>
                  </a:lnTo>
                  <a:lnTo>
                    <a:pt x="74295" y="42863"/>
                  </a:lnTo>
                  <a:lnTo>
                    <a:pt x="109538" y="104013"/>
                  </a:lnTo>
                  <a:cubicBezTo>
                    <a:pt x="111347" y="107137"/>
                    <a:pt x="113985" y="109709"/>
                    <a:pt x="117157" y="111442"/>
                  </a:cubicBezTo>
                  <a:lnTo>
                    <a:pt x="193357" y="152781"/>
                  </a:lnTo>
                  <a:lnTo>
                    <a:pt x="209169" y="134398"/>
                  </a:lnTo>
                  <a:lnTo>
                    <a:pt x="144113" y="90868"/>
                  </a:lnTo>
                  <a:lnTo>
                    <a:pt x="117538" y="286"/>
                  </a:lnTo>
                  <a:close/>
                </a:path>
              </a:pathLst>
            </a:custGeom>
            <a:solidFill>
              <a:srgbClr val="403D3D"/>
            </a:solidFill>
            <a:ln w="9525" cap="flat">
              <a:noFill/>
              <a:prstDash val="solid"/>
              <a:miter/>
            </a:ln>
          </p:spPr>
          <p:txBody>
            <a:bodyPr rtlCol="0" anchor="ctr"/>
            <a:lstStyle/>
            <a:p>
              <a:endParaRPr lang="en-AU" sz="2400"/>
            </a:p>
          </p:txBody>
        </p:sp>
        <p:sp>
          <p:nvSpPr>
            <p:cNvPr id="1352" name="Freeform 1351">
              <a:extLst>
                <a:ext uri="{FF2B5EF4-FFF2-40B4-BE49-F238E27FC236}">
                  <a16:creationId xmlns:a16="http://schemas.microsoft.com/office/drawing/2014/main" id="{5BCBFCA1-8CB7-794B-873E-F9BBD20C48D7}"/>
                </a:ext>
              </a:extLst>
            </p:cNvPr>
            <p:cNvSpPr/>
            <p:nvPr/>
          </p:nvSpPr>
          <p:spPr>
            <a:xfrm>
              <a:off x="4781728" y="2835333"/>
              <a:ext cx="35756" cy="25305"/>
            </a:xfrm>
            <a:custGeom>
              <a:avLst/>
              <a:gdLst>
                <a:gd name="connsiteX0" fmla="*/ 15823 w 35756"/>
                <a:gd name="connsiteY0" fmla="*/ 3116 h 25305"/>
                <a:gd name="connsiteX1" fmla="*/ 9346 w 35756"/>
                <a:gd name="connsiteY1" fmla="*/ 11117 h 25305"/>
                <a:gd name="connsiteX2" fmla="*/ 3822 w 35756"/>
                <a:gd name="connsiteY2" fmla="*/ 12260 h 25305"/>
                <a:gd name="connsiteX3" fmla="*/ 12 w 35756"/>
                <a:gd name="connsiteY3" fmla="*/ 16070 h 25305"/>
                <a:gd name="connsiteX4" fmla="*/ 1631 w 35756"/>
                <a:gd name="connsiteY4" fmla="*/ 19690 h 25305"/>
                <a:gd name="connsiteX5" fmla="*/ 5155 w 35756"/>
                <a:gd name="connsiteY5" fmla="*/ 21690 h 25305"/>
                <a:gd name="connsiteX6" fmla="*/ 18395 w 35756"/>
                <a:gd name="connsiteY6" fmla="*/ 25214 h 25305"/>
                <a:gd name="connsiteX7" fmla="*/ 31159 w 35756"/>
                <a:gd name="connsiteY7" fmla="*/ 21309 h 25305"/>
                <a:gd name="connsiteX8" fmla="*/ 33254 w 35756"/>
                <a:gd name="connsiteY8" fmla="*/ 4602 h 25305"/>
                <a:gd name="connsiteX9" fmla="*/ 16547 w 35756"/>
                <a:gd name="connsiteY9" fmla="*/ 2507 h 25305"/>
                <a:gd name="connsiteX10" fmla="*/ 15823 w 35756"/>
                <a:gd name="connsiteY10" fmla="*/ 3116 h 2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56" h="25305">
                  <a:moveTo>
                    <a:pt x="15823" y="3116"/>
                  </a:moveTo>
                  <a:cubicBezTo>
                    <a:pt x="13061" y="5498"/>
                    <a:pt x="13156" y="9784"/>
                    <a:pt x="9346" y="11117"/>
                  </a:cubicBezTo>
                  <a:cubicBezTo>
                    <a:pt x="7632" y="11689"/>
                    <a:pt x="5631" y="11689"/>
                    <a:pt x="3822" y="12260"/>
                  </a:cubicBezTo>
                  <a:cubicBezTo>
                    <a:pt x="1926" y="12689"/>
                    <a:pt x="440" y="14175"/>
                    <a:pt x="12" y="16070"/>
                  </a:cubicBezTo>
                  <a:cubicBezTo>
                    <a:pt x="-93" y="17470"/>
                    <a:pt x="516" y="18833"/>
                    <a:pt x="1631" y="19690"/>
                  </a:cubicBezTo>
                  <a:cubicBezTo>
                    <a:pt x="2669" y="20576"/>
                    <a:pt x="3869" y="21252"/>
                    <a:pt x="5155" y="21690"/>
                  </a:cubicBezTo>
                  <a:cubicBezTo>
                    <a:pt x="9356" y="23557"/>
                    <a:pt x="13823" y="24748"/>
                    <a:pt x="18395" y="25214"/>
                  </a:cubicBezTo>
                  <a:cubicBezTo>
                    <a:pt x="23005" y="25691"/>
                    <a:pt x="27606" y="24281"/>
                    <a:pt x="31159" y="21309"/>
                  </a:cubicBezTo>
                  <a:cubicBezTo>
                    <a:pt x="36349" y="17270"/>
                    <a:pt x="37283" y="9793"/>
                    <a:pt x="33254" y="4602"/>
                  </a:cubicBezTo>
                  <a:cubicBezTo>
                    <a:pt x="29215" y="-589"/>
                    <a:pt x="21738" y="-1532"/>
                    <a:pt x="16547" y="2507"/>
                  </a:cubicBezTo>
                  <a:cubicBezTo>
                    <a:pt x="16300" y="2697"/>
                    <a:pt x="16052" y="2907"/>
                    <a:pt x="15823" y="3116"/>
                  </a:cubicBezTo>
                </a:path>
              </a:pathLst>
            </a:custGeom>
            <a:solidFill>
              <a:srgbClr val="99592B"/>
            </a:solidFill>
            <a:ln w="9525" cap="flat">
              <a:noFill/>
              <a:prstDash val="solid"/>
              <a:miter/>
            </a:ln>
          </p:spPr>
          <p:txBody>
            <a:bodyPr rtlCol="0" anchor="ctr"/>
            <a:lstStyle/>
            <a:p>
              <a:endParaRPr lang="en-AU" sz="2400"/>
            </a:p>
          </p:txBody>
        </p:sp>
        <p:sp>
          <p:nvSpPr>
            <p:cNvPr id="1353" name="Freeform 1352">
              <a:extLst>
                <a:ext uri="{FF2B5EF4-FFF2-40B4-BE49-F238E27FC236}">
                  <a16:creationId xmlns:a16="http://schemas.microsoft.com/office/drawing/2014/main" id="{BABD5AF9-BA98-8745-9057-2639B4C25A5C}"/>
                </a:ext>
              </a:extLst>
            </p:cNvPr>
            <p:cNvSpPr/>
            <p:nvPr/>
          </p:nvSpPr>
          <p:spPr>
            <a:xfrm>
              <a:off x="4789963" y="2830133"/>
              <a:ext cx="12073" cy="12030"/>
            </a:xfrm>
            <a:custGeom>
              <a:avLst/>
              <a:gdLst>
                <a:gd name="connsiteX0" fmla="*/ 12065 w 12073"/>
                <a:gd name="connsiteY0" fmla="*/ 7268 h 12030"/>
                <a:gd name="connsiteX1" fmla="*/ 8445 w 12073"/>
                <a:gd name="connsiteY1" fmla="*/ 696 h 12030"/>
                <a:gd name="connsiteX2" fmla="*/ 1206 w 12073"/>
                <a:gd name="connsiteY2" fmla="*/ 1458 h 12030"/>
                <a:gd name="connsiteX3" fmla="*/ 254 w 12073"/>
                <a:gd name="connsiteY3" fmla="*/ 4506 h 12030"/>
                <a:gd name="connsiteX4" fmla="*/ 1683 w 12073"/>
                <a:gd name="connsiteY4" fmla="*/ 5363 h 12030"/>
                <a:gd name="connsiteX5" fmla="*/ 7017 w 12073"/>
                <a:gd name="connsiteY5" fmla="*/ 5363 h 12030"/>
                <a:gd name="connsiteX6" fmla="*/ 8636 w 12073"/>
                <a:gd name="connsiteY6" fmla="*/ 12031 h 1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3" h="12030">
                  <a:moveTo>
                    <a:pt x="12065" y="7268"/>
                  </a:moveTo>
                  <a:cubicBezTo>
                    <a:pt x="12198" y="4573"/>
                    <a:pt x="10798" y="2030"/>
                    <a:pt x="8445" y="696"/>
                  </a:cubicBezTo>
                  <a:cubicBezTo>
                    <a:pt x="6083" y="-456"/>
                    <a:pt x="3273" y="-161"/>
                    <a:pt x="1206" y="1458"/>
                  </a:cubicBezTo>
                  <a:cubicBezTo>
                    <a:pt x="349" y="2220"/>
                    <a:pt x="-413" y="3554"/>
                    <a:pt x="254" y="4506"/>
                  </a:cubicBezTo>
                  <a:cubicBezTo>
                    <a:pt x="587" y="4982"/>
                    <a:pt x="1102" y="5297"/>
                    <a:pt x="1683" y="5363"/>
                  </a:cubicBezTo>
                  <a:cubicBezTo>
                    <a:pt x="3407" y="5983"/>
                    <a:pt x="5293" y="5983"/>
                    <a:pt x="7017" y="5363"/>
                  </a:cubicBezTo>
                  <a:cubicBezTo>
                    <a:pt x="7369" y="7630"/>
                    <a:pt x="7903" y="9859"/>
                    <a:pt x="8636" y="12031"/>
                  </a:cubicBezTo>
                  <a:close/>
                </a:path>
              </a:pathLst>
            </a:custGeom>
            <a:solidFill>
              <a:srgbClr val="99592B"/>
            </a:solidFill>
            <a:ln w="9525" cap="flat">
              <a:noFill/>
              <a:prstDash val="solid"/>
              <a:miter/>
            </a:ln>
          </p:spPr>
          <p:txBody>
            <a:bodyPr rtlCol="0" anchor="ctr"/>
            <a:lstStyle/>
            <a:p>
              <a:endParaRPr lang="en-AU" sz="2400"/>
            </a:p>
          </p:txBody>
        </p:sp>
        <p:sp>
          <p:nvSpPr>
            <p:cNvPr id="1354" name="Freeform 1353">
              <a:extLst>
                <a:ext uri="{FF2B5EF4-FFF2-40B4-BE49-F238E27FC236}">
                  <a16:creationId xmlns:a16="http://schemas.microsoft.com/office/drawing/2014/main" id="{1AD903E1-F3A2-554C-BB8D-F3B1906F8EAC}"/>
                </a:ext>
              </a:extLst>
            </p:cNvPr>
            <p:cNvSpPr/>
            <p:nvPr/>
          </p:nvSpPr>
          <p:spPr>
            <a:xfrm>
              <a:off x="4809139" y="2830084"/>
              <a:ext cx="12097" cy="12080"/>
            </a:xfrm>
            <a:custGeom>
              <a:avLst/>
              <a:gdLst>
                <a:gd name="connsiteX0" fmla="*/ 33 w 12097"/>
                <a:gd name="connsiteY0" fmla="*/ 7318 h 12080"/>
                <a:gd name="connsiteX1" fmla="*/ 6015 w 12097"/>
                <a:gd name="connsiteY1" fmla="*/ 32 h 12080"/>
                <a:gd name="connsiteX2" fmla="*/ 10891 w 12097"/>
                <a:gd name="connsiteY2" fmla="*/ 1508 h 12080"/>
                <a:gd name="connsiteX3" fmla="*/ 11844 w 12097"/>
                <a:gd name="connsiteY3" fmla="*/ 4556 h 12080"/>
                <a:gd name="connsiteX4" fmla="*/ 10415 w 12097"/>
                <a:gd name="connsiteY4" fmla="*/ 5413 h 12080"/>
                <a:gd name="connsiteX5" fmla="*/ 5081 w 12097"/>
                <a:gd name="connsiteY5" fmla="*/ 5413 h 12080"/>
                <a:gd name="connsiteX6" fmla="*/ 3462 w 12097"/>
                <a:gd name="connsiteY6" fmla="*/ 12081 h 1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97" h="12080">
                  <a:moveTo>
                    <a:pt x="33" y="7318"/>
                  </a:moveTo>
                  <a:cubicBezTo>
                    <a:pt x="-329" y="3651"/>
                    <a:pt x="2357" y="393"/>
                    <a:pt x="6015" y="32"/>
                  </a:cubicBezTo>
                  <a:cubicBezTo>
                    <a:pt x="7777" y="-140"/>
                    <a:pt x="9529" y="393"/>
                    <a:pt x="10891" y="1508"/>
                  </a:cubicBezTo>
                  <a:cubicBezTo>
                    <a:pt x="11749" y="2270"/>
                    <a:pt x="12510" y="3603"/>
                    <a:pt x="11844" y="4556"/>
                  </a:cubicBezTo>
                  <a:cubicBezTo>
                    <a:pt x="11510" y="5032"/>
                    <a:pt x="10996" y="5347"/>
                    <a:pt x="10415" y="5413"/>
                  </a:cubicBezTo>
                  <a:cubicBezTo>
                    <a:pt x="8691" y="6032"/>
                    <a:pt x="6805" y="6032"/>
                    <a:pt x="5081" y="5413"/>
                  </a:cubicBezTo>
                  <a:cubicBezTo>
                    <a:pt x="4691" y="7671"/>
                    <a:pt x="4148" y="9900"/>
                    <a:pt x="3462" y="12081"/>
                  </a:cubicBezTo>
                  <a:close/>
                </a:path>
              </a:pathLst>
            </a:custGeom>
            <a:solidFill>
              <a:srgbClr val="99592B"/>
            </a:solidFill>
            <a:ln w="9525" cap="flat">
              <a:noFill/>
              <a:prstDash val="solid"/>
              <a:miter/>
            </a:ln>
          </p:spPr>
          <p:txBody>
            <a:bodyPr rtlCol="0" anchor="ctr"/>
            <a:lstStyle/>
            <a:p>
              <a:endParaRPr lang="en-AU" sz="2400"/>
            </a:p>
          </p:txBody>
        </p:sp>
        <p:sp>
          <p:nvSpPr>
            <p:cNvPr id="1355" name="Freeform 1354">
              <a:extLst>
                <a:ext uri="{FF2B5EF4-FFF2-40B4-BE49-F238E27FC236}">
                  <a16:creationId xmlns:a16="http://schemas.microsoft.com/office/drawing/2014/main" id="{8CAFC80E-3DDA-D049-B9EA-D97B11BB693D}"/>
                </a:ext>
              </a:extLst>
            </p:cNvPr>
            <p:cNvSpPr/>
            <p:nvPr/>
          </p:nvSpPr>
          <p:spPr>
            <a:xfrm>
              <a:off x="4803266" y="2847975"/>
              <a:ext cx="62026" cy="29098"/>
            </a:xfrm>
            <a:custGeom>
              <a:avLst/>
              <a:gdLst>
                <a:gd name="connsiteX0" fmla="*/ 0 w 62026"/>
                <a:gd name="connsiteY0" fmla="*/ 11906 h 29098"/>
                <a:gd name="connsiteX1" fmla="*/ 7811 w 62026"/>
                <a:gd name="connsiteY1" fmla="*/ 24670 h 29098"/>
                <a:gd name="connsiteX2" fmla="*/ 22670 w 62026"/>
                <a:gd name="connsiteY2" fmla="*/ 28670 h 29098"/>
                <a:gd name="connsiteX3" fmla="*/ 44387 w 62026"/>
                <a:gd name="connsiteY3" fmla="*/ 28670 h 29098"/>
                <a:gd name="connsiteX4" fmla="*/ 54959 w 62026"/>
                <a:gd name="connsiteY4" fmla="*/ 25718 h 29098"/>
                <a:gd name="connsiteX5" fmla="*/ 61436 w 62026"/>
                <a:gd name="connsiteY5" fmla="*/ 12763 h 29098"/>
                <a:gd name="connsiteX6" fmla="*/ 59436 w 62026"/>
                <a:gd name="connsiteY6" fmla="*/ 2286 h 29098"/>
                <a:gd name="connsiteX7" fmla="*/ 48958 w 62026"/>
                <a:gd name="connsiteY7" fmla="*/ 2286 h 29098"/>
                <a:gd name="connsiteX8" fmla="*/ 8096 w 62026"/>
                <a:gd name="connsiteY8" fmla="*/ 0 h 2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26" h="29098">
                  <a:moveTo>
                    <a:pt x="0" y="11906"/>
                  </a:moveTo>
                  <a:cubicBezTo>
                    <a:pt x="152" y="17250"/>
                    <a:pt x="3124" y="22098"/>
                    <a:pt x="7811" y="24670"/>
                  </a:cubicBezTo>
                  <a:cubicBezTo>
                    <a:pt x="12402" y="27089"/>
                    <a:pt x="17478" y="28461"/>
                    <a:pt x="22670" y="28670"/>
                  </a:cubicBezTo>
                  <a:cubicBezTo>
                    <a:pt x="29899" y="29242"/>
                    <a:pt x="37157" y="29242"/>
                    <a:pt x="44387" y="28670"/>
                  </a:cubicBezTo>
                  <a:cubicBezTo>
                    <a:pt x="48111" y="28661"/>
                    <a:pt x="51769" y="27642"/>
                    <a:pt x="54959" y="25718"/>
                  </a:cubicBezTo>
                  <a:cubicBezTo>
                    <a:pt x="58646" y="22346"/>
                    <a:pt x="60951" y="17736"/>
                    <a:pt x="61436" y="12763"/>
                  </a:cubicBezTo>
                  <a:cubicBezTo>
                    <a:pt x="62684" y="9163"/>
                    <a:pt x="61922" y="5172"/>
                    <a:pt x="59436" y="2286"/>
                  </a:cubicBezTo>
                  <a:cubicBezTo>
                    <a:pt x="56140" y="610"/>
                    <a:pt x="52245" y="610"/>
                    <a:pt x="48958" y="2286"/>
                  </a:cubicBezTo>
                  <a:cubicBezTo>
                    <a:pt x="35414" y="5639"/>
                    <a:pt x="21184" y="4839"/>
                    <a:pt x="8096" y="0"/>
                  </a:cubicBezTo>
                  <a:close/>
                </a:path>
              </a:pathLst>
            </a:custGeom>
            <a:solidFill>
              <a:srgbClr val="99592B"/>
            </a:solidFill>
            <a:ln w="9525" cap="flat">
              <a:noFill/>
              <a:prstDash val="solid"/>
              <a:miter/>
            </a:ln>
          </p:spPr>
          <p:txBody>
            <a:bodyPr rtlCol="0" anchor="ctr"/>
            <a:lstStyle/>
            <a:p>
              <a:endParaRPr lang="en-AU" sz="2400"/>
            </a:p>
          </p:txBody>
        </p:sp>
        <p:sp>
          <p:nvSpPr>
            <p:cNvPr id="1356" name="Freeform 1355">
              <a:extLst>
                <a:ext uri="{FF2B5EF4-FFF2-40B4-BE49-F238E27FC236}">
                  <a16:creationId xmlns:a16="http://schemas.microsoft.com/office/drawing/2014/main" id="{00470DA9-A60F-6348-B229-EED1A8C59711}"/>
                </a:ext>
              </a:extLst>
            </p:cNvPr>
            <p:cNvSpPr/>
            <p:nvPr/>
          </p:nvSpPr>
          <p:spPr>
            <a:xfrm>
              <a:off x="4851082" y="2832365"/>
              <a:ext cx="17269" cy="22753"/>
            </a:xfrm>
            <a:custGeom>
              <a:avLst/>
              <a:gdLst>
                <a:gd name="connsiteX0" fmla="*/ 8097 w 17269"/>
                <a:gd name="connsiteY0" fmla="*/ 17896 h 22753"/>
                <a:gd name="connsiteX1" fmla="*/ 2038 w 17269"/>
                <a:gd name="connsiteY1" fmla="*/ 2475 h 22753"/>
                <a:gd name="connsiteX2" fmla="*/ 0 w 17269"/>
                <a:gd name="connsiteY2" fmla="*/ 1798 h 22753"/>
                <a:gd name="connsiteX3" fmla="*/ 13049 w 17269"/>
                <a:gd name="connsiteY3" fmla="*/ 2275 h 22753"/>
                <a:gd name="connsiteX4" fmla="*/ 16669 w 17269"/>
                <a:gd name="connsiteY4" fmla="*/ 15038 h 22753"/>
                <a:gd name="connsiteX5" fmla="*/ 6001 w 17269"/>
                <a:gd name="connsiteY5" fmla="*/ 22753 h 2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69" h="22753">
                  <a:moveTo>
                    <a:pt x="8097" y="17896"/>
                  </a:moveTo>
                  <a:cubicBezTo>
                    <a:pt x="10687" y="11962"/>
                    <a:pt x="7973" y="5056"/>
                    <a:pt x="2038" y="2475"/>
                  </a:cubicBezTo>
                  <a:cubicBezTo>
                    <a:pt x="1381" y="2189"/>
                    <a:pt x="695" y="1960"/>
                    <a:pt x="0" y="1798"/>
                  </a:cubicBezTo>
                  <a:cubicBezTo>
                    <a:pt x="4029" y="-764"/>
                    <a:pt x="9220" y="-573"/>
                    <a:pt x="13049" y="2275"/>
                  </a:cubicBezTo>
                  <a:cubicBezTo>
                    <a:pt x="16755" y="5389"/>
                    <a:pt x="18193" y="10447"/>
                    <a:pt x="16669" y="15038"/>
                  </a:cubicBezTo>
                  <a:cubicBezTo>
                    <a:pt x="15097" y="19601"/>
                    <a:pt x="10830" y="22696"/>
                    <a:pt x="6001" y="22753"/>
                  </a:cubicBezTo>
                  <a:close/>
                </a:path>
              </a:pathLst>
            </a:custGeom>
            <a:solidFill>
              <a:srgbClr val="99592B"/>
            </a:solidFill>
            <a:ln w="9525" cap="flat">
              <a:noFill/>
              <a:prstDash val="solid"/>
              <a:miter/>
            </a:ln>
          </p:spPr>
          <p:txBody>
            <a:bodyPr rtlCol="0" anchor="ctr"/>
            <a:lstStyle/>
            <a:p>
              <a:endParaRPr lang="en-AU" sz="2400"/>
            </a:p>
          </p:txBody>
        </p:sp>
        <p:sp>
          <p:nvSpPr>
            <p:cNvPr id="1357" name="Freeform 1356">
              <a:extLst>
                <a:ext uri="{FF2B5EF4-FFF2-40B4-BE49-F238E27FC236}">
                  <a16:creationId xmlns:a16="http://schemas.microsoft.com/office/drawing/2014/main" id="{63AF9C06-B01B-334B-ABA6-825967533D45}"/>
                </a:ext>
              </a:extLst>
            </p:cNvPr>
            <p:cNvSpPr/>
            <p:nvPr/>
          </p:nvSpPr>
          <p:spPr>
            <a:xfrm>
              <a:off x="4844788" y="2854668"/>
              <a:ext cx="25726" cy="40889"/>
            </a:xfrm>
            <a:custGeom>
              <a:avLst/>
              <a:gdLst>
                <a:gd name="connsiteX0" fmla="*/ 1436 w 25726"/>
                <a:gd name="connsiteY0" fmla="*/ 15214 h 40889"/>
                <a:gd name="connsiteX1" fmla="*/ 1436 w 25726"/>
                <a:gd name="connsiteY1" fmla="*/ 23215 h 40889"/>
                <a:gd name="connsiteX2" fmla="*/ 5437 w 25726"/>
                <a:gd name="connsiteY2" fmla="*/ 26263 h 40889"/>
                <a:gd name="connsiteX3" fmla="*/ 7818 w 25726"/>
                <a:gd name="connsiteY3" fmla="*/ 29311 h 40889"/>
                <a:gd name="connsiteX4" fmla="*/ 3817 w 25726"/>
                <a:gd name="connsiteY4" fmla="*/ 37216 h 40889"/>
                <a:gd name="connsiteX5" fmla="*/ 2389 w 25726"/>
                <a:gd name="connsiteY5" fmla="*/ 38836 h 40889"/>
                <a:gd name="connsiteX6" fmla="*/ 4198 w 25726"/>
                <a:gd name="connsiteY6" fmla="*/ 40741 h 40889"/>
                <a:gd name="connsiteX7" fmla="*/ 13723 w 25726"/>
                <a:gd name="connsiteY7" fmla="*/ 30644 h 40889"/>
                <a:gd name="connsiteX8" fmla="*/ 12485 w 25726"/>
                <a:gd name="connsiteY8" fmla="*/ 15023 h 40889"/>
                <a:gd name="connsiteX9" fmla="*/ 15343 w 25726"/>
                <a:gd name="connsiteY9" fmla="*/ 20738 h 40889"/>
                <a:gd name="connsiteX10" fmla="*/ 19629 w 25726"/>
                <a:gd name="connsiteY10" fmla="*/ 25977 h 40889"/>
                <a:gd name="connsiteX11" fmla="*/ 19629 w 25726"/>
                <a:gd name="connsiteY11" fmla="*/ 29882 h 40889"/>
                <a:gd name="connsiteX12" fmla="*/ 17438 w 25726"/>
                <a:gd name="connsiteY12" fmla="*/ 33311 h 40889"/>
                <a:gd name="connsiteX13" fmla="*/ 16390 w 25726"/>
                <a:gd name="connsiteY13" fmla="*/ 34930 h 40889"/>
                <a:gd name="connsiteX14" fmla="*/ 18286 w 25726"/>
                <a:gd name="connsiteY14" fmla="*/ 37207 h 40889"/>
                <a:gd name="connsiteX15" fmla="*/ 18391 w 25726"/>
                <a:gd name="connsiteY15" fmla="*/ 37216 h 40889"/>
                <a:gd name="connsiteX16" fmla="*/ 21534 w 25726"/>
                <a:gd name="connsiteY16" fmla="*/ 36073 h 40889"/>
                <a:gd name="connsiteX17" fmla="*/ 25725 w 25726"/>
                <a:gd name="connsiteY17" fmla="*/ 27882 h 40889"/>
                <a:gd name="connsiteX18" fmla="*/ 22867 w 25726"/>
                <a:gd name="connsiteY18" fmla="*/ 18357 h 40889"/>
                <a:gd name="connsiteX19" fmla="*/ 19724 w 25726"/>
                <a:gd name="connsiteY19" fmla="*/ 3498 h 40889"/>
                <a:gd name="connsiteX20" fmla="*/ 18962 w 25726"/>
                <a:gd name="connsiteY20" fmla="*/ 450 h 40889"/>
                <a:gd name="connsiteX21" fmla="*/ 15723 w 25726"/>
                <a:gd name="connsiteY21" fmla="*/ 450 h 40889"/>
                <a:gd name="connsiteX22" fmla="*/ 198 w 25726"/>
                <a:gd name="connsiteY22" fmla="*/ 15880 h 4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726" h="40889">
                  <a:moveTo>
                    <a:pt x="1436" y="15214"/>
                  </a:moveTo>
                  <a:cubicBezTo>
                    <a:pt x="-479" y="17538"/>
                    <a:pt x="-479" y="20891"/>
                    <a:pt x="1436" y="23215"/>
                  </a:cubicBezTo>
                  <a:cubicBezTo>
                    <a:pt x="2684" y="24339"/>
                    <a:pt x="4027" y="25358"/>
                    <a:pt x="5437" y="26263"/>
                  </a:cubicBezTo>
                  <a:cubicBezTo>
                    <a:pt x="6675" y="27215"/>
                    <a:pt x="7723" y="27501"/>
                    <a:pt x="7818" y="29311"/>
                  </a:cubicBezTo>
                  <a:cubicBezTo>
                    <a:pt x="7866" y="32445"/>
                    <a:pt x="6370" y="35397"/>
                    <a:pt x="3817" y="37216"/>
                  </a:cubicBezTo>
                  <a:cubicBezTo>
                    <a:pt x="3246" y="37693"/>
                    <a:pt x="2484" y="38169"/>
                    <a:pt x="2389" y="38836"/>
                  </a:cubicBezTo>
                  <a:cubicBezTo>
                    <a:pt x="2293" y="39503"/>
                    <a:pt x="3246" y="40550"/>
                    <a:pt x="4198" y="40741"/>
                  </a:cubicBezTo>
                  <a:cubicBezTo>
                    <a:pt x="9151" y="41979"/>
                    <a:pt x="13723" y="35216"/>
                    <a:pt x="13723" y="30644"/>
                  </a:cubicBezTo>
                  <a:cubicBezTo>
                    <a:pt x="13723" y="26072"/>
                    <a:pt x="10389" y="20167"/>
                    <a:pt x="12485" y="15023"/>
                  </a:cubicBezTo>
                  <a:cubicBezTo>
                    <a:pt x="11818" y="16643"/>
                    <a:pt x="14580" y="19595"/>
                    <a:pt x="15343" y="20738"/>
                  </a:cubicBezTo>
                  <a:cubicBezTo>
                    <a:pt x="16905" y="22377"/>
                    <a:pt x="18334" y="24129"/>
                    <a:pt x="19629" y="25977"/>
                  </a:cubicBezTo>
                  <a:cubicBezTo>
                    <a:pt x="20105" y="27234"/>
                    <a:pt x="20105" y="28625"/>
                    <a:pt x="19629" y="29882"/>
                  </a:cubicBezTo>
                  <a:cubicBezTo>
                    <a:pt x="19086" y="31130"/>
                    <a:pt x="18343" y="32292"/>
                    <a:pt x="17438" y="33311"/>
                  </a:cubicBezTo>
                  <a:cubicBezTo>
                    <a:pt x="16924" y="33721"/>
                    <a:pt x="16552" y="34292"/>
                    <a:pt x="16390" y="34930"/>
                  </a:cubicBezTo>
                  <a:cubicBezTo>
                    <a:pt x="16285" y="36083"/>
                    <a:pt x="17133" y="37102"/>
                    <a:pt x="18286" y="37207"/>
                  </a:cubicBezTo>
                  <a:cubicBezTo>
                    <a:pt x="18324" y="37216"/>
                    <a:pt x="18352" y="37216"/>
                    <a:pt x="18391" y="37216"/>
                  </a:cubicBezTo>
                  <a:cubicBezTo>
                    <a:pt x="19553" y="37274"/>
                    <a:pt x="20686" y="36864"/>
                    <a:pt x="21534" y="36073"/>
                  </a:cubicBezTo>
                  <a:cubicBezTo>
                    <a:pt x="23972" y="34016"/>
                    <a:pt x="25487" y="31063"/>
                    <a:pt x="25725" y="27882"/>
                  </a:cubicBezTo>
                  <a:cubicBezTo>
                    <a:pt x="25763" y="24491"/>
                    <a:pt x="24772" y="21167"/>
                    <a:pt x="22867" y="18357"/>
                  </a:cubicBezTo>
                  <a:cubicBezTo>
                    <a:pt x="20591" y="13747"/>
                    <a:pt x="19514" y="8632"/>
                    <a:pt x="19724" y="3498"/>
                  </a:cubicBezTo>
                  <a:cubicBezTo>
                    <a:pt x="19981" y="2422"/>
                    <a:pt x="19695" y="1279"/>
                    <a:pt x="18962" y="450"/>
                  </a:cubicBezTo>
                  <a:cubicBezTo>
                    <a:pt x="17962" y="-150"/>
                    <a:pt x="16724" y="-150"/>
                    <a:pt x="15723" y="450"/>
                  </a:cubicBezTo>
                  <a:cubicBezTo>
                    <a:pt x="9151" y="3965"/>
                    <a:pt x="3751" y="9327"/>
                    <a:pt x="198" y="15880"/>
                  </a:cubicBezTo>
                  <a:close/>
                </a:path>
              </a:pathLst>
            </a:custGeom>
            <a:solidFill>
              <a:srgbClr val="99592B"/>
            </a:solidFill>
            <a:ln w="9525" cap="flat">
              <a:noFill/>
              <a:prstDash val="solid"/>
              <a:miter/>
            </a:ln>
          </p:spPr>
          <p:txBody>
            <a:bodyPr rtlCol="0" anchor="ctr"/>
            <a:lstStyle/>
            <a:p>
              <a:endParaRPr lang="en-AU" sz="2400"/>
            </a:p>
          </p:txBody>
        </p:sp>
        <p:sp>
          <p:nvSpPr>
            <p:cNvPr id="1358" name="Freeform 1357">
              <a:extLst>
                <a:ext uri="{FF2B5EF4-FFF2-40B4-BE49-F238E27FC236}">
                  <a16:creationId xmlns:a16="http://schemas.microsoft.com/office/drawing/2014/main" id="{EEC49E11-3E6A-C643-8309-F8FBB954F12B}"/>
                </a:ext>
              </a:extLst>
            </p:cNvPr>
            <p:cNvSpPr/>
            <p:nvPr/>
          </p:nvSpPr>
          <p:spPr>
            <a:xfrm>
              <a:off x="4810125" y="2867025"/>
              <a:ext cx="14103" cy="24122"/>
            </a:xfrm>
            <a:custGeom>
              <a:avLst/>
              <a:gdLst>
                <a:gd name="connsiteX0" fmla="*/ 11049 w 14103"/>
                <a:gd name="connsiteY0" fmla="*/ 4286 h 24122"/>
                <a:gd name="connsiteX1" fmla="*/ 0 w 14103"/>
                <a:gd name="connsiteY1" fmla="*/ 0 h 24122"/>
                <a:gd name="connsiteX2" fmla="*/ 0 w 14103"/>
                <a:gd name="connsiteY2" fmla="*/ 4001 h 24122"/>
                <a:gd name="connsiteX3" fmla="*/ 3143 w 14103"/>
                <a:gd name="connsiteY3" fmla="*/ 6096 h 24122"/>
                <a:gd name="connsiteX4" fmla="*/ 6096 w 14103"/>
                <a:gd name="connsiteY4" fmla="*/ 10763 h 24122"/>
                <a:gd name="connsiteX5" fmla="*/ 6763 w 14103"/>
                <a:gd name="connsiteY5" fmla="*/ 21527 h 24122"/>
                <a:gd name="connsiteX6" fmla="*/ 7429 w 14103"/>
                <a:gd name="connsiteY6" fmla="*/ 23908 h 24122"/>
                <a:gd name="connsiteX7" fmla="*/ 9525 w 14103"/>
                <a:gd name="connsiteY7" fmla="*/ 23908 h 24122"/>
                <a:gd name="connsiteX8" fmla="*/ 14097 w 14103"/>
                <a:gd name="connsiteY8" fmla="*/ 12954 h 24122"/>
                <a:gd name="connsiteX9" fmla="*/ 10287 w 14103"/>
                <a:gd name="connsiteY9" fmla="*/ 4191 h 24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03" h="24122">
                  <a:moveTo>
                    <a:pt x="11049" y="4286"/>
                  </a:moveTo>
                  <a:cubicBezTo>
                    <a:pt x="7725" y="2076"/>
                    <a:pt x="3953" y="610"/>
                    <a:pt x="0" y="0"/>
                  </a:cubicBezTo>
                  <a:lnTo>
                    <a:pt x="0" y="4001"/>
                  </a:lnTo>
                  <a:lnTo>
                    <a:pt x="3143" y="6096"/>
                  </a:lnTo>
                  <a:cubicBezTo>
                    <a:pt x="4410" y="7458"/>
                    <a:pt x="5410" y="9039"/>
                    <a:pt x="6096" y="10763"/>
                  </a:cubicBezTo>
                  <a:cubicBezTo>
                    <a:pt x="7515" y="14173"/>
                    <a:pt x="7753" y="17964"/>
                    <a:pt x="6763" y="21527"/>
                  </a:cubicBezTo>
                  <a:cubicBezTo>
                    <a:pt x="6525" y="22384"/>
                    <a:pt x="6782" y="23298"/>
                    <a:pt x="7429" y="23908"/>
                  </a:cubicBezTo>
                  <a:cubicBezTo>
                    <a:pt x="8096" y="24194"/>
                    <a:pt x="8858" y="24194"/>
                    <a:pt x="9525" y="23908"/>
                  </a:cubicBezTo>
                  <a:cubicBezTo>
                    <a:pt x="13335" y="23051"/>
                    <a:pt x="14192" y="16193"/>
                    <a:pt x="14097" y="12954"/>
                  </a:cubicBezTo>
                  <a:cubicBezTo>
                    <a:pt x="14011" y="9649"/>
                    <a:pt x="12640" y="6506"/>
                    <a:pt x="10287" y="4191"/>
                  </a:cubicBezTo>
                </a:path>
              </a:pathLst>
            </a:custGeom>
            <a:solidFill>
              <a:srgbClr val="99592B"/>
            </a:solidFill>
            <a:ln w="9525" cap="flat">
              <a:noFill/>
              <a:prstDash val="solid"/>
              <a:miter/>
            </a:ln>
          </p:spPr>
          <p:txBody>
            <a:bodyPr rtlCol="0" anchor="ctr"/>
            <a:lstStyle/>
            <a:p>
              <a:endParaRPr lang="en-AU" sz="2400"/>
            </a:p>
          </p:txBody>
        </p:sp>
        <p:sp>
          <p:nvSpPr>
            <p:cNvPr id="1359" name="Freeform 1358">
              <a:extLst>
                <a:ext uri="{FF2B5EF4-FFF2-40B4-BE49-F238E27FC236}">
                  <a16:creationId xmlns:a16="http://schemas.microsoft.com/office/drawing/2014/main" id="{DF601343-52E9-F14D-9087-2EBE5DD1A364}"/>
                </a:ext>
              </a:extLst>
            </p:cNvPr>
            <p:cNvSpPr/>
            <p:nvPr/>
          </p:nvSpPr>
          <p:spPr>
            <a:xfrm>
              <a:off x="4800332" y="2863786"/>
              <a:ext cx="13637" cy="27099"/>
            </a:xfrm>
            <a:custGeom>
              <a:avLst/>
              <a:gdLst>
                <a:gd name="connsiteX0" fmla="*/ 13602 w 13637"/>
                <a:gd name="connsiteY0" fmla="*/ 10382 h 27099"/>
                <a:gd name="connsiteX1" fmla="*/ 10650 w 13637"/>
                <a:gd name="connsiteY1" fmla="*/ 0 h 27099"/>
                <a:gd name="connsiteX2" fmla="*/ 4173 w 13637"/>
                <a:gd name="connsiteY2" fmla="*/ 1810 h 27099"/>
                <a:gd name="connsiteX3" fmla="*/ 5887 w 13637"/>
                <a:gd name="connsiteY3" fmla="*/ 8096 h 27099"/>
                <a:gd name="connsiteX4" fmla="*/ 5887 w 13637"/>
                <a:gd name="connsiteY4" fmla="*/ 13621 h 27099"/>
                <a:gd name="connsiteX5" fmla="*/ 4077 w 13637"/>
                <a:gd name="connsiteY5" fmla="*/ 18764 h 27099"/>
                <a:gd name="connsiteX6" fmla="*/ 743 w 13637"/>
                <a:gd name="connsiteY6" fmla="*/ 23050 h 27099"/>
                <a:gd name="connsiteX7" fmla="*/ 77 w 13637"/>
                <a:gd name="connsiteY7" fmla="*/ 25527 h 27099"/>
                <a:gd name="connsiteX8" fmla="*/ 1696 w 13637"/>
                <a:gd name="connsiteY8" fmla="*/ 26861 h 27099"/>
                <a:gd name="connsiteX9" fmla="*/ 11221 w 13637"/>
                <a:gd name="connsiteY9" fmla="*/ 20098 h 27099"/>
                <a:gd name="connsiteX10" fmla="*/ 13507 w 13637"/>
                <a:gd name="connsiteY10" fmla="*/ 10573 h 2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37" h="27099">
                  <a:moveTo>
                    <a:pt x="13602" y="10382"/>
                  </a:moveTo>
                  <a:cubicBezTo>
                    <a:pt x="13850" y="6687"/>
                    <a:pt x="12802" y="3010"/>
                    <a:pt x="10650" y="0"/>
                  </a:cubicBezTo>
                  <a:lnTo>
                    <a:pt x="4173" y="1810"/>
                  </a:lnTo>
                  <a:cubicBezTo>
                    <a:pt x="4858" y="3877"/>
                    <a:pt x="5430" y="5972"/>
                    <a:pt x="5887" y="8096"/>
                  </a:cubicBezTo>
                  <a:cubicBezTo>
                    <a:pt x="6220" y="9925"/>
                    <a:pt x="6220" y="11792"/>
                    <a:pt x="5887" y="13621"/>
                  </a:cubicBezTo>
                  <a:cubicBezTo>
                    <a:pt x="5544" y="15412"/>
                    <a:pt x="4935" y="17154"/>
                    <a:pt x="4077" y="18764"/>
                  </a:cubicBezTo>
                  <a:cubicBezTo>
                    <a:pt x="3210" y="20364"/>
                    <a:pt x="2077" y="21812"/>
                    <a:pt x="743" y="23050"/>
                  </a:cubicBezTo>
                  <a:cubicBezTo>
                    <a:pt x="115" y="23708"/>
                    <a:pt x="-142" y="24641"/>
                    <a:pt x="77" y="25527"/>
                  </a:cubicBezTo>
                  <a:cubicBezTo>
                    <a:pt x="429" y="26165"/>
                    <a:pt x="1010" y="26641"/>
                    <a:pt x="1696" y="26861"/>
                  </a:cubicBezTo>
                  <a:cubicBezTo>
                    <a:pt x="5411" y="28289"/>
                    <a:pt x="9602" y="22955"/>
                    <a:pt x="11221" y="20098"/>
                  </a:cubicBezTo>
                  <a:cubicBezTo>
                    <a:pt x="12631" y="17116"/>
                    <a:pt x="13412" y="13868"/>
                    <a:pt x="13507" y="10573"/>
                  </a:cubicBezTo>
                </a:path>
              </a:pathLst>
            </a:custGeom>
            <a:solidFill>
              <a:srgbClr val="99592B"/>
            </a:solidFill>
            <a:ln w="9525" cap="flat">
              <a:noFill/>
              <a:prstDash val="solid"/>
              <a:miter/>
            </a:ln>
          </p:spPr>
          <p:txBody>
            <a:bodyPr rtlCol="0" anchor="ctr"/>
            <a:lstStyle/>
            <a:p>
              <a:endParaRPr lang="en-AU" sz="2400"/>
            </a:p>
          </p:txBody>
        </p:sp>
        <p:sp>
          <p:nvSpPr>
            <p:cNvPr id="1360" name="Freeform 1359">
              <a:extLst>
                <a:ext uri="{FF2B5EF4-FFF2-40B4-BE49-F238E27FC236}">
                  <a16:creationId xmlns:a16="http://schemas.microsoft.com/office/drawing/2014/main" id="{38633041-1E83-2845-AE7B-0D0E0ECB9902}"/>
                </a:ext>
              </a:extLst>
            </p:cNvPr>
            <p:cNvSpPr/>
            <p:nvPr/>
          </p:nvSpPr>
          <p:spPr>
            <a:xfrm>
              <a:off x="4802600" y="2850356"/>
              <a:ext cx="15049" cy="11430"/>
            </a:xfrm>
            <a:custGeom>
              <a:avLst/>
              <a:gdLst>
                <a:gd name="connsiteX0" fmla="*/ 0 w 15049"/>
                <a:gd name="connsiteY0" fmla="*/ 11335 h 11430"/>
                <a:gd name="connsiteX1" fmla="*/ 0 w 15049"/>
                <a:gd name="connsiteY1" fmla="*/ 9525 h 11430"/>
                <a:gd name="connsiteX2" fmla="*/ 13430 w 15049"/>
                <a:gd name="connsiteY2" fmla="*/ 0 h 11430"/>
                <a:gd name="connsiteX3" fmla="*/ 15050 w 15049"/>
                <a:gd name="connsiteY3" fmla="*/ 762 h 11430"/>
                <a:gd name="connsiteX4" fmla="*/ 191 w 15049"/>
                <a:gd name="connsiteY4" fmla="*/ 11430 h 11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9" h="11430">
                  <a:moveTo>
                    <a:pt x="0" y="11335"/>
                  </a:moveTo>
                  <a:lnTo>
                    <a:pt x="0" y="9525"/>
                  </a:lnTo>
                  <a:cubicBezTo>
                    <a:pt x="5848" y="8954"/>
                    <a:pt x="10963" y="5334"/>
                    <a:pt x="13430" y="0"/>
                  </a:cubicBezTo>
                  <a:lnTo>
                    <a:pt x="15050" y="762"/>
                  </a:lnTo>
                  <a:cubicBezTo>
                    <a:pt x="12354" y="6715"/>
                    <a:pt x="6696" y="10782"/>
                    <a:pt x="191" y="11430"/>
                  </a:cubicBezTo>
                </a:path>
              </a:pathLst>
            </a:custGeom>
            <a:solidFill>
              <a:srgbClr val="527D7D"/>
            </a:solidFill>
            <a:ln w="9525" cap="flat">
              <a:noFill/>
              <a:prstDash val="solid"/>
              <a:miter/>
            </a:ln>
          </p:spPr>
          <p:txBody>
            <a:bodyPr rtlCol="0" anchor="ctr"/>
            <a:lstStyle/>
            <a:p>
              <a:endParaRPr lang="en-AU" sz="2400"/>
            </a:p>
          </p:txBody>
        </p:sp>
      </p:grpSp>
      <p:grpSp>
        <p:nvGrpSpPr>
          <p:cNvPr id="1240" name="Group 1239">
            <a:extLst>
              <a:ext uri="{FF2B5EF4-FFF2-40B4-BE49-F238E27FC236}">
                <a16:creationId xmlns:a16="http://schemas.microsoft.com/office/drawing/2014/main" id="{C7B3EAE2-56E7-A544-828A-A075FA29B278}"/>
              </a:ext>
            </a:extLst>
          </p:cNvPr>
          <p:cNvGrpSpPr/>
          <p:nvPr/>
        </p:nvGrpSpPr>
        <p:grpSpPr>
          <a:xfrm>
            <a:off x="8064039" y="4728433"/>
            <a:ext cx="998003" cy="1599349"/>
            <a:chOff x="4423170" y="3170876"/>
            <a:chExt cx="489495" cy="784440"/>
          </a:xfrm>
        </p:grpSpPr>
        <p:sp>
          <p:nvSpPr>
            <p:cNvPr id="1300" name="Freeform 1299">
              <a:extLst>
                <a:ext uri="{FF2B5EF4-FFF2-40B4-BE49-F238E27FC236}">
                  <a16:creationId xmlns:a16="http://schemas.microsoft.com/office/drawing/2014/main" id="{FF5D9FBA-44AC-AC43-A24B-AFE766973463}"/>
                </a:ext>
              </a:extLst>
            </p:cNvPr>
            <p:cNvSpPr/>
            <p:nvPr/>
          </p:nvSpPr>
          <p:spPr>
            <a:xfrm>
              <a:off x="4423170" y="3537112"/>
              <a:ext cx="40930" cy="39374"/>
            </a:xfrm>
            <a:custGeom>
              <a:avLst/>
              <a:gdLst>
                <a:gd name="connsiteX0" fmla="*/ 24923 w 40930"/>
                <a:gd name="connsiteY0" fmla="*/ 0 h 39374"/>
                <a:gd name="connsiteX1" fmla="*/ 14731 w 40930"/>
                <a:gd name="connsiteY1" fmla="*/ 6287 h 39374"/>
                <a:gd name="connsiteX2" fmla="*/ 6254 w 40930"/>
                <a:gd name="connsiteY2" fmla="*/ 14383 h 39374"/>
                <a:gd name="connsiteX3" fmla="*/ 5206 w 40930"/>
                <a:gd name="connsiteY3" fmla="*/ 22955 h 39374"/>
                <a:gd name="connsiteX4" fmla="*/ 729 w 40930"/>
                <a:gd name="connsiteY4" fmla="*/ 31052 h 39374"/>
                <a:gd name="connsiteX5" fmla="*/ 2825 w 40930"/>
                <a:gd name="connsiteY5" fmla="*/ 39053 h 39374"/>
                <a:gd name="connsiteX6" fmla="*/ 7016 w 40930"/>
                <a:gd name="connsiteY6" fmla="*/ 39053 h 39374"/>
                <a:gd name="connsiteX7" fmla="*/ 29876 w 40930"/>
                <a:gd name="connsiteY7" fmla="*/ 29528 h 39374"/>
                <a:gd name="connsiteX8" fmla="*/ 40925 w 40930"/>
                <a:gd name="connsiteY8" fmla="*/ 8763 h 3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30" h="39374">
                  <a:moveTo>
                    <a:pt x="24923" y="0"/>
                  </a:moveTo>
                  <a:cubicBezTo>
                    <a:pt x="21989" y="2772"/>
                    <a:pt x="18522" y="4906"/>
                    <a:pt x="14731" y="6287"/>
                  </a:cubicBezTo>
                  <a:cubicBezTo>
                    <a:pt x="10950" y="7763"/>
                    <a:pt x="7902" y="10678"/>
                    <a:pt x="6254" y="14383"/>
                  </a:cubicBezTo>
                  <a:cubicBezTo>
                    <a:pt x="5397" y="17145"/>
                    <a:pt x="6254" y="20193"/>
                    <a:pt x="5206" y="22955"/>
                  </a:cubicBezTo>
                  <a:cubicBezTo>
                    <a:pt x="3901" y="25756"/>
                    <a:pt x="2406" y="28461"/>
                    <a:pt x="729" y="31052"/>
                  </a:cubicBezTo>
                  <a:cubicBezTo>
                    <a:pt x="-604" y="33909"/>
                    <a:pt x="-223" y="38100"/>
                    <a:pt x="2825" y="39053"/>
                  </a:cubicBezTo>
                  <a:cubicBezTo>
                    <a:pt x="4187" y="39481"/>
                    <a:pt x="5654" y="39481"/>
                    <a:pt x="7016" y="39053"/>
                  </a:cubicBezTo>
                  <a:cubicBezTo>
                    <a:pt x="15131" y="37224"/>
                    <a:pt x="22865" y="34004"/>
                    <a:pt x="29876" y="29528"/>
                  </a:cubicBezTo>
                  <a:cubicBezTo>
                    <a:pt x="36915" y="24994"/>
                    <a:pt x="41096" y="17136"/>
                    <a:pt x="40925" y="8763"/>
                  </a:cubicBezTo>
                  <a:close/>
                </a:path>
              </a:pathLst>
            </a:custGeom>
            <a:solidFill>
              <a:srgbClr val="E88C73"/>
            </a:solidFill>
            <a:ln w="9525" cap="flat">
              <a:noFill/>
              <a:prstDash val="solid"/>
              <a:miter/>
            </a:ln>
          </p:spPr>
          <p:txBody>
            <a:bodyPr rtlCol="0" anchor="ctr"/>
            <a:lstStyle/>
            <a:p>
              <a:endParaRPr lang="en-AU" sz="2400"/>
            </a:p>
          </p:txBody>
        </p:sp>
        <p:sp>
          <p:nvSpPr>
            <p:cNvPr id="1301" name="Freeform 1300">
              <a:extLst>
                <a:ext uri="{FF2B5EF4-FFF2-40B4-BE49-F238E27FC236}">
                  <a16:creationId xmlns:a16="http://schemas.microsoft.com/office/drawing/2014/main" id="{8ACB962C-267B-4842-8969-A42CBA678979}"/>
                </a:ext>
              </a:extLst>
            </p:cNvPr>
            <p:cNvSpPr/>
            <p:nvPr/>
          </p:nvSpPr>
          <p:spPr>
            <a:xfrm>
              <a:off x="4446188" y="3383474"/>
              <a:ext cx="83629" cy="170878"/>
            </a:xfrm>
            <a:custGeom>
              <a:avLst/>
              <a:gdLst>
                <a:gd name="connsiteX0" fmla="*/ 15621 w 83629"/>
                <a:gd name="connsiteY0" fmla="*/ 170879 h 170878"/>
                <a:gd name="connsiteX1" fmla="*/ 21526 w 83629"/>
                <a:gd name="connsiteY1" fmla="*/ 165545 h 170878"/>
                <a:gd name="connsiteX2" fmla="*/ 83629 w 83629"/>
                <a:gd name="connsiteY2" fmla="*/ 38481 h 170878"/>
                <a:gd name="connsiteX3" fmla="*/ 63055 w 83629"/>
                <a:gd name="connsiteY3" fmla="*/ 12668 h 170878"/>
                <a:gd name="connsiteX4" fmla="*/ 50768 w 83629"/>
                <a:gd name="connsiteY4" fmla="*/ 0 h 170878"/>
                <a:gd name="connsiteX5" fmla="*/ 0 w 83629"/>
                <a:gd name="connsiteY5" fmla="*/ 158591 h 170878"/>
                <a:gd name="connsiteX6" fmla="*/ 15621 w 83629"/>
                <a:gd name="connsiteY6" fmla="*/ 170879 h 17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629" h="170878">
                  <a:moveTo>
                    <a:pt x="15621" y="170879"/>
                  </a:moveTo>
                  <a:cubicBezTo>
                    <a:pt x="17716" y="169164"/>
                    <a:pt x="19621" y="167354"/>
                    <a:pt x="21526" y="165545"/>
                  </a:cubicBezTo>
                  <a:cubicBezTo>
                    <a:pt x="55493" y="131074"/>
                    <a:pt x="77295" y="86458"/>
                    <a:pt x="83629" y="38481"/>
                  </a:cubicBezTo>
                  <a:cubicBezTo>
                    <a:pt x="77591" y="29251"/>
                    <a:pt x="70704" y="20612"/>
                    <a:pt x="63055" y="12668"/>
                  </a:cubicBezTo>
                  <a:cubicBezTo>
                    <a:pt x="58864" y="8382"/>
                    <a:pt x="54769" y="4286"/>
                    <a:pt x="50768" y="0"/>
                  </a:cubicBezTo>
                  <a:cubicBezTo>
                    <a:pt x="44787" y="55759"/>
                    <a:pt x="27518" y="109728"/>
                    <a:pt x="0" y="158591"/>
                  </a:cubicBezTo>
                  <a:cubicBezTo>
                    <a:pt x="4505" y="163506"/>
                    <a:pt x="9782" y="167659"/>
                    <a:pt x="15621" y="170879"/>
                  </a:cubicBezTo>
                </a:path>
              </a:pathLst>
            </a:custGeom>
            <a:solidFill>
              <a:srgbClr val="E88C73"/>
            </a:solidFill>
            <a:ln w="9525" cap="flat">
              <a:noFill/>
              <a:prstDash val="solid"/>
              <a:miter/>
            </a:ln>
          </p:spPr>
          <p:txBody>
            <a:bodyPr rtlCol="0" anchor="ctr"/>
            <a:lstStyle/>
            <a:p>
              <a:endParaRPr lang="en-AU" sz="2400"/>
            </a:p>
          </p:txBody>
        </p:sp>
        <p:sp>
          <p:nvSpPr>
            <p:cNvPr id="1302" name="Freeform 1301">
              <a:extLst>
                <a:ext uri="{FF2B5EF4-FFF2-40B4-BE49-F238E27FC236}">
                  <a16:creationId xmlns:a16="http://schemas.microsoft.com/office/drawing/2014/main" id="{37D46BBE-4A9C-FC4E-9E56-3A127C72986A}"/>
                </a:ext>
              </a:extLst>
            </p:cNvPr>
            <p:cNvSpPr/>
            <p:nvPr/>
          </p:nvSpPr>
          <p:spPr>
            <a:xfrm>
              <a:off x="4643736" y="3383569"/>
              <a:ext cx="63722" cy="161925"/>
            </a:xfrm>
            <a:custGeom>
              <a:avLst/>
              <a:gdLst>
                <a:gd name="connsiteX0" fmla="*/ 63722 w 63722"/>
                <a:gd name="connsiteY0" fmla="*/ 161925 h 161925"/>
                <a:gd name="connsiteX1" fmla="*/ 36576 w 63722"/>
                <a:gd name="connsiteY1" fmla="*/ 0 h 161925"/>
                <a:gd name="connsiteX2" fmla="*/ 0 w 63722"/>
                <a:gd name="connsiteY2" fmla="*/ 38767 h 161925"/>
                <a:gd name="connsiteX3" fmla="*/ 43244 w 63722"/>
                <a:gd name="connsiteY3" fmla="*/ 160306 h 161925"/>
              </a:gdLst>
              <a:ahLst/>
              <a:cxnLst>
                <a:cxn ang="0">
                  <a:pos x="connsiteX0" y="connsiteY0"/>
                </a:cxn>
                <a:cxn ang="0">
                  <a:pos x="connsiteX1" y="connsiteY1"/>
                </a:cxn>
                <a:cxn ang="0">
                  <a:pos x="connsiteX2" y="connsiteY2"/>
                </a:cxn>
                <a:cxn ang="0">
                  <a:pos x="connsiteX3" y="connsiteY3"/>
                </a:cxn>
              </a:cxnLst>
              <a:rect l="l" t="t" r="r" b="b"/>
              <a:pathLst>
                <a:path w="63722" h="161925">
                  <a:moveTo>
                    <a:pt x="63722" y="161925"/>
                  </a:moveTo>
                  <a:cubicBezTo>
                    <a:pt x="63722" y="103918"/>
                    <a:pt x="54197" y="43434"/>
                    <a:pt x="36576" y="0"/>
                  </a:cubicBezTo>
                  <a:lnTo>
                    <a:pt x="0" y="38767"/>
                  </a:lnTo>
                  <a:cubicBezTo>
                    <a:pt x="24603" y="74895"/>
                    <a:pt x="39500" y="116757"/>
                    <a:pt x="43244" y="160306"/>
                  </a:cubicBezTo>
                  <a:close/>
                </a:path>
              </a:pathLst>
            </a:custGeom>
            <a:solidFill>
              <a:srgbClr val="E88C73"/>
            </a:solidFill>
            <a:ln w="9525" cap="flat">
              <a:noFill/>
              <a:prstDash val="solid"/>
              <a:miter/>
            </a:ln>
          </p:spPr>
          <p:txBody>
            <a:bodyPr rtlCol="0" anchor="ctr"/>
            <a:lstStyle/>
            <a:p>
              <a:endParaRPr lang="en-AU" sz="2400"/>
            </a:p>
          </p:txBody>
        </p:sp>
        <p:sp>
          <p:nvSpPr>
            <p:cNvPr id="1303" name="Freeform 1302">
              <a:extLst>
                <a:ext uri="{FF2B5EF4-FFF2-40B4-BE49-F238E27FC236}">
                  <a16:creationId xmlns:a16="http://schemas.microsoft.com/office/drawing/2014/main" id="{BA1019AF-2B0A-2A40-A667-EA6F746CDBEA}"/>
                </a:ext>
              </a:extLst>
            </p:cNvPr>
            <p:cNvSpPr/>
            <p:nvPr/>
          </p:nvSpPr>
          <p:spPr>
            <a:xfrm>
              <a:off x="4684403" y="3537112"/>
              <a:ext cx="28560" cy="49060"/>
            </a:xfrm>
            <a:custGeom>
              <a:avLst/>
              <a:gdLst>
                <a:gd name="connsiteX0" fmla="*/ 2291 w 28560"/>
                <a:gd name="connsiteY0" fmla="*/ 6668 h 49060"/>
                <a:gd name="connsiteX1" fmla="*/ 767 w 28560"/>
                <a:gd name="connsiteY1" fmla="*/ 18479 h 49060"/>
                <a:gd name="connsiteX2" fmla="*/ 1624 w 28560"/>
                <a:gd name="connsiteY2" fmla="*/ 30099 h 49060"/>
                <a:gd name="connsiteX3" fmla="*/ 7625 w 28560"/>
                <a:gd name="connsiteY3" fmla="*/ 36386 h 49060"/>
                <a:gd name="connsiteX4" fmla="*/ 11054 w 28560"/>
                <a:gd name="connsiteY4" fmla="*/ 45053 h 49060"/>
                <a:gd name="connsiteX5" fmla="*/ 18579 w 28560"/>
                <a:gd name="connsiteY5" fmla="*/ 48482 h 49060"/>
                <a:gd name="connsiteX6" fmla="*/ 21055 w 28560"/>
                <a:gd name="connsiteY6" fmla="*/ 45053 h 49060"/>
                <a:gd name="connsiteX7" fmla="*/ 28389 w 28560"/>
                <a:gd name="connsiteY7" fmla="*/ 21717 h 49060"/>
                <a:gd name="connsiteX8" fmla="*/ 19340 w 28560"/>
                <a:gd name="connsiteY8" fmla="*/ 0 h 4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60" h="49060">
                  <a:moveTo>
                    <a:pt x="2291" y="6668"/>
                  </a:moveTo>
                  <a:cubicBezTo>
                    <a:pt x="2615" y="10668"/>
                    <a:pt x="2100" y="14697"/>
                    <a:pt x="767" y="18479"/>
                  </a:cubicBezTo>
                  <a:cubicBezTo>
                    <a:pt x="-500" y="22317"/>
                    <a:pt x="-186" y="26489"/>
                    <a:pt x="1624" y="30099"/>
                  </a:cubicBezTo>
                  <a:cubicBezTo>
                    <a:pt x="3243" y="32576"/>
                    <a:pt x="5910" y="34004"/>
                    <a:pt x="7625" y="36386"/>
                  </a:cubicBezTo>
                  <a:cubicBezTo>
                    <a:pt x="8939" y="39205"/>
                    <a:pt x="10082" y="42101"/>
                    <a:pt x="11054" y="45053"/>
                  </a:cubicBezTo>
                  <a:cubicBezTo>
                    <a:pt x="12483" y="47816"/>
                    <a:pt x="15912" y="50197"/>
                    <a:pt x="18579" y="48482"/>
                  </a:cubicBezTo>
                  <a:cubicBezTo>
                    <a:pt x="19741" y="47625"/>
                    <a:pt x="20607" y="46425"/>
                    <a:pt x="21055" y="45053"/>
                  </a:cubicBezTo>
                  <a:cubicBezTo>
                    <a:pt x="24837" y="37757"/>
                    <a:pt x="27313" y="29861"/>
                    <a:pt x="28389" y="21717"/>
                  </a:cubicBezTo>
                  <a:cubicBezTo>
                    <a:pt x="29390" y="13392"/>
                    <a:pt x="25960" y="5153"/>
                    <a:pt x="19340" y="0"/>
                  </a:cubicBezTo>
                  <a:close/>
                </a:path>
              </a:pathLst>
            </a:custGeom>
            <a:solidFill>
              <a:srgbClr val="E88C73"/>
            </a:solidFill>
            <a:ln w="9525" cap="flat">
              <a:noFill/>
              <a:prstDash val="solid"/>
              <a:miter/>
            </a:ln>
          </p:spPr>
          <p:txBody>
            <a:bodyPr rtlCol="0" anchor="ctr"/>
            <a:lstStyle/>
            <a:p>
              <a:endParaRPr lang="en-AU" sz="2400"/>
            </a:p>
          </p:txBody>
        </p:sp>
        <p:sp>
          <p:nvSpPr>
            <p:cNvPr id="1304" name="Freeform 1303">
              <a:extLst>
                <a:ext uri="{FF2B5EF4-FFF2-40B4-BE49-F238E27FC236}">
                  <a16:creationId xmlns:a16="http://schemas.microsoft.com/office/drawing/2014/main" id="{7607413A-638E-E941-892F-26D31E0504F3}"/>
                </a:ext>
              </a:extLst>
            </p:cNvPr>
            <p:cNvSpPr/>
            <p:nvPr/>
          </p:nvSpPr>
          <p:spPr>
            <a:xfrm>
              <a:off x="4546867" y="3252886"/>
              <a:ext cx="25145" cy="33909"/>
            </a:xfrm>
            <a:custGeom>
              <a:avLst/>
              <a:gdLst>
                <a:gd name="connsiteX0" fmla="*/ 0 w 25145"/>
                <a:gd name="connsiteY0" fmla="*/ 0 h 33909"/>
                <a:gd name="connsiteX1" fmla="*/ 25146 w 25145"/>
                <a:gd name="connsiteY1" fmla="*/ 0 h 33909"/>
                <a:gd name="connsiteX2" fmla="*/ 25146 w 25145"/>
                <a:gd name="connsiteY2" fmla="*/ 33909 h 33909"/>
                <a:gd name="connsiteX3" fmla="*/ 0 w 25145"/>
                <a:gd name="connsiteY3" fmla="*/ 33909 h 33909"/>
              </a:gdLst>
              <a:ahLst/>
              <a:cxnLst>
                <a:cxn ang="0">
                  <a:pos x="connsiteX0" y="connsiteY0"/>
                </a:cxn>
                <a:cxn ang="0">
                  <a:pos x="connsiteX1" y="connsiteY1"/>
                </a:cxn>
                <a:cxn ang="0">
                  <a:pos x="connsiteX2" y="connsiteY2"/>
                </a:cxn>
                <a:cxn ang="0">
                  <a:pos x="connsiteX3" y="connsiteY3"/>
                </a:cxn>
              </a:cxnLst>
              <a:rect l="l" t="t" r="r" b="b"/>
              <a:pathLst>
                <a:path w="25145" h="33909">
                  <a:moveTo>
                    <a:pt x="0" y="0"/>
                  </a:moveTo>
                  <a:lnTo>
                    <a:pt x="25146" y="0"/>
                  </a:lnTo>
                  <a:lnTo>
                    <a:pt x="25146" y="33909"/>
                  </a:lnTo>
                  <a:lnTo>
                    <a:pt x="0" y="33909"/>
                  </a:lnTo>
                  <a:close/>
                </a:path>
              </a:pathLst>
            </a:custGeom>
            <a:solidFill>
              <a:srgbClr val="E88C73"/>
            </a:solidFill>
            <a:ln w="9525" cap="flat">
              <a:noFill/>
              <a:prstDash val="solid"/>
              <a:miter/>
            </a:ln>
          </p:spPr>
          <p:txBody>
            <a:bodyPr rtlCol="0" anchor="ctr"/>
            <a:lstStyle/>
            <a:p>
              <a:endParaRPr lang="en-AU" sz="2400"/>
            </a:p>
          </p:txBody>
        </p:sp>
        <p:grpSp>
          <p:nvGrpSpPr>
            <p:cNvPr id="1305" name="Graphic 509">
              <a:extLst>
                <a:ext uri="{FF2B5EF4-FFF2-40B4-BE49-F238E27FC236}">
                  <a16:creationId xmlns:a16="http://schemas.microsoft.com/office/drawing/2014/main" id="{62B0A807-4A02-EF4E-BC18-B568368CFD59}"/>
                </a:ext>
              </a:extLst>
            </p:cNvPr>
            <p:cNvGrpSpPr/>
            <p:nvPr/>
          </p:nvGrpSpPr>
          <p:grpSpPr>
            <a:xfrm>
              <a:off x="4522906" y="3170876"/>
              <a:ext cx="98187" cy="104485"/>
              <a:chOff x="4063597" y="2937986"/>
              <a:chExt cx="98187" cy="104485"/>
            </a:xfrm>
          </p:grpSpPr>
          <p:sp>
            <p:nvSpPr>
              <p:cNvPr id="1337" name="Freeform 1336">
                <a:extLst>
                  <a:ext uri="{FF2B5EF4-FFF2-40B4-BE49-F238E27FC236}">
                    <a16:creationId xmlns:a16="http://schemas.microsoft.com/office/drawing/2014/main" id="{FE77C404-3784-9046-AD8B-761A1292D357}"/>
                  </a:ext>
                </a:extLst>
              </p:cNvPr>
              <p:cNvSpPr/>
              <p:nvPr/>
            </p:nvSpPr>
            <p:spPr>
              <a:xfrm>
                <a:off x="4066062" y="2955086"/>
                <a:ext cx="86028" cy="84044"/>
              </a:xfrm>
              <a:custGeom>
                <a:avLst/>
                <a:gdLst>
                  <a:gd name="connsiteX0" fmla="*/ 74455 w 86028"/>
                  <a:gd name="connsiteY0" fmla="*/ 69672 h 84044"/>
                  <a:gd name="connsiteX1" fmla="*/ 11685 w 86028"/>
                  <a:gd name="connsiteY1" fmla="*/ 73578 h 84044"/>
                  <a:gd name="connsiteX2" fmla="*/ 13114 w 86028"/>
                  <a:gd name="connsiteY2" fmla="*/ 14522 h 84044"/>
                  <a:gd name="connsiteX3" fmla="*/ 72836 w 86028"/>
                  <a:gd name="connsiteY3" fmla="*/ 10236 h 84044"/>
                  <a:gd name="connsiteX4" fmla="*/ 74636 w 86028"/>
                  <a:gd name="connsiteY4" fmla="*/ 69482 h 84044"/>
                  <a:gd name="connsiteX5" fmla="*/ 74455 w 86028"/>
                  <a:gd name="connsiteY5" fmla="*/ 69672 h 8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028" h="84044">
                    <a:moveTo>
                      <a:pt x="74455" y="69672"/>
                    </a:moveTo>
                    <a:cubicBezTo>
                      <a:pt x="57787" y="87217"/>
                      <a:pt x="30402" y="88913"/>
                      <a:pt x="11685" y="73578"/>
                    </a:cubicBezTo>
                    <a:cubicBezTo>
                      <a:pt x="-5269" y="58337"/>
                      <a:pt x="-2888" y="32144"/>
                      <a:pt x="13114" y="14522"/>
                    </a:cubicBezTo>
                    <a:cubicBezTo>
                      <a:pt x="28488" y="-3022"/>
                      <a:pt x="55120" y="-4937"/>
                      <a:pt x="72836" y="10236"/>
                    </a:cubicBezTo>
                    <a:cubicBezTo>
                      <a:pt x="89695" y="26095"/>
                      <a:pt x="90505" y="52622"/>
                      <a:pt x="74636" y="69482"/>
                    </a:cubicBezTo>
                    <a:cubicBezTo>
                      <a:pt x="74579" y="69539"/>
                      <a:pt x="74512" y="69606"/>
                      <a:pt x="74455" y="69672"/>
                    </a:cubicBezTo>
                  </a:path>
                </a:pathLst>
              </a:custGeom>
              <a:solidFill>
                <a:srgbClr val="E88C73"/>
              </a:solidFill>
              <a:ln w="9525" cap="flat">
                <a:noFill/>
                <a:prstDash val="solid"/>
                <a:miter/>
              </a:ln>
            </p:spPr>
            <p:txBody>
              <a:bodyPr rtlCol="0" anchor="ctr"/>
              <a:lstStyle/>
              <a:p>
                <a:endParaRPr lang="en-AU" sz="2400"/>
              </a:p>
            </p:txBody>
          </p:sp>
          <p:sp>
            <p:nvSpPr>
              <p:cNvPr id="1338" name="Freeform 1337">
                <a:extLst>
                  <a:ext uri="{FF2B5EF4-FFF2-40B4-BE49-F238E27FC236}">
                    <a16:creationId xmlns:a16="http://schemas.microsoft.com/office/drawing/2014/main" id="{85E5FDBF-C21C-4148-A4A5-5D66799E2293}"/>
                  </a:ext>
                </a:extLst>
              </p:cNvPr>
              <p:cNvSpPr/>
              <p:nvPr/>
            </p:nvSpPr>
            <p:spPr>
              <a:xfrm>
                <a:off x="4081407" y="2937986"/>
                <a:ext cx="80376" cy="104485"/>
              </a:xfrm>
              <a:custGeom>
                <a:avLst/>
                <a:gdLst>
                  <a:gd name="connsiteX0" fmla="*/ 40726 w 80376"/>
                  <a:gd name="connsiteY0" fmla="*/ 104013 h 104485"/>
                  <a:gd name="connsiteX1" fmla="*/ 52061 w 80376"/>
                  <a:gd name="connsiteY1" fmla="*/ 101060 h 104485"/>
                  <a:gd name="connsiteX2" fmla="*/ 79969 w 80376"/>
                  <a:gd name="connsiteY2" fmla="*/ 48768 h 104485"/>
                  <a:gd name="connsiteX3" fmla="*/ 60919 w 80376"/>
                  <a:gd name="connsiteY3" fmla="*/ 23908 h 104485"/>
                  <a:gd name="connsiteX4" fmla="*/ 44727 w 80376"/>
                  <a:gd name="connsiteY4" fmla="*/ 16002 h 104485"/>
                  <a:gd name="connsiteX5" fmla="*/ 30058 w 80376"/>
                  <a:gd name="connsiteY5" fmla="*/ 9049 h 104485"/>
                  <a:gd name="connsiteX6" fmla="*/ 14342 w 80376"/>
                  <a:gd name="connsiteY6" fmla="*/ 0 h 104485"/>
                  <a:gd name="connsiteX7" fmla="*/ 245 w 80376"/>
                  <a:gd name="connsiteY7" fmla="*/ 11811 h 104485"/>
                  <a:gd name="connsiteX8" fmla="*/ 7008 w 80376"/>
                  <a:gd name="connsiteY8" fmla="*/ 29623 h 104485"/>
                  <a:gd name="connsiteX9" fmla="*/ 20247 w 80376"/>
                  <a:gd name="connsiteY9" fmla="*/ 36957 h 104485"/>
                  <a:gd name="connsiteX10" fmla="*/ 35583 w 80376"/>
                  <a:gd name="connsiteY10" fmla="*/ 47434 h 104485"/>
                  <a:gd name="connsiteX11" fmla="*/ 33964 w 80376"/>
                  <a:gd name="connsiteY11" fmla="*/ 64484 h 104485"/>
                  <a:gd name="connsiteX12" fmla="*/ 41403 w 80376"/>
                  <a:gd name="connsiteY12" fmla="*/ 66380 h 104485"/>
                  <a:gd name="connsiteX13" fmla="*/ 42155 w 80376"/>
                  <a:gd name="connsiteY13" fmla="*/ 68866 h 104485"/>
                  <a:gd name="connsiteX14" fmla="*/ 35849 w 80376"/>
                  <a:gd name="connsiteY14" fmla="*/ 73476 h 104485"/>
                  <a:gd name="connsiteX15" fmla="*/ 33582 w 80376"/>
                  <a:gd name="connsiteY15" fmla="*/ 72580 h 104485"/>
                  <a:gd name="connsiteX16" fmla="*/ 26439 w 80376"/>
                  <a:gd name="connsiteY16" fmla="*/ 101155 h 104485"/>
                  <a:gd name="connsiteX17" fmla="*/ 40440 w 80376"/>
                  <a:gd name="connsiteY17" fmla="*/ 104394 h 10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376" h="104485">
                    <a:moveTo>
                      <a:pt x="40726" y="104013"/>
                    </a:moveTo>
                    <a:cubicBezTo>
                      <a:pt x="44593" y="103413"/>
                      <a:pt x="48394" y="102422"/>
                      <a:pt x="52061" y="101060"/>
                    </a:cubicBezTo>
                    <a:cubicBezTo>
                      <a:pt x="73683" y="95440"/>
                      <a:pt x="82446" y="59150"/>
                      <a:pt x="79969" y="48768"/>
                    </a:cubicBezTo>
                    <a:cubicBezTo>
                      <a:pt x="77026" y="38357"/>
                      <a:pt x="70206" y="29461"/>
                      <a:pt x="60919" y="23908"/>
                    </a:cubicBezTo>
                    <a:cubicBezTo>
                      <a:pt x="55976" y="20431"/>
                      <a:pt x="50508" y="17764"/>
                      <a:pt x="44727" y="16002"/>
                    </a:cubicBezTo>
                    <a:cubicBezTo>
                      <a:pt x="39279" y="15116"/>
                      <a:pt x="34192" y="12706"/>
                      <a:pt x="30058" y="9049"/>
                    </a:cubicBezTo>
                    <a:cubicBezTo>
                      <a:pt x="25981" y="4353"/>
                      <a:pt x="20447" y="1171"/>
                      <a:pt x="14342" y="0"/>
                    </a:cubicBezTo>
                    <a:cubicBezTo>
                      <a:pt x="7427" y="67"/>
                      <a:pt x="1521" y="5010"/>
                      <a:pt x="245" y="11811"/>
                    </a:cubicBezTo>
                    <a:cubicBezTo>
                      <a:pt x="-841" y="18526"/>
                      <a:pt x="1731" y="25317"/>
                      <a:pt x="7008" y="29623"/>
                    </a:cubicBezTo>
                    <a:cubicBezTo>
                      <a:pt x="10961" y="32813"/>
                      <a:pt x="15447" y="35300"/>
                      <a:pt x="20247" y="36957"/>
                    </a:cubicBezTo>
                    <a:cubicBezTo>
                      <a:pt x="26820" y="39719"/>
                      <a:pt x="32535" y="39814"/>
                      <a:pt x="35583" y="47434"/>
                    </a:cubicBezTo>
                    <a:cubicBezTo>
                      <a:pt x="36821" y="50768"/>
                      <a:pt x="37488" y="61913"/>
                      <a:pt x="33964" y="64484"/>
                    </a:cubicBezTo>
                    <a:cubicBezTo>
                      <a:pt x="36545" y="62951"/>
                      <a:pt x="39869" y="63808"/>
                      <a:pt x="41403" y="66380"/>
                    </a:cubicBezTo>
                    <a:cubicBezTo>
                      <a:pt x="41850" y="67142"/>
                      <a:pt x="42107" y="67989"/>
                      <a:pt x="42155" y="68866"/>
                    </a:cubicBezTo>
                    <a:cubicBezTo>
                      <a:pt x="41688" y="71885"/>
                      <a:pt x="38859" y="73943"/>
                      <a:pt x="35849" y="73476"/>
                    </a:cubicBezTo>
                    <a:cubicBezTo>
                      <a:pt x="35030" y="73352"/>
                      <a:pt x="34259" y="73047"/>
                      <a:pt x="33582" y="72580"/>
                    </a:cubicBezTo>
                    <a:lnTo>
                      <a:pt x="26439" y="101155"/>
                    </a:lnTo>
                    <a:cubicBezTo>
                      <a:pt x="30639" y="103689"/>
                      <a:pt x="35545" y="104832"/>
                      <a:pt x="40440" y="104394"/>
                    </a:cubicBezTo>
                  </a:path>
                </a:pathLst>
              </a:custGeom>
              <a:solidFill>
                <a:srgbClr val="F79C45"/>
              </a:solidFill>
              <a:ln w="9525" cap="flat">
                <a:noFill/>
                <a:prstDash val="solid"/>
                <a:miter/>
              </a:ln>
            </p:spPr>
            <p:txBody>
              <a:bodyPr rtlCol="0" anchor="ctr"/>
              <a:lstStyle/>
              <a:p>
                <a:endParaRPr lang="en-AU" sz="2400"/>
              </a:p>
            </p:txBody>
          </p:sp>
          <p:sp>
            <p:nvSpPr>
              <p:cNvPr id="1339" name="Freeform 1338">
                <a:extLst>
                  <a:ext uri="{FF2B5EF4-FFF2-40B4-BE49-F238E27FC236}">
                    <a16:creationId xmlns:a16="http://schemas.microsoft.com/office/drawing/2014/main" id="{0D281F6B-AF87-184E-B589-346906B55FB7}"/>
                  </a:ext>
                </a:extLst>
              </p:cNvPr>
              <p:cNvSpPr/>
              <p:nvPr/>
            </p:nvSpPr>
            <p:spPr>
              <a:xfrm>
                <a:off x="4063597" y="2982823"/>
                <a:ext cx="9489" cy="9099"/>
              </a:xfrm>
              <a:custGeom>
                <a:avLst/>
                <a:gdLst>
                  <a:gd name="connsiteX0" fmla="*/ 435 w 9489"/>
                  <a:gd name="connsiteY0" fmla="*/ 2407 h 9099"/>
                  <a:gd name="connsiteX1" fmla="*/ 2702 w 9489"/>
                  <a:gd name="connsiteY1" fmla="*/ 8607 h 9099"/>
                  <a:gd name="connsiteX2" fmla="*/ 2911 w 9489"/>
                  <a:gd name="connsiteY2" fmla="*/ 8693 h 9099"/>
                  <a:gd name="connsiteX3" fmla="*/ 9293 w 9489"/>
                  <a:gd name="connsiteY3" fmla="*/ 6217 h 9099"/>
                  <a:gd name="connsiteX4" fmla="*/ 5988 w 9489"/>
                  <a:gd name="connsiteY4" fmla="*/ 197 h 9099"/>
                  <a:gd name="connsiteX5" fmla="*/ 435 w 9489"/>
                  <a:gd name="connsiteY5" fmla="*/ 2407 h 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9" h="9099">
                    <a:moveTo>
                      <a:pt x="435" y="2407"/>
                    </a:moveTo>
                    <a:cubicBezTo>
                      <a:pt x="-651" y="4750"/>
                      <a:pt x="368" y="7521"/>
                      <a:pt x="2702" y="8607"/>
                    </a:cubicBezTo>
                    <a:cubicBezTo>
                      <a:pt x="2778" y="8636"/>
                      <a:pt x="2845" y="8664"/>
                      <a:pt x="2911" y="8693"/>
                    </a:cubicBezTo>
                    <a:cubicBezTo>
                      <a:pt x="5359" y="9760"/>
                      <a:pt x="8207" y="8655"/>
                      <a:pt x="9293" y="6217"/>
                    </a:cubicBezTo>
                    <a:cubicBezTo>
                      <a:pt x="10045" y="3645"/>
                      <a:pt x="8569" y="940"/>
                      <a:pt x="5988" y="197"/>
                    </a:cubicBezTo>
                    <a:cubicBezTo>
                      <a:pt x="3854" y="-432"/>
                      <a:pt x="1559" y="483"/>
                      <a:pt x="435" y="2407"/>
                    </a:cubicBezTo>
                  </a:path>
                </a:pathLst>
              </a:custGeom>
              <a:solidFill>
                <a:srgbClr val="E88C73"/>
              </a:solidFill>
              <a:ln w="9525" cap="flat">
                <a:noFill/>
                <a:prstDash val="solid"/>
                <a:miter/>
              </a:ln>
            </p:spPr>
            <p:txBody>
              <a:bodyPr rtlCol="0" anchor="ctr"/>
              <a:lstStyle/>
              <a:p>
                <a:endParaRPr lang="en-AU" sz="2400"/>
              </a:p>
            </p:txBody>
          </p:sp>
          <p:sp>
            <p:nvSpPr>
              <p:cNvPr id="1340" name="Freeform 1339">
                <a:extLst>
                  <a:ext uri="{FF2B5EF4-FFF2-40B4-BE49-F238E27FC236}">
                    <a16:creationId xmlns:a16="http://schemas.microsoft.com/office/drawing/2014/main" id="{828CB29E-782E-0446-BDE2-45448B02BC33}"/>
                  </a:ext>
                </a:extLst>
              </p:cNvPr>
              <p:cNvSpPr/>
              <p:nvPr/>
            </p:nvSpPr>
            <p:spPr>
              <a:xfrm>
                <a:off x="4108608" y="2977229"/>
                <a:ext cx="14858" cy="28598"/>
              </a:xfrm>
              <a:custGeom>
                <a:avLst/>
                <a:gdLst>
                  <a:gd name="connsiteX0" fmla="*/ 1048 w 14858"/>
                  <a:gd name="connsiteY0" fmla="*/ 0 h 28598"/>
                  <a:gd name="connsiteX1" fmla="*/ 6858 w 14858"/>
                  <a:gd name="connsiteY1" fmla="*/ 12954 h 28598"/>
                  <a:gd name="connsiteX2" fmla="*/ 0 w 14858"/>
                  <a:gd name="connsiteY2" fmla="*/ 26289 h 28598"/>
                  <a:gd name="connsiteX3" fmla="*/ 5620 w 14858"/>
                  <a:gd name="connsiteY3" fmla="*/ 28289 h 28598"/>
                  <a:gd name="connsiteX4" fmla="*/ 10478 w 14858"/>
                  <a:gd name="connsiteY4" fmla="*/ 24193 h 28598"/>
                  <a:gd name="connsiteX5" fmla="*/ 14859 w 14858"/>
                  <a:gd name="connsiteY5" fmla="*/ 11335 h 28598"/>
                  <a:gd name="connsiteX6" fmla="*/ 7715 w 14858"/>
                  <a:gd name="connsiteY6" fmla="*/ 286 h 2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8" h="28598">
                    <a:moveTo>
                      <a:pt x="1048" y="0"/>
                    </a:moveTo>
                    <a:cubicBezTo>
                      <a:pt x="5629" y="2562"/>
                      <a:pt x="7991" y="7829"/>
                      <a:pt x="6858" y="12954"/>
                    </a:cubicBezTo>
                    <a:cubicBezTo>
                      <a:pt x="5705" y="17897"/>
                      <a:pt x="3343" y="22479"/>
                      <a:pt x="0" y="26289"/>
                    </a:cubicBezTo>
                    <a:cubicBezTo>
                      <a:pt x="1124" y="28251"/>
                      <a:pt x="3505" y="29108"/>
                      <a:pt x="5620" y="28289"/>
                    </a:cubicBezTo>
                    <a:cubicBezTo>
                      <a:pt x="7620" y="27451"/>
                      <a:pt x="9315" y="26022"/>
                      <a:pt x="10478" y="24193"/>
                    </a:cubicBezTo>
                    <a:cubicBezTo>
                      <a:pt x="13297" y="20498"/>
                      <a:pt x="14830" y="15983"/>
                      <a:pt x="14859" y="11335"/>
                    </a:cubicBezTo>
                    <a:cubicBezTo>
                      <a:pt x="14792" y="6591"/>
                      <a:pt x="12020" y="2295"/>
                      <a:pt x="7715" y="286"/>
                    </a:cubicBezTo>
                    <a:close/>
                  </a:path>
                </a:pathLst>
              </a:custGeom>
              <a:solidFill>
                <a:srgbClr val="F79C45"/>
              </a:solidFill>
              <a:ln w="9525" cap="flat">
                <a:noFill/>
                <a:prstDash val="solid"/>
                <a:miter/>
              </a:ln>
            </p:spPr>
            <p:txBody>
              <a:bodyPr rtlCol="0" anchor="ctr"/>
              <a:lstStyle/>
              <a:p>
                <a:endParaRPr lang="en-AU" sz="2400"/>
              </a:p>
            </p:txBody>
          </p:sp>
        </p:grpSp>
        <p:sp>
          <p:nvSpPr>
            <p:cNvPr id="1306" name="Freeform 1305">
              <a:extLst>
                <a:ext uri="{FF2B5EF4-FFF2-40B4-BE49-F238E27FC236}">
                  <a16:creationId xmlns:a16="http://schemas.microsoft.com/office/drawing/2014/main" id="{ADE26F09-EC88-E74B-A231-941DE4F14009}"/>
                </a:ext>
              </a:extLst>
            </p:cNvPr>
            <p:cNvSpPr/>
            <p:nvPr/>
          </p:nvSpPr>
          <p:spPr>
            <a:xfrm>
              <a:off x="4470572" y="3520920"/>
              <a:ext cx="196691" cy="404717"/>
            </a:xfrm>
            <a:custGeom>
              <a:avLst/>
              <a:gdLst>
                <a:gd name="connsiteX0" fmla="*/ 14288 w 196691"/>
                <a:gd name="connsiteY0" fmla="*/ 0 h 404717"/>
                <a:gd name="connsiteX1" fmla="*/ 0 w 196691"/>
                <a:gd name="connsiteY1" fmla="*/ 399288 h 404717"/>
                <a:gd name="connsiteX2" fmla="*/ 35814 w 196691"/>
                <a:gd name="connsiteY2" fmla="*/ 404717 h 404717"/>
                <a:gd name="connsiteX3" fmla="*/ 84011 w 196691"/>
                <a:gd name="connsiteY3" fmla="*/ 78486 h 404717"/>
                <a:gd name="connsiteX4" fmla="*/ 159925 w 196691"/>
                <a:gd name="connsiteY4" fmla="*/ 401860 h 404717"/>
                <a:gd name="connsiteX5" fmla="*/ 196691 w 196691"/>
                <a:gd name="connsiteY5" fmla="*/ 399955 h 404717"/>
                <a:gd name="connsiteX6" fmla="*/ 166688 w 196691"/>
                <a:gd name="connsiteY6" fmla="*/ 0 h 404717"/>
                <a:gd name="connsiteX7" fmla="*/ 14288 w 196691"/>
                <a:gd name="connsiteY7" fmla="*/ 0 h 40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691" h="404717">
                  <a:moveTo>
                    <a:pt x="14288" y="0"/>
                  </a:moveTo>
                  <a:lnTo>
                    <a:pt x="0" y="399288"/>
                  </a:lnTo>
                  <a:lnTo>
                    <a:pt x="35814" y="404717"/>
                  </a:lnTo>
                  <a:lnTo>
                    <a:pt x="84011" y="78486"/>
                  </a:lnTo>
                  <a:lnTo>
                    <a:pt x="159925" y="401860"/>
                  </a:lnTo>
                  <a:lnTo>
                    <a:pt x="196691" y="399955"/>
                  </a:lnTo>
                  <a:lnTo>
                    <a:pt x="166688" y="0"/>
                  </a:lnTo>
                  <a:lnTo>
                    <a:pt x="14288" y="0"/>
                  </a:lnTo>
                  <a:close/>
                </a:path>
              </a:pathLst>
            </a:custGeom>
            <a:solidFill>
              <a:srgbClr val="26384D"/>
            </a:solidFill>
            <a:ln w="9525" cap="flat">
              <a:noFill/>
              <a:prstDash val="solid"/>
              <a:miter/>
            </a:ln>
          </p:spPr>
          <p:txBody>
            <a:bodyPr rtlCol="0" anchor="ctr"/>
            <a:lstStyle/>
            <a:p>
              <a:endParaRPr lang="en-AU" sz="2400"/>
            </a:p>
          </p:txBody>
        </p:sp>
        <p:grpSp>
          <p:nvGrpSpPr>
            <p:cNvPr id="1307" name="Graphic 509">
              <a:extLst>
                <a:ext uri="{FF2B5EF4-FFF2-40B4-BE49-F238E27FC236}">
                  <a16:creationId xmlns:a16="http://schemas.microsoft.com/office/drawing/2014/main" id="{C13125F7-B902-AD4B-9E44-D081E669DADD}"/>
                </a:ext>
              </a:extLst>
            </p:cNvPr>
            <p:cNvGrpSpPr/>
            <p:nvPr/>
          </p:nvGrpSpPr>
          <p:grpSpPr>
            <a:xfrm>
              <a:off x="4429900" y="3552122"/>
              <a:ext cx="420052" cy="403194"/>
              <a:chOff x="3970591" y="3319232"/>
              <a:chExt cx="420052" cy="403194"/>
            </a:xfrm>
          </p:grpSpPr>
          <p:sp>
            <p:nvSpPr>
              <p:cNvPr id="1329" name="Freeform 1328">
                <a:extLst>
                  <a:ext uri="{FF2B5EF4-FFF2-40B4-BE49-F238E27FC236}">
                    <a16:creationId xmlns:a16="http://schemas.microsoft.com/office/drawing/2014/main" id="{A071E4B1-786D-5A4E-BC63-CF046AE99144}"/>
                  </a:ext>
                </a:extLst>
              </p:cNvPr>
              <p:cNvSpPr/>
              <p:nvPr/>
            </p:nvSpPr>
            <p:spPr>
              <a:xfrm>
                <a:off x="4130135" y="3686650"/>
                <a:ext cx="82100" cy="22744"/>
              </a:xfrm>
              <a:custGeom>
                <a:avLst/>
                <a:gdLst>
                  <a:gd name="connsiteX0" fmla="*/ 77534 w 82100"/>
                  <a:gd name="connsiteY0" fmla="*/ 1 h 22744"/>
                  <a:gd name="connsiteX1" fmla="*/ 75152 w 82100"/>
                  <a:gd name="connsiteY1" fmla="*/ 21813 h 22744"/>
                  <a:gd name="connsiteX2" fmla="*/ 0 w 82100"/>
                  <a:gd name="connsiteY2" fmla="*/ 21813 h 22744"/>
                  <a:gd name="connsiteX3" fmla="*/ 49435 w 82100"/>
                  <a:gd name="connsiteY3" fmla="*/ 1811 h 22744"/>
                  <a:gd name="connsiteX4" fmla="*/ 77534 w 82100"/>
                  <a:gd name="connsiteY4" fmla="*/ 1 h 22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00" h="22744">
                    <a:moveTo>
                      <a:pt x="77534" y="1"/>
                    </a:moveTo>
                    <a:cubicBezTo>
                      <a:pt x="77534" y="1"/>
                      <a:pt x="89249" y="19718"/>
                      <a:pt x="75152" y="21813"/>
                    </a:cubicBezTo>
                    <a:cubicBezTo>
                      <a:pt x="61055" y="23909"/>
                      <a:pt x="0" y="21813"/>
                      <a:pt x="0" y="21813"/>
                    </a:cubicBezTo>
                    <a:cubicBezTo>
                      <a:pt x="0" y="21813"/>
                      <a:pt x="10859" y="6097"/>
                      <a:pt x="49435" y="1811"/>
                    </a:cubicBezTo>
                    <a:cubicBezTo>
                      <a:pt x="58750" y="582"/>
                      <a:pt x="68142" y="-28"/>
                      <a:pt x="77534" y="1"/>
                    </a:cubicBezTo>
                  </a:path>
                </a:pathLst>
              </a:custGeom>
              <a:solidFill>
                <a:srgbClr val="403D3D"/>
              </a:solidFill>
              <a:ln w="9525" cap="flat">
                <a:noFill/>
                <a:prstDash val="solid"/>
                <a:miter/>
              </a:ln>
            </p:spPr>
            <p:txBody>
              <a:bodyPr rtlCol="0" anchor="ctr"/>
              <a:lstStyle/>
              <a:p>
                <a:endParaRPr lang="en-AU" sz="2400"/>
              </a:p>
            </p:txBody>
          </p:sp>
          <p:sp>
            <p:nvSpPr>
              <p:cNvPr id="1330" name="Freeform 1329">
                <a:extLst>
                  <a:ext uri="{FF2B5EF4-FFF2-40B4-BE49-F238E27FC236}">
                    <a16:creationId xmlns:a16="http://schemas.microsoft.com/office/drawing/2014/main" id="{982C56EC-B700-9C42-93E9-F60937FD0236}"/>
                  </a:ext>
                </a:extLst>
              </p:cNvPr>
              <p:cNvSpPr/>
              <p:nvPr/>
            </p:nvSpPr>
            <p:spPr>
              <a:xfrm>
                <a:off x="3970591" y="3681402"/>
                <a:ext cx="82100" cy="22658"/>
              </a:xfrm>
              <a:custGeom>
                <a:avLst/>
                <a:gdLst>
                  <a:gd name="connsiteX0" fmla="*/ 77534 w 82100"/>
                  <a:gd name="connsiteY0" fmla="*/ 10 h 22658"/>
                  <a:gd name="connsiteX1" fmla="*/ 75152 w 82100"/>
                  <a:gd name="connsiteY1" fmla="*/ 21727 h 22658"/>
                  <a:gd name="connsiteX2" fmla="*/ 0 w 82100"/>
                  <a:gd name="connsiteY2" fmla="*/ 21727 h 22658"/>
                  <a:gd name="connsiteX3" fmla="*/ 49435 w 82100"/>
                  <a:gd name="connsiteY3" fmla="*/ 1819 h 22658"/>
                  <a:gd name="connsiteX4" fmla="*/ 77534 w 82100"/>
                  <a:gd name="connsiteY4" fmla="*/ 10 h 22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00" h="22658">
                    <a:moveTo>
                      <a:pt x="77534" y="10"/>
                    </a:moveTo>
                    <a:cubicBezTo>
                      <a:pt x="77534" y="10"/>
                      <a:pt x="89249" y="19631"/>
                      <a:pt x="75152" y="21727"/>
                    </a:cubicBezTo>
                    <a:cubicBezTo>
                      <a:pt x="61055" y="23822"/>
                      <a:pt x="0" y="21727"/>
                      <a:pt x="0" y="21727"/>
                    </a:cubicBezTo>
                    <a:cubicBezTo>
                      <a:pt x="0" y="21727"/>
                      <a:pt x="10763" y="6010"/>
                      <a:pt x="49435" y="1819"/>
                    </a:cubicBezTo>
                    <a:cubicBezTo>
                      <a:pt x="58741" y="524"/>
                      <a:pt x="68132" y="-86"/>
                      <a:pt x="77534" y="10"/>
                    </a:cubicBezTo>
                  </a:path>
                </a:pathLst>
              </a:custGeom>
              <a:solidFill>
                <a:srgbClr val="403D3D"/>
              </a:solidFill>
              <a:ln w="9525" cap="flat">
                <a:noFill/>
                <a:prstDash val="solid"/>
                <a:miter/>
              </a:ln>
            </p:spPr>
            <p:txBody>
              <a:bodyPr rtlCol="0" anchor="ctr"/>
              <a:lstStyle/>
              <a:p>
                <a:endParaRPr lang="en-AU" sz="2400"/>
              </a:p>
            </p:txBody>
          </p:sp>
          <p:sp>
            <p:nvSpPr>
              <p:cNvPr id="1331" name="Freeform 1330">
                <a:extLst>
                  <a:ext uri="{FF2B5EF4-FFF2-40B4-BE49-F238E27FC236}">
                    <a16:creationId xmlns:a16="http://schemas.microsoft.com/office/drawing/2014/main" id="{780065E1-47F9-7C4B-95AB-2B5705BB6B3E}"/>
                  </a:ext>
                </a:extLst>
              </p:cNvPr>
              <p:cNvSpPr/>
              <p:nvPr/>
            </p:nvSpPr>
            <p:spPr>
              <a:xfrm>
                <a:off x="4291488" y="3708272"/>
                <a:ext cx="33373" cy="14153"/>
              </a:xfrm>
              <a:custGeom>
                <a:avLst/>
                <a:gdLst>
                  <a:gd name="connsiteX0" fmla="*/ 18002 w 33373"/>
                  <a:gd name="connsiteY0" fmla="*/ 572 h 14153"/>
                  <a:gd name="connsiteX1" fmla="*/ 4001 w 33373"/>
                  <a:gd name="connsiteY1" fmla="*/ 5810 h 14153"/>
                  <a:gd name="connsiteX2" fmla="*/ 0 w 33373"/>
                  <a:gd name="connsiteY2" fmla="*/ 9525 h 14153"/>
                  <a:gd name="connsiteX3" fmla="*/ 1810 w 33373"/>
                  <a:gd name="connsiteY3" fmla="*/ 12573 h 14153"/>
                  <a:gd name="connsiteX4" fmla="*/ 5429 w 33373"/>
                  <a:gd name="connsiteY4" fmla="*/ 13716 h 14153"/>
                  <a:gd name="connsiteX5" fmla="*/ 30671 w 33373"/>
                  <a:gd name="connsiteY5" fmla="*/ 11049 h 14153"/>
                  <a:gd name="connsiteX6" fmla="*/ 33052 w 33373"/>
                  <a:gd name="connsiteY6" fmla="*/ 9620 h 14153"/>
                  <a:gd name="connsiteX7" fmla="*/ 33052 w 33373"/>
                  <a:gd name="connsiteY7" fmla="*/ 6287 h 14153"/>
                  <a:gd name="connsiteX8" fmla="*/ 28194 w 33373"/>
                  <a:gd name="connsiteY8" fmla="*/ 286 h 14153"/>
                  <a:gd name="connsiteX9" fmla="*/ 17621 w 33373"/>
                  <a:gd name="connsiteY9" fmla="*/ 286 h 1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73" h="14153">
                    <a:moveTo>
                      <a:pt x="18002" y="572"/>
                    </a:moveTo>
                    <a:cubicBezTo>
                      <a:pt x="13192" y="1905"/>
                      <a:pt x="8506" y="3658"/>
                      <a:pt x="4001" y="5810"/>
                    </a:cubicBezTo>
                    <a:cubicBezTo>
                      <a:pt x="2286" y="6572"/>
                      <a:pt x="191" y="7620"/>
                      <a:pt x="0" y="9525"/>
                    </a:cubicBezTo>
                    <a:cubicBezTo>
                      <a:pt x="10" y="10792"/>
                      <a:pt x="705" y="11954"/>
                      <a:pt x="1810" y="12573"/>
                    </a:cubicBezTo>
                    <a:cubicBezTo>
                      <a:pt x="2905" y="13240"/>
                      <a:pt x="4153" y="13630"/>
                      <a:pt x="5429" y="13716"/>
                    </a:cubicBezTo>
                    <a:cubicBezTo>
                      <a:pt x="13935" y="14792"/>
                      <a:pt x="22574" y="13878"/>
                      <a:pt x="30671" y="11049"/>
                    </a:cubicBezTo>
                    <a:cubicBezTo>
                      <a:pt x="31604" y="10868"/>
                      <a:pt x="32452" y="10363"/>
                      <a:pt x="33052" y="9620"/>
                    </a:cubicBezTo>
                    <a:cubicBezTo>
                      <a:pt x="33481" y="8553"/>
                      <a:pt x="33481" y="7353"/>
                      <a:pt x="33052" y="6287"/>
                    </a:cubicBezTo>
                    <a:cubicBezTo>
                      <a:pt x="32480" y="3620"/>
                      <a:pt x="31242" y="381"/>
                      <a:pt x="28194" y="286"/>
                    </a:cubicBezTo>
                    <a:cubicBezTo>
                      <a:pt x="24679" y="-95"/>
                      <a:pt x="21136" y="-95"/>
                      <a:pt x="17621" y="286"/>
                    </a:cubicBezTo>
                  </a:path>
                </a:pathLst>
              </a:custGeom>
              <a:solidFill>
                <a:srgbClr val="403D3D"/>
              </a:solidFill>
              <a:ln w="9525" cap="flat">
                <a:noFill/>
                <a:prstDash val="solid"/>
                <a:miter/>
              </a:ln>
            </p:spPr>
            <p:txBody>
              <a:bodyPr rtlCol="0" anchor="ctr"/>
              <a:lstStyle/>
              <a:p>
                <a:endParaRPr lang="en-AU" sz="2400"/>
              </a:p>
            </p:txBody>
          </p:sp>
          <p:sp>
            <p:nvSpPr>
              <p:cNvPr id="1332" name="Freeform 1331">
                <a:extLst>
                  <a:ext uri="{FF2B5EF4-FFF2-40B4-BE49-F238E27FC236}">
                    <a16:creationId xmlns:a16="http://schemas.microsoft.com/office/drawing/2014/main" id="{4A4A0679-BCE5-C541-B33E-AEB1A375ABFF}"/>
                  </a:ext>
                </a:extLst>
              </p:cNvPr>
              <p:cNvSpPr/>
              <p:nvPr/>
            </p:nvSpPr>
            <p:spPr>
              <a:xfrm>
                <a:off x="4302442" y="3575201"/>
                <a:ext cx="38100" cy="137912"/>
              </a:xfrm>
              <a:custGeom>
                <a:avLst/>
                <a:gdLst>
                  <a:gd name="connsiteX0" fmla="*/ 9239 w 38100"/>
                  <a:gd name="connsiteY0" fmla="*/ 134596 h 137912"/>
                  <a:gd name="connsiteX1" fmla="*/ 9239 w 38100"/>
                  <a:gd name="connsiteY1" fmla="*/ 133357 h 137912"/>
                  <a:gd name="connsiteX2" fmla="*/ 9239 w 38100"/>
                  <a:gd name="connsiteY2" fmla="*/ 130785 h 137912"/>
                  <a:gd name="connsiteX3" fmla="*/ 8572 w 38100"/>
                  <a:gd name="connsiteY3" fmla="*/ 122023 h 137912"/>
                  <a:gd name="connsiteX4" fmla="*/ 6572 w 38100"/>
                  <a:gd name="connsiteY4" fmla="*/ 94400 h 137912"/>
                  <a:gd name="connsiteX5" fmla="*/ 4000 w 38100"/>
                  <a:gd name="connsiteY5" fmla="*/ 60205 h 137912"/>
                  <a:gd name="connsiteX6" fmla="*/ 1619 w 38100"/>
                  <a:gd name="connsiteY6" fmla="*/ 27725 h 137912"/>
                  <a:gd name="connsiteX7" fmla="*/ 0 w 38100"/>
                  <a:gd name="connsiteY7" fmla="*/ 5437 h 137912"/>
                  <a:gd name="connsiteX8" fmla="*/ 0 w 38100"/>
                  <a:gd name="connsiteY8" fmla="*/ 293 h 137912"/>
                  <a:gd name="connsiteX9" fmla="*/ 38100 w 38100"/>
                  <a:gd name="connsiteY9" fmla="*/ 1246 h 137912"/>
                  <a:gd name="connsiteX10" fmla="*/ 37529 w 38100"/>
                  <a:gd name="connsiteY10" fmla="*/ 5056 h 137912"/>
                  <a:gd name="connsiteX11" fmla="*/ 36195 w 38100"/>
                  <a:gd name="connsiteY11" fmla="*/ 14581 h 137912"/>
                  <a:gd name="connsiteX12" fmla="*/ 32290 w 38100"/>
                  <a:gd name="connsiteY12" fmla="*/ 45251 h 137912"/>
                  <a:gd name="connsiteX13" fmla="*/ 27622 w 38100"/>
                  <a:gd name="connsiteY13" fmla="*/ 83351 h 137912"/>
                  <a:gd name="connsiteX14" fmla="*/ 23431 w 38100"/>
                  <a:gd name="connsiteY14" fmla="*/ 117927 h 137912"/>
                  <a:gd name="connsiteX15" fmla="*/ 22003 w 38100"/>
                  <a:gd name="connsiteY15" fmla="*/ 129452 h 137912"/>
                  <a:gd name="connsiteX16" fmla="*/ 21431 w 38100"/>
                  <a:gd name="connsiteY16" fmla="*/ 134024 h 137912"/>
                  <a:gd name="connsiteX17" fmla="*/ 20955 w 38100"/>
                  <a:gd name="connsiteY17" fmla="*/ 136215 h 137912"/>
                  <a:gd name="connsiteX18" fmla="*/ 15145 w 38100"/>
                  <a:gd name="connsiteY18" fmla="*/ 137834 h 137912"/>
                  <a:gd name="connsiteX19" fmla="*/ 10192 w 38100"/>
                  <a:gd name="connsiteY19" fmla="*/ 135167 h 13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100" h="137912">
                    <a:moveTo>
                      <a:pt x="9239" y="134596"/>
                    </a:moveTo>
                    <a:cubicBezTo>
                      <a:pt x="9182" y="134186"/>
                      <a:pt x="9182" y="133767"/>
                      <a:pt x="9239" y="133357"/>
                    </a:cubicBezTo>
                    <a:cubicBezTo>
                      <a:pt x="9239" y="132500"/>
                      <a:pt x="9239" y="131643"/>
                      <a:pt x="9239" y="130785"/>
                    </a:cubicBezTo>
                    <a:cubicBezTo>
                      <a:pt x="9239" y="127833"/>
                      <a:pt x="8763" y="124975"/>
                      <a:pt x="8572" y="122023"/>
                    </a:cubicBezTo>
                    <a:lnTo>
                      <a:pt x="6572" y="94400"/>
                    </a:lnTo>
                    <a:lnTo>
                      <a:pt x="4000" y="60205"/>
                    </a:lnTo>
                    <a:cubicBezTo>
                      <a:pt x="3238" y="49347"/>
                      <a:pt x="2381" y="38583"/>
                      <a:pt x="1619" y="27725"/>
                    </a:cubicBezTo>
                    <a:cubicBezTo>
                      <a:pt x="1048" y="20296"/>
                      <a:pt x="571" y="12866"/>
                      <a:pt x="0" y="5437"/>
                    </a:cubicBezTo>
                    <a:cubicBezTo>
                      <a:pt x="0" y="3722"/>
                      <a:pt x="0" y="2007"/>
                      <a:pt x="0" y="293"/>
                    </a:cubicBezTo>
                    <a:cubicBezTo>
                      <a:pt x="12706" y="-307"/>
                      <a:pt x="25441" y="17"/>
                      <a:pt x="38100" y="1246"/>
                    </a:cubicBezTo>
                    <a:cubicBezTo>
                      <a:pt x="37719" y="2484"/>
                      <a:pt x="37529" y="3760"/>
                      <a:pt x="37529" y="5056"/>
                    </a:cubicBezTo>
                    <a:cubicBezTo>
                      <a:pt x="37052" y="8199"/>
                      <a:pt x="36671" y="11247"/>
                      <a:pt x="36195" y="14581"/>
                    </a:cubicBezTo>
                    <a:cubicBezTo>
                      <a:pt x="34861" y="24772"/>
                      <a:pt x="33623" y="35059"/>
                      <a:pt x="32290" y="45251"/>
                    </a:cubicBezTo>
                    <a:cubicBezTo>
                      <a:pt x="30766" y="57824"/>
                      <a:pt x="29242" y="70397"/>
                      <a:pt x="27622" y="83351"/>
                    </a:cubicBezTo>
                    <a:cubicBezTo>
                      <a:pt x="26003" y="96305"/>
                      <a:pt x="24860" y="106401"/>
                      <a:pt x="23431" y="117927"/>
                    </a:cubicBezTo>
                    <a:lnTo>
                      <a:pt x="22003" y="129452"/>
                    </a:lnTo>
                    <a:lnTo>
                      <a:pt x="21431" y="134024"/>
                    </a:lnTo>
                    <a:cubicBezTo>
                      <a:pt x="21517" y="134786"/>
                      <a:pt x="21346" y="135557"/>
                      <a:pt x="20955" y="136215"/>
                    </a:cubicBezTo>
                    <a:cubicBezTo>
                      <a:pt x="19336" y="137548"/>
                      <a:pt x="17221" y="138139"/>
                      <a:pt x="15145" y="137834"/>
                    </a:cubicBezTo>
                    <a:cubicBezTo>
                      <a:pt x="13163" y="137786"/>
                      <a:pt x="11325" y="136796"/>
                      <a:pt x="10192" y="135167"/>
                    </a:cubicBezTo>
                  </a:path>
                </a:pathLst>
              </a:custGeom>
              <a:solidFill>
                <a:srgbClr val="E88C73"/>
              </a:solidFill>
              <a:ln w="9525" cap="flat">
                <a:noFill/>
                <a:prstDash val="solid"/>
                <a:miter/>
              </a:ln>
            </p:spPr>
            <p:txBody>
              <a:bodyPr rtlCol="0" anchor="ctr"/>
              <a:lstStyle/>
              <a:p>
                <a:endParaRPr lang="en-AU" sz="2400"/>
              </a:p>
            </p:txBody>
          </p:sp>
          <p:sp>
            <p:nvSpPr>
              <p:cNvPr id="1333" name="Freeform 1332">
                <a:extLst>
                  <a:ext uri="{FF2B5EF4-FFF2-40B4-BE49-F238E27FC236}">
                    <a16:creationId xmlns:a16="http://schemas.microsoft.com/office/drawing/2014/main" id="{61E1046D-5797-D04D-B9C3-D43CEDF2A409}"/>
                  </a:ext>
                </a:extLst>
              </p:cNvPr>
              <p:cNvSpPr/>
              <p:nvPr/>
            </p:nvSpPr>
            <p:spPr>
              <a:xfrm>
                <a:off x="4357116" y="3694123"/>
                <a:ext cx="30575" cy="13004"/>
              </a:xfrm>
              <a:custGeom>
                <a:avLst/>
                <a:gdLst>
                  <a:gd name="connsiteX0" fmla="*/ 16478 w 30575"/>
                  <a:gd name="connsiteY0" fmla="*/ 529 h 13004"/>
                  <a:gd name="connsiteX1" fmla="*/ 3715 w 30575"/>
                  <a:gd name="connsiteY1" fmla="*/ 5386 h 13004"/>
                  <a:gd name="connsiteX2" fmla="*/ 0 w 30575"/>
                  <a:gd name="connsiteY2" fmla="*/ 8816 h 13004"/>
                  <a:gd name="connsiteX3" fmla="*/ 1714 w 30575"/>
                  <a:gd name="connsiteY3" fmla="*/ 11673 h 13004"/>
                  <a:gd name="connsiteX4" fmla="*/ 4953 w 30575"/>
                  <a:gd name="connsiteY4" fmla="*/ 12626 h 13004"/>
                  <a:gd name="connsiteX5" fmla="*/ 28099 w 30575"/>
                  <a:gd name="connsiteY5" fmla="*/ 10054 h 13004"/>
                  <a:gd name="connsiteX6" fmla="*/ 30289 w 30575"/>
                  <a:gd name="connsiteY6" fmla="*/ 8720 h 13004"/>
                  <a:gd name="connsiteX7" fmla="*/ 30289 w 30575"/>
                  <a:gd name="connsiteY7" fmla="*/ 5768 h 13004"/>
                  <a:gd name="connsiteX8" fmla="*/ 25813 w 30575"/>
                  <a:gd name="connsiteY8" fmla="*/ 243 h 13004"/>
                  <a:gd name="connsiteX9" fmla="*/ 16288 w 30575"/>
                  <a:gd name="connsiteY9" fmla="*/ 243 h 1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575" h="13004">
                    <a:moveTo>
                      <a:pt x="16478" y="529"/>
                    </a:moveTo>
                    <a:cubicBezTo>
                      <a:pt x="12097" y="1805"/>
                      <a:pt x="7829" y="3434"/>
                      <a:pt x="3715" y="5386"/>
                    </a:cubicBezTo>
                    <a:cubicBezTo>
                      <a:pt x="2096" y="6053"/>
                      <a:pt x="190" y="7101"/>
                      <a:pt x="0" y="8816"/>
                    </a:cubicBezTo>
                    <a:cubicBezTo>
                      <a:pt x="0" y="10016"/>
                      <a:pt x="657" y="11111"/>
                      <a:pt x="1714" y="11673"/>
                    </a:cubicBezTo>
                    <a:cubicBezTo>
                      <a:pt x="2724" y="12178"/>
                      <a:pt x="3829" y="12502"/>
                      <a:pt x="4953" y="12626"/>
                    </a:cubicBezTo>
                    <a:cubicBezTo>
                      <a:pt x="12763" y="13587"/>
                      <a:pt x="20688" y="12711"/>
                      <a:pt x="28099" y="10054"/>
                    </a:cubicBezTo>
                    <a:cubicBezTo>
                      <a:pt x="28965" y="9882"/>
                      <a:pt x="29737" y="9416"/>
                      <a:pt x="30289" y="8720"/>
                    </a:cubicBezTo>
                    <a:cubicBezTo>
                      <a:pt x="30671" y="7768"/>
                      <a:pt x="30671" y="6720"/>
                      <a:pt x="30289" y="5768"/>
                    </a:cubicBezTo>
                    <a:cubicBezTo>
                      <a:pt x="29718" y="3196"/>
                      <a:pt x="28670" y="338"/>
                      <a:pt x="25813" y="243"/>
                    </a:cubicBezTo>
                    <a:cubicBezTo>
                      <a:pt x="22650" y="-81"/>
                      <a:pt x="19450" y="-81"/>
                      <a:pt x="16288" y="243"/>
                    </a:cubicBezTo>
                  </a:path>
                </a:pathLst>
              </a:custGeom>
              <a:solidFill>
                <a:srgbClr val="403D3D"/>
              </a:solidFill>
              <a:ln w="9525" cap="flat">
                <a:noFill/>
                <a:prstDash val="solid"/>
                <a:miter/>
              </a:ln>
            </p:spPr>
            <p:txBody>
              <a:bodyPr rtlCol="0" anchor="ctr"/>
              <a:lstStyle/>
              <a:p>
                <a:endParaRPr lang="en-AU" sz="2400"/>
              </a:p>
            </p:txBody>
          </p:sp>
          <p:sp>
            <p:nvSpPr>
              <p:cNvPr id="1334" name="Freeform 1333">
                <a:extLst>
                  <a:ext uri="{FF2B5EF4-FFF2-40B4-BE49-F238E27FC236}">
                    <a16:creationId xmlns:a16="http://schemas.microsoft.com/office/drawing/2014/main" id="{4CA22BB6-47F0-C849-B9C6-93B99D4A200E}"/>
                  </a:ext>
                </a:extLst>
              </p:cNvPr>
              <p:cNvSpPr/>
              <p:nvPr/>
            </p:nvSpPr>
            <p:spPr>
              <a:xfrm>
                <a:off x="4355877" y="3574906"/>
                <a:ext cx="34766" cy="126143"/>
              </a:xfrm>
              <a:custGeom>
                <a:avLst/>
                <a:gdLst>
                  <a:gd name="connsiteX0" fmla="*/ 19050 w 34766"/>
                  <a:gd name="connsiteY0" fmla="*/ 123746 h 126143"/>
                  <a:gd name="connsiteX1" fmla="*/ 19050 w 34766"/>
                  <a:gd name="connsiteY1" fmla="*/ 122603 h 126143"/>
                  <a:gd name="connsiteX2" fmla="*/ 19050 w 34766"/>
                  <a:gd name="connsiteY2" fmla="*/ 120222 h 126143"/>
                  <a:gd name="connsiteX3" fmla="*/ 17717 w 34766"/>
                  <a:gd name="connsiteY3" fmla="*/ 112411 h 126143"/>
                  <a:gd name="connsiteX4" fmla="*/ 13716 w 34766"/>
                  <a:gd name="connsiteY4" fmla="*/ 87360 h 126143"/>
                  <a:gd name="connsiteX5" fmla="*/ 8668 w 34766"/>
                  <a:gd name="connsiteY5" fmla="*/ 56404 h 126143"/>
                  <a:gd name="connsiteX6" fmla="*/ 4001 w 34766"/>
                  <a:gd name="connsiteY6" fmla="*/ 26972 h 126143"/>
                  <a:gd name="connsiteX7" fmla="*/ 667 w 34766"/>
                  <a:gd name="connsiteY7" fmla="*/ 6683 h 126143"/>
                  <a:gd name="connsiteX8" fmla="*/ 0 w 34766"/>
                  <a:gd name="connsiteY8" fmla="*/ 2112 h 126143"/>
                  <a:gd name="connsiteX9" fmla="*/ 34766 w 34766"/>
                  <a:gd name="connsiteY9" fmla="*/ 16 h 126143"/>
                  <a:gd name="connsiteX10" fmla="*/ 34766 w 34766"/>
                  <a:gd name="connsiteY10" fmla="*/ 3445 h 126143"/>
                  <a:gd name="connsiteX11" fmla="*/ 34290 w 34766"/>
                  <a:gd name="connsiteY11" fmla="*/ 12113 h 126143"/>
                  <a:gd name="connsiteX12" fmla="*/ 33147 w 34766"/>
                  <a:gd name="connsiteY12" fmla="*/ 40688 h 126143"/>
                  <a:gd name="connsiteX13" fmla="*/ 31909 w 34766"/>
                  <a:gd name="connsiteY13" fmla="*/ 75549 h 126143"/>
                  <a:gd name="connsiteX14" fmla="*/ 30766 w 34766"/>
                  <a:gd name="connsiteY14" fmla="*/ 107363 h 126143"/>
                  <a:gd name="connsiteX15" fmla="*/ 30766 w 34766"/>
                  <a:gd name="connsiteY15" fmla="*/ 117936 h 126143"/>
                  <a:gd name="connsiteX16" fmla="*/ 30766 w 34766"/>
                  <a:gd name="connsiteY16" fmla="*/ 122127 h 126143"/>
                  <a:gd name="connsiteX17" fmla="*/ 30766 w 34766"/>
                  <a:gd name="connsiteY17" fmla="*/ 124222 h 126143"/>
                  <a:gd name="connsiteX18" fmla="*/ 25622 w 34766"/>
                  <a:gd name="connsiteY18" fmla="*/ 126127 h 126143"/>
                  <a:gd name="connsiteX19" fmla="*/ 20860 w 34766"/>
                  <a:gd name="connsiteY19" fmla="*/ 124127 h 12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766" h="126143">
                    <a:moveTo>
                      <a:pt x="19050" y="123746"/>
                    </a:moveTo>
                    <a:cubicBezTo>
                      <a:pt x="18983" y="123365"/>
                      <a:pt x="18983" y="122984"/>
                      <a:pt x="19050" y="122603"/>
                    </a:cubicBezTo>
                    <a:cubicBezTo>
                      <a:pt x="18993" y="121812"/>
                      <a:pt x="18993" y="121012"/>
                      <a:pt x="19050" y="120222"/>
                    </a:cubicBezTo>
                    <a:cubicBezTo>
                      <a:pt x="18574" y="117650"/>
                      <a:pt x="18193" y="114983"/>
                      <a:pt x="17717" y="112411"/>
                    </a:cubicBezTo>
                    <a:lnTo>
                      <a:pt x="13716" y="87360"/>
                    </a:lnTo>
                    <a:cubicBezTo>
                      <a:pt x="12002" y="77073"/>
                      <a:pt x="10382" y="66691"/>
                      <a:pt x="8668" y="56404"/>
                    </a:cubicBezTo>
                    <a:cubicBezTo>
                      <a:pt x="6953" y="46117"/>
                      <a:pt x="5525" y="36782"/>
                      <a:pt x="4001" y="26972"/>
                    </a:cubicBezTo>
                    <a:cubicBezTo>
                      <a:pt x="2857" y="20209"/>
                      <a:pt x="1810" y="13446"/>
                      <a:pt x="667" y="6683"/>
                    </a:cubicBezTo>
                    <a:cubicBezTo>
                      <a:pt x="667" y="5159"/>
                      <a:pt x="190" y="3636"/>
                      <a:pt x="0" y="2112"/>
                    </a:cubicBezTo>
                    <a:cubicBezTo>
                      <a:pt x="11525" y="578"/>
                      <a:pt x="23146" y="-117"/>
                      <a:pt x="34766" y="16"/>
                    </a:cubicBezTo>
                    <a:cubicBezTo>
                      <a:pt x="34623" y="1159"/>
                      <a:pt x="34623" y="2302"/>
                      <a:pt x="34766" y="3445"/>
                    </a:cubicBezTo>
                    <a:cubicBezTo>
                      <a:pt x="34766" y="6303"/>
                      <a:pt x="34766" y="9255"/>
                      <a:pt x="34290" y="12113"/>
                    </a:cubicBezTo>
                    <a:lnTo>
                      <a:pt x="33147" y="40688"/>
                    </a:lnTo>
                    <a:cubicBezTo>
                      <a:pt x="33147" y="52308"/>
                      <a:pt x="32290" y="63929"/>
                      <a:pt x="31909" y="75549"/>
                    </a:cubicBezTo>
                    <a:lnTo>
                      <a:pt x="30766" y="107363"/>
                    </a:lnTo>
                    <a:cubicBezTo>
                      <a:pt x="30766" y="110887"/>
                      <a:pt x="30766" y="114411"/>
                      <a:pt x="30766" y="117936"/>
                    </a:cubicBezTo>
                    <a:cubicBezTo>
                      <a:pt x="30766" y="119364"/>
                      <a:pt x="30766" y="120793"/>
                      <a:pt x="30766" y="122127"/>
                    </a:cubicBezTo>
                    <a:cubicBezTo>
                      <a:pt x="30966" y="122812"/>
                      <a:pt x="30966" y="123536"/>
                      <a:pt x="30766" y="124222"/>
                    </a:cubicBezTo>
                    <a:cubicBezTo>
                      <a:pt x="29404" y="125565"/>
                      <a:pt x="27527" y="126260"/>
                      <a:pt x="25622" y="126127"/>
                    </a:cubicBezTo>
                    <a:cubicBezTo>
                      <a:pt x="23803" y="126260"/>
                      <a:pt x="22041" y="125517"/>
                      <a:pt x="20860" y="124127"/>
                    </a:cubicBezTo>
                  </a:path>
                </a:pathLst>
              </a:custGeom>
              <a:solidFill>
                <a:srgbClr val="E88C73"/>
              </a:solidFill>
              <a:ln w="9525" cap="flat">
                <a:noFill/>
                <a:prstDash val="solid"/>
                <a:miter/>
              </a:ln>
            </p:spPr>
            <p:txBody>
              <a:bodyPr rtlCol="0" anchor="ctr"/>
              <a:lstStyle/>
              <a:p>
                <a:endParaRPr lang="en-AU" sz="2400"/>
              </a:p>
            </p:txBody>
          </p:sp>
          <p:sp>
            <p:nvSpPr>
              <p:cNvPr id="1335" name="Freeform 1334">
                <a:extLst>
                  <a:ext uri="{FF2B5EF4-FFF2-40B4-BE49-F238E27FC236}">
                    <a16:creationId xmlns:a16="http://schemas.microsoft.com/office/drawing/2014/main" id="{0F1D845C-0DE9-9B4F-AC05-A4170A62CAF4}"/>
                  </a:ext>
                </a:extLst>
              </p:cNvPr>
              <p:cNvSpPr/>
              <p:nvPr/>
            </p:nvSpPr>
            <p:spPr>
              <a:xfrm>
                <a:off x="4236910" y="3333750"/>
                <a:ext cx="88450" cy="103443"/>
              </a:xfrm>
              <a:custGeom>
                <a:avLst/>
                <a:gdLst>
                  <a:gd name="connsiteX0" fmla="*/ 10478 w 88450"/>
                  <a:gd name="connsiteY0" fmla="*/ 0 h 103443"/>
                  <a:gd name="connsiteX1" fmla="*/ 46101 w 88450"/>
                  <a:gd name="connsiteY1" fmla="*/ 54483 h 103443"/>
                  <a:gd name="connsiteX2" fmla="*/ 73628 w 88450"/>
                  <a:gd name="connsiteY2" fmla="*/ 71438 h 103443"/>
                  <a:gd name="connsiteX3" fmla="*/ 87725 w 88450"/>
                  <a:gd name="connsiteY3" fmla="*/ 92488 h 103443"/>
                  <a:gd name="connsiteX4" fmla="*/ 29813 w 88450"/>
                  <a:gd name="connsiteY4" fmla="*/ 70390 h 103443"/>
                  <a:gd name="connsiteX5" fmla="*/ 9525 w 88450"/>
                  <a:gd name="connsiteY5" fmla="*/ 36957 h 103443"/>
                  <a:gd name="connsiteX6" fmla="*/ 0 w 88450"/>
                  <a:gd name="connsiteY6" fmla="*/ 1619 h 103443"/>
                  <a:gd name="connsiteX7" fmla="*/ 10382 w 88450"/>
                  <a:gd name="connsiteY7" fmla="*/ 0 h 10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450" h="103443">
                    <a:moveTo>
                      <a:pt x="10478" y="0"/>
                    </a:moveTo>
                    <a:cubicBezTo>
                      <a:pt x="16697" y="21288"/>
                      <a:pt x="29099" y="40253"/>
                      <a:pt x="46101" y="54483"/>
                    </a:cubicBezTo>
                    <a:cubicBezTo>
                      <a:pt x="54397" y="61455"/>
                      <a:pt x="63675" y="67170"/>
                      <a:pt x="73628" y="71438"/>
                    </a:cubicBezTo>
                    <a:cubicBezTo>
                      <a:pt x="82296" y="75343"/>
                      <a:pt x="91059" y="80963"/>
                      <a:pt x="87725" y="92488"/>
                    </a:cubicBezTo>
                    <a:cubicBezTo>
                      <a:pt x="78676" y="123063"/>
                      <a:pt x="38671" y="81058"/>
                      <a:pt x="29813" y="70390"/>
                    </a:cubicBezTo>
                    <a:cubicBezTo>
                      <a:pt x="21441" y="60303"/>
                      <a:pt x="14611" y="49035"/>
                      <a:pt x="9525" y="36957"/>
                    </a:cubicBezTo>
                    <a:cubicBezTo>
                      <a:pt x="8191" y="33814"/>
                      <a:pt x="0" y="1619"/>
                      <a:pt x="0" y="1619"/>
                    </a:cubicBezTo>
                    <a:cubicBezTo>
                      <a:pt x="3543" y="2295"/>
                      <a:pt x="7210" y="1724"/>
                      <a:pt x="10382" y="0"/>
                    </a:cubicBezTo>
                  </a:path>
                </a:pathLst>
              </a:custGeom>
              <a:solidFill>
                <a:srgbClr val="E88C73"/>
              </a:solidFill>
              <a:ln w="9525" cap="flat">
                <a:noFill/>
                <a:prstDash val="solid"/>
                <a:miter/>
              </a:ln>
            </p:spPr>
            <p:txBody>
              <a:bodyPr rtlCol="0" anchor="ctr"/>
              <a:lstStyle/>
              <a:p>
                <a:endParaRPr lang="en-AU" sz="2400"/>
              </a:p>
            </p:txBody>
          </p:sp>
          <p:sp>
            <p:nvSpPr>
              <p:cNvPr id="1336" name="Freeform 1335">
                <a:extLst>
                  <a:ext uri="{FF2B5EF4-FFF2-40B4-BE49-F238E27FC236}">
                    <a16:creationId xmlns:a16="http://schemas.microsoft.com/office/drawing/2014/main" id="{27E6C10E-5B6C-A34A-B568-31C7F27532C1}"/>
                  </a:ext>
                </a:extLst>
              </p:cNvPr>
              <p:cNvSpPr/>
              <p:nvPr/>
            </p:nvSpPr>
            <p:spPr>
              <a:xfrm>
                <a:off x="4235283" y="3319232"/>
                <a:ext cx="16220" cy="22328"/>
              </a:xfrm>
              <a:custGeom>
                <a:avLst/>
                <a:gdLst>
                  <a:gd name="connsiteX0" fmla="*/ 12867 w 16220"/>
                  <a:gd name="connsiteY0" fmla="*/ 17756 h 22328"/>
                  <a:gd name="connsiteX1" fmla="*/ 16200 w 16220"/>
                  <a:gd name="connsiteY1" fmla="*/ 9851 h 22328"/>
                  <a:gd name="connsiteX2" fmla="*/ 15343 w 16220"/>
                  <a:gd name="connsiteY2" fmla="*/ 5374 h 22328"/>
                  <a:gd name="connsiteX3" fmla="*/ 12867 w 16220"/>
                  <a:gd name="connsiteY3" fmla="*/ 4612 h 22328"/>
                  <a:gd name="connsiteX4" fmla="*/ 11914 w 16220"/>
                  <a:gd name="connsiteY4" fmla="*/ 7565 h 22328"/>
                  <a:gd name="connsiteX5" fmla="*/ 10961 w 16220"/>
                  <a:gd name="connsiteY5" fmla="*/ 3183 h 22328"/>
                  <a:gd name="connsiteX6" fmla="*/ 8294 w 16220"/>
                  <a:gd name="connsiteY6" fmla="*/ 135 h 22328"/>
                  <a:gd name="connsiteX7" fmla="*/ 3532 w 16220"/>
                  <a:gd name="connsiteY7" fmla="*/ 1088 h 22328"/>
                  <a:gd name="connsiteX8" fmla="*/ 1151 w 16220"/>
                  <a:gd name="connsiteY8" fmla="*/ 2707 h 22328"/>
                  <a:gd name="connsiteX9" fmla="*/ 1722 w 16220"/>
                  <a:gd name="connsiteY9" fmla="*/ 14899 h 22328"/>
                  <a:gd name="connsiteX10" fmla="*/ 6294 w 16220"/>
                  <a:gd name="connsiteY10" fmla="*/ 22329 h 2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20" h="22328">
                    <a:moveTo>
                      <a:pt x="12867" y="17756"/>
                    </a:moveTo>
                    <a:cubicBezTo>
                      <a:pt x="14562" y="15413"/>
                      <a:pt x="15705" y="12708"/>
                      <a:pt x="16200" y="9851"/>
                    </a:cubicBezTo>
                    <a:cubicBezTo>
                      <a:pt x="16305" y="8308"/>
                      <a:pt x="16010" y="6765"/>
                      <a:pt x="15343" y="5374"/>
                    </a:cubicBezTo>
                    <a:cubicBezTo>
                      <a:pt x="14867" y="4612"/>
                      <a:pt x="13533" y="2897"/>
                      <a:pt x="12867" y="4612"/>
                    </a:cubicBezTo>
                    <a:cubicBezTo>
                      <a:pt x="12200" y="6327"/>
                      <a:pt x="12867" y="6898"/>
                      <a:pt x="11914" y="7565"/>
                    </a:cubicBezTo>
                    <a:cubicBezTo>
                      <a:pt x="10866" y="6422"/>
                      <a:pt x="11343" y="4612"/>
                      <a:pt x="10961" y="3183"/>
                    </a:cubicBezTo>
                    <a:cubicBezTo>
                      <a:pt x="10638" y="1783"/>
                      <a:pt x="9638" y="640"/>
                      <a:pt x="8294" y="135"/>
                    </a:cubicBezTo>
                    <a:cubicBezTo>
                      <a:pt x="6647" y="-217"/>
                      <a:pt x="4923" y="126"/>
                      <a:pt x="3532" y="1088"/>
                    </a:cubicBezTo>
                    <a:cubicBezTo>
                      <a:pt x="2627" y="1450"/>
                      <a:pt x="1818" y="2002"/>
                      <a:pt x="1151" y="2707"/>
                    </a:cubicBezTo>
                    <a:cubicBezTo>
                      <a:pt x="-1135" y="5279"/>
                      <a:pt x="484" y="12232"/>
                      <a:pt x="1722" y="14899"/>
                    </a:cubicBezTo>
                    <a:cubicBezTo>
                      <a:pt x="2465" y="17776"/>
                      <a:pt x="4065" y="20366"/>
                      <a:pt x="6294" y="22329"/>
                    </a:cubicBezTo>
                    <a:close/>
                  </a:path>
                </a:pathLst>
              </a:custGeom>
              <a:solidFill>
                <a:srgbClr val="E88C73"/>
              </a:solidFill>
              <a:ln w="9525" cap="flat">
                <a:noFill/>
                <a:prstDash val="solid"/>
                <a:miter/>
              </a:ln>
            </p:spPr>
            <p:txBody>
              <a:bodyPr rtlCol="0" anchor="ctr"/>
              <a:lstStyle/>
              <a:p>
                <a:endParaRPr lang="en-AU" sz="2400"/>
              </a:p>
            </p:txBody>
          </p:sp>
        </p:grpSp>
        <p:sp>
          <p:nvSpPr>
            <p:cNvPr id="1308" name="Freeform 1307">
              <a:extLst>
                <a:ext uri="{FF2B5EF4-FFF2-40B4-BE49-F238E27FC236}">
                  <a16:creationId xmlns:a16="http://schemas.microsoft.com/office/drawing/2014/main" id="{2B3CB39D-AB9F-B54C-A3F6-4E8F0C93160A}"/>
                </a:ext>
              </a:extLst>
            </p:cNvPr>
            <p:cNvSpPr/>
            <p:nvPr/>
          </p:nvSpPr>
          <p:spPr>
            <a:xfrm rot="16269000">
              <a:off x="4787369" y="3616910"/>
              <a:ext cx="25241" cy="19431"/>
            </a:xfrm>
            <a:custGeom>
              <a:avLst/>
              <a:gdLst>
                <a:gd name="connsiteX0" fmla="*/ 0 w 25241"/>
                <a:gd name="connsiteY0" fmla="*/ 0 h 19431"/>
                <a:gd name="connsiteX1" fmla="*/ 25241 w 25241"/>
                <a:gd name="connsiteY1" fmla="*/ 0 h 19431"/>
                <a:gd name="connsiteX2" fmla="*/ 25241 w 25241"/>
                <a:gd name="connsiteY2" fmla="*/ 19431 h 19431"/>
                <a:gd name="connsiteX3" fmla="*/ 0 w 25241"/>
                <a:gd name="connsiteY3" fmla="*/ 19431 h 19431"/>
              </a:gdLst>
              <a:ahLst/>
              <a:cxnLst>
                <a:cxn ang="0">
                  <a:pos x="connsiteX0" y="connsiteY0"/>
                </a:cxn>
                <a:cxn ang="0">
                  <a:pos x="connsiteX1" y="connsiteY1"/>
                </a:cxn>
                <a:cxn ang="0">
                  <a:pos x="connsiteX2" y="connsiteY2"/>
                </a:cxn>
                <a:cxn ang="0">
                  <a:pos x="connsiteX3" y="connsiteY3"/>
                </a:cxn>
              </a:cxnLst>
              <a:rect l="l" t="t" r="r" b="b"/>
              <a:pathLst>
                <a:path w="25241" h="19431">
                  <a:moveTo>
                    <a:pt x="0" y="0"/>
                  </a:moveTo>
                  <a:lnTo>
                    <a:pt x="25241" y="0"/>
                  </a:lnTo>
                  <a:lnTo>
                    <a:pt x="25241" y="19431"/>
                  </a:lnTo>
                  <a:lnTo>
                    <a:pt x="0" y="19431"/>
                  </a:lnTo>
                  <a:close/>
                </a:path>
              </a:pathLst>
            </a:custGeom>
            <a:solidFill>
              <a:srgbClr val="E88C73"/>
            </a:solidFill>
            <a:ln w="9525" cap="flat">
              <a:noFill/>
              <a:prstDash val="solid"/>
              <a:miter/>
            </a:ln>
          </p:spPr>
          <p:txBody>
            <a:bodyPr rtlCol="0" anchor="ctr"/>
            <a:lstStyle/>
            <a:p>
              <a:endParaRPr lang="en-AU" sz="2400"/>
            </a:p>
          </p:txBody>
        </p:sp>
        <p:grpSp>
          <p:nvGrpSpPr>
            <p:cNvPr id="1309" name="Graphic 509">
              <a:extLst>
                <a:ext uri="{FF2B5EF4-FFF2-40B4-BE49-F238E27FC236}">
                  <a16:creationId xmlns:a16="http://schemas.microsoft.com/office/drawing/2014/main" id="{E8985D5D-4120-C24A-BA70-835B69535343}"/>
                </a:ext>
              </a:extLst>
            </p:cNvPr>
            <p:cNvGrpSpPr/>
            <p:nvPr/>
          </p:nvGrpSpPr>
          <p:grpSpPr>
            <a:xfrm>
              <a:off x="4719365" y="3547193"/>
              <a:ext cx="193300" cy="288952"/>
              <a:chOff x="4260056" y="3314303"/>
              <a:chExt cx="193300" cy="288952"/>
            </a:xfrm>
          </p:grpSpPr>
          <p:sp>
            <p:nvSpPr>
              <p:cNvPr id="1323" name="Freeform 1322">
                <a:extLst>
                  <a:ext uri="{FF2B5EF4-FFF2-40B4-BE49-F238E27FC236}">
                    <a16:creationId xmlns:a16="http://schemas.microsoft.com/office/drawing/2014/main" id="{7A989927-A447-F348-B6BD-1B455FA08300}"/>
                  </a:ext>
                </a:extLst>
              </p:cNvPr>
              <p:cNvSpPr/>
              <p:nvPr/>
            </p:nvSpPr>
            <p:spPr>
              <a:xfrm>
                <a:off x="4317505" y="3319731"/>
                <a:ext cx="79349" cy="79822"/>
              </a:xfrm>
              <a:custGeom>
                <a:avLst/>
                <a:gdLst>
                  <a:gd name="connsiteX0" fmla="*/ 71043 w 79349"/>
                  <a:gd name="connsiteY0" fmla="*/ 64882 h 79822"/>
                  <a:gd name="connsiteX1" fmla="*/ 14941 w 79349"/>
                  <a:gd name="connsiteY1" fmla="*/ 71045 h 79822"/>
                  <a:gd name="connsiteX2" fmla="*/ 8778 w 79349"/>
                  <a:gd name="connsiteY2" fmla="*/ 14942 h 79822"/>
                  <a:gd name="connsiteX3" fmla="*/ 63518 w 79349"/>
                  <a:gd name="connsiteY3" fmla="*/ 7732 h 79822"/>
                  <a:gd name="connsiteX4" fmla="*/ 71043 w 79349"/>
                  <a:gd name="connsiteY4" fmla="*/ 64882 h 79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49" h="79822">
                    <a:moveTo>
                      <a:pt x="71043" y="64882"/>
                    </a:moveTo>
                    <a:cubicBezTo>
                      <a:pt x="57251" y="82075"/>
                      <a:pt x="32133" y="84837"/>
                      <a:pt x="14941" y="71045"/>
                    </a:cubicBezTo>
                    <a:cubicBezTo>
                      <a:pt x="-2252" y="57253"/>
                      <a:pt x="-5014" y="32135"/>
                      <a:pt x="8778" y="14942"/>
                    </a:cubicBezTo>
                    <a:cubicBezTo>
                      <a:pt x="22151" y="-1736"/>
                      <a:pt x="46287" y="-4908"/>
                      <a:pt x="63518" y="7732"/>
                    </a:cubicBezTo>
                    <a:cubicBezTo>
                      <a:pt x="81225" y="21524"/>
                      <a:pt x="84578" y="46975"/>
                      <a:pt x="71043" y="64882"/>
                    </a:cubicBezTo>
                  </a:path>
                </a:pathLst>
              </a:custGeom>
              <a:solidFill>
                <a:srgbClr val="E88C73"/>
              </a:solidFill>
              <a:ln w="9525" cap="flat">
                <a:noFill/>
                <a:prstDash val="solid"/>
                <a:miter/>
              </a:ln>
            </p:spPr>
            <p:txBody>
              <a:bodyPr rtlCol="0" anchor="ctr"/>
              <a:lstStyle/>
              <a:p>
                <a:endParaRPr lang="en-AU" sz="2400"/>
              </a:p>
            </p:txBody>
          </p:sp>
          <p:sp>
            <p:nvSpPr>
              <p:cNvPr id="1324" name="Freeform 1323">
                <a:extLst>
                  <a:ext uri="{FF2B5EF4-FFF2-40B4-BE49-F238E27FC236}">
                    <a16:creationId xmlns:a16="http://schemas.microsoft.com/office/drawing/2014/main" id="{F7E2CEEF-335E-C84C-B237-B8D18BA9B966}"/>
                  </a:ext>
                </a:extLst>
              </p:cNvPr>
              <p:cNvSpPr/>
              <p:nvPr/>
            </p:nvSpPr>
            <p:spPr>
              <a:xfrm>
                <a:off x="4315631" y="3338049"/>
                <a:ext cx="9983" cy="9905"/>
              </a:xfrm>
              <a:custGeom>
                <a:avLst/>
                <a:gdLst>
                  <a:gd name="connsiteX0" fmla="*/ 9195 w 9983"/>
                  <a:gd name="connsiteY0" fmla="*/ 7512 h 9905"/>
                  <a:gd name="connsiteX1" fmla="*/ 2394 w 9983"/>
                  <a:gd name="connsiteY1" fmla="*/ 9188 h 9905"/>
                  <a:gd name="connsiteX2" fmla="*/ 717 w 9983"/>
                  <a:gd name="connsiteY2" fmla="*/ 2387 h 9905"/>
                  <a:gd name="connsiteX3" fmla="*/ 7518 w 9983"/>
                  <a:gd name="connsiteY3" fmla="*/ 711 h 9905"/>
                  <a:gd name="connsiteX4" fmla="*/ 7575 w 9983"/>
                  <a:gd name="connsiteY4" fmla="*/ 749 h 9905"/>
                  <a:gd name="connsiteX5" fmla="*/ 9356 w 9983"/>
                  <a:gd name="connsiteY5" fmla="*/ 7245 h 9905"/>
                  <a:gd name="connsiteX6" fmla="*/ 9195 w 9983"/>
                  <a:gd name="connsiteY6" fmla="*/ 7512 h 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3" h="9905">
                    <a:moveTo>
                      <a:pt x="9195" y="7512"/>
                    </a:moveTo>
                    <a:cubicBezTo>
                      <a:pt x="7785" y="9855"/>
                      <a:pt x="4737" y="10607"/>
                      <a:pt x="2394" y="9188"/>
                    </a:cubicBezTo>
                    <a:cubicBezTo>
                      <a:pt x="51" y="7779"/>
                      <a:pt x="-702" y="4730"/>
                      <a:pt x="717" y="2387"/>
                    </a:cubicBezTo>
                    <a:cubicBezTo>
                      <a:pt x="2127" y="54"/>
                      <a:pt x="5175" y="-699"/>
                      <a:pt x="7518" y="711"/>
                    </a:cubicBezTo>
                    <a:cubicBezTo>
                      <a:pt x="7537" y="721"/>
                      <a:pt x="7556" y="739"/>
                      <a:pt x="7575" y="749"/>
                    </a:cubicBezTo>
                    <a:cubicBezTo>
                      <a:pt x="9861" y="2054"/>
                      <a:pt x="10662" y="4959"/>
                      <a:pt x="9356" y="7245"/>
                    </a:cubicBezTo>
                    <a:cubicBezTo>
                      <a:pt x="9309" y="7331"/>
                      <a:pt x="9252" y="7426"/>
                      <a:pt x="9195" y="7512"/>
                    </a:cubicBezTo>
                  </a:path>
                </a:pathLst>
              </a:custGeom>
              <a:solidFill>
                <a:srgbClr val="E88C73"/>
              </a:solidFill>
              <a:ln w="9525" cap="flat">
                <a:noFill/>
                <a:prstDash val="solid"/>
                <a:miter/>
              </a:ln>
            </p:spPr>
            <p:txBody>
              <a:bodyPr rtlCol="0" anchor="ctr"/>
              <a:lstStyle/>
              <a:p>
                <a:endParaRPr lang="en-AU" sz="2400"/>
              </a:p>
            </p:txBody>
          </p:sp>
          <p:sp>
            <p:nvSpPr>
              <p:cNvPr id="1325" name="Freeform 1324">
                <a:extLst>
                  <a:ext uri="{FF2B5EF4-FFF2-40B4-BE49-F238E27FC236}">
                    <a16:creationId xmlns:a16="http://schemas.microsoft.com/office/drawing/2014/main" id="{202D60AE-278A-DC45-B2F5-CE5A7E12FCD9}"/>
                  </a:ext>
                </a:extLst>
              </p:cNvPr>
              <p:cNvSpPr/>
              <p:nvPr/>
            </p:nvSpPr>
            <p:spPr>
              <a:xfrm>
                <a:off x="4260056" y="3403473"/>
                <a:ext cx="168878" cy="199782"/>
              </a:xfrm>
              <a:custGeom>
                <a:avLst/>
                <a:gdLst>
                  <a:gd name="connsiteX0" fmla="*/ 142970 w 168878"/>
                  <a:gd name="connsiteY0" fmla="*/ 89249 h 199782"/>
                  <a:gd name="connsiteX1" fmla="*/ 102870 w 168878"/>
                  <a:gd name="connsiteY1" fmla="*/ 3524 h 199782"/>
                  <a:gd name="connsiteX2" fmla="*/ 96774 w 168878"/>
                  <a:gd name="connsiteY2" fmla="*/ 476 h 199782"/>
                  <a:gd name="connsiteX3" fmla="*/ 71723 w 168878"/>
                  <a:gd name="connsiteY3" fmla="*/ 0 h 199782"/>
                  <a:gd name="connsiteX4" fmla="*/ 51245 w 168878"/>
                  <a:gd name="connsiteY4" fmla="*/ 19050 h 199782"/>
                  <a:gd name="connsiteX5" fmla="*/ 25241 w 168878"/>
                  <a:gd name="connsiteY5" fmla="*/ 82677 h 199782"/>
                  <a:gd name="connsiteX6" fmla="*/ 0 w 168878"/>
                  <a:gd name="connsiteY6" fmla="*/ 190405 h 199782"/>
                  <a:gd name="connsiteX7" fmla="*/ 167164 w 168878"/>
                  <a:gd name="connsiteY7" fmla="*/ 186023 h 199782"/>
                  <a:gd name="connsiteX8" fmla="*/ 168878 w 168878"/>
                  <a:gd name="connsiteY8" fmla="*/ 185452 h 199782"/>
                  <a:gd name="connsiteX9" fmla="*/ 142970 w 168878"/>
                  <a:gd name="connsiteY9" fmla="*/ 89630 h 199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878" h="199782">
                    <a:moveTo>
                      <a:pt x="142970" y="89249"/>
                    </a:moveTo>
                    <a:cubicBezTo>
                      <a:pt x="135064" y="59912"/>
                      <a:pt x="125539" y="17240"/>
                      <a:pt x="102870" y="3524"/>
                    </a:cubicBezTo>
                    <a:cubicBezTo>
                      <a:pt x="100917" y="2362"/>
                      <a:pt x="98879" y="1343"/>
                      <a:pt x="96774" y="476"/>
                    </a:cubicBezTo>
                    <a:lnTo>
                      <a:pt x="71723" y="0"/>
                    </a:lnTo>
                    <a:cubicBezTo>
                      <a:pt x="62970" y="3896"/>
                      <a:pt x="55769" y="10601"/>
                      <a:pt x="51245" y="19050"/>
                    </a:cubicBezTo>
                    <a:cubicBezTo>
                      <a:pt x="40253" y="39233"/>
                      <a:pt x="31537" y="60569"/>
                      <a:pt x="25241" y="82677"/>
                    </a:cubicBezTo>
                    <a:cubicBezTo>
                      <a:pt x="14335" y="117958"/>
                      <a:pt x="5896" y="153953"/>
                      <a:pt x="0" y="190405"/>
                    </a:cubicBezTo>
                    <a:cubicBezTo>
                      <a:pt x="55074" y="204254"/>
                      <a:pt x="112890" y="202740"/>
                      <a:pt x="167164" y="186023"/>
                    </a:cubicBezTo>
                    <a:lnTo>
                      <a:pt x="168878" y="185452"/>
                    </a:lnTo>
                    <a:cubicBezTo>
                      <a:pt x="168878" y="185452"/>
                      <a:pt x="145352" y="98298"/>
                      <a:pt x="142970" y="89630"/>
                    </a:cubicBezTo>
                  </a:path>
                </a:pathLst>
              </a:custGeom>
              <a:solidFill>
                <a:srgbClr val="EB593D"/>
              </a:solidFill>
              <a:ln w="9525" cap="flat">
                <a:noFill/>
                <a:prstDash val="solid"/>
                <a:miter/>
              </a:ln>
            </p:spPr>
            <p:txBody>
              <a:bodyPr rtlCol="0" anchor="ctr"/>
              <a:lstStyle/>
              <a:p>
                <a:endParaRPr lang="en-AU" sz="2400"/>
              </a:p>
            </p:txBody>
          </p:sp>
          <p:sp>
            <p:nvSpPr>
              <p:cNvPr id="1326" name="Freeform 1325">
                <a:extLst>
                  <a:ext uri="{FF2B5EF4-FFF2-40B4-BE49-F238E27FC236}">
                    <a16:creationId xmlns:a16="http://schemas.microsoft.com/office/drawing/2014/main" id="{776CE237-3420-7F4F-B504-3AA07D113C79}"/>
                  </a:ext>
                </a:extLst>
              </p:cNvPr>
              <p:cNvSpPr/>
              <p:nvPr/>
            </p:nvSpPr>
            <p:spPr>
              <a:xfrm>
                <a:off x="4335209" y="3314303"/>
                <a:ext cx="118147" cy="131333"/>
              </a:xfrm>
              <a:custGeom>
                <a:avLst/>
                <a:gdLst>
                  <a:gd name="connsiteX0" fmla="*/ 10762 w 118147"/>
                  <a:gd name="connsiteY0" fmla="*/ 396 h 131333"/>
                  <a:gd name="connsiteX1" fmla="*/ 1714 w 118147"/>
                  <a:gd name="connsiteY1" fmla="*/ 3349 h 131333"/>
                  <a:gd name="connsiteX2" fmla="*/ 5143 w 118147"/>
                  <a:gd name="connsiteY2" fmla="*/ 15446 h 131333"/>
                  <a:gd name="connsiteX3" fmla="*/ 10762 w 118147"/>
                  <a:gd name="connsiteY3" fmla="*/ 30210 h 131333"/>
                  <a:gd name="connsiteX4" fmla="*/ 8381 w 118147"/>
                  <a:gd name="connsiteY4" fmla="*/ 72120 h 131333"/>
                  <a:gd name="connsiteX5" fmla="*/ 19811 w 118147"/>
                  <a:gd name="connsiteY5" fmla="*/ 102314 h 131333"/>
                  <a:gd name="connsiteX6" fmla="*/ 46100 w 118147"/>
                  <a:gd name="connsiteY6" fmla="*/ 122316 h 131333"/>
                  <a:gd name="connsiteX7" fmla="*/ 108013 w 118147"/>
                  <a:gd name="connsiteY7" fmla="*/ 119173 h 131333"/>
                  <a:gd name="connsiteX8" fmla="*/ 117538 w 118147"/>
                  <a:gd name="connsiteY8" fmla="*/ 103838 h 131333"/>
                  <a:gd name="connsiteX9" fmla="*/ 113156 w 118147"/>
                  <a:gd name="connsiteY9" fmla="*/ 86597 h 131333"/>
                  <a:gd name="connsiteX10" fmla="*/ 85629 w 118147"/>
                  <a:gd name="connsiteY10" fmla="*/ 77072 h 131333"/>
                  <a:gd name="connsiteX11" fmla="*/ 59435 w 118147"/>
                  <a:gd name="connsiteY11" fmla="*/ 23352 h 131333"/>
                  <a:gd name="connsiteX12" fmla="*/ 10381 w 118147"/>
                  <a:gd name="connsiteY12" fmla="*/ 15 h 13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47" h="131333">
                    <a:moveTo>
                      <a:pt x="10762" y="396"/>
                    </a:moveTo>
                    <a:cubicBezTo>
                      <a:pt x="7457" y="-4"/>
                      <a:pt x="4143" y="1073"/>
                      <a:pt x="1714" y="3349"/>
                    </a:cubicBezTo>
                    <a:cubicBezTo>
                      <a:pt x="-2382" y="8016"/>
                      <a:pt x="1714" y="11921"/>
                      <a:pt x="5143" y="15446"/>
                    </a:cubicBezTo>
                    <a:cubicBezTo>
                      <a:pt x="8562" y="19637"/>
                      <a:pt x="10534" y="24809"/>
                      <a:pt x="10762" y="30210"/>
                    </a:cubicBezTo>
                    <a:cubicBezTo>
                      <a:pt x="12763" y="44211"/>
                      <a:pt x="7810" y="58118"/>
                      <a:pt x="8381" y="72120"/>
                    </a:cubicBezTo>
                    <a:cubicBezTo>
                      <a:pt x="8952" y="83130"/>
                      <a:pt x="12953" y="93684"/>
                      <a:pt x="19811" y="102314"/>
                    </a:cubicBezTo>
                    <a:cubicBezTo>
                      <a:pt x="27555" y="110220"/>
                      <a:pt x="36413" y="116954"/>
                      <a:pt x="46100" y="122316"/>
                    </a:cubicBezTo>
                    <a:cubicBezTo>
                      <a:pt x="65064" y="135423"/>
                      <a:pt x="90468" y="134127"/>
                      <a:pt x="108013" y="119173"/>
                    </a:cubicBezTo>
                    <a:cubicBezTo>
                      <a:pt x="112699" y="115172"/>
                      <a:pt x="116033" y="109810"/>
                      <a:pt x="117538" y="103838"/>
                    </a:cubicBezTo>
                    <a:cubicBezTo>
                      <a:pt x="119157" y="97723"/>
                      <a:pt x="117500" y="91198"/>
                      <a:pt x="113156" y="86597"/>
                    </a:cubicBezTo>
                    <a:cubicBezTo>
                      <a:pt x="106108" y="79930"/>
                      <a:pt x="94582" y="81454"/>
                      <a:pt x="85629" y="77072"/>
                    </a:cubicBezTo>
                    <a:cubicBezTo>
                      <a:pt x="63721" y="67547"/>
                      <a:pt x="70770" y="39925"/>
                      <a:pt x="59435" y="23352"/>
                    </a:cubicBezTo>
                    <a:cubicBezTo>
                      <a:pt x="47700" y="8245"/>
                      <a:pt x="29508" y="-413"/>
                      <a:pt x="10381" y="15"/>
                    </a:cubicBezTo>
                  </a:path>
                </a:pathLst>
              </a:custGeom>
              <a:solidFill>
                <a:srgbClr val="F79C45"/>
              </a:solidFill>
              <a:ln w="9525" cap="flat">
                <a:noFill/>
                <a:prstDash val="solid"/>
                <a:miter/>
              </a:ln>
            </p:spPr>
            <p:txBody>
              <a:bodyPr rtlCol="0" anchor="ctr"/>
              <a:lstStyle/>
              <a:p>
                <a:endParaRPr lang="en-AU" sz="2400"/>
              </a:p>
            </p:txBody>
          </p:sp>
          <p:sp>
            <p:nvSpPr>
              <p:cNvPr id="1327" name="Freeform 1326">
                <a:extLst>
                  <a:ext uri="{FF2B5EF4-FFF2-40B4-BE49-F238E27FC236}">
                    <a16:creationId xmlns:a16="http://schemas.microsoft.com/office/drawing/2014/main" id="{144E4471-3511-E64E-84EC-A68A98F8B341}"/>
                  </a:ext>
                </a:extLst>
              </p:cNvPr>
              <p:cNvSpPr/>
              <p:nvPr/>
            </p:nvSpPr>
            <p:spPr>
              <a:xfrm>
                <a:off x="4342461" y="3428485"/>
                <a:ext cx="39540" cy="128720"/>
              </a:xfrm>
              <a:custGeom>
                <a:avLst/>
                <a:gdLst>
                  <a:gd name="connsiteX0" fmla="*/ 12941 w 39540"/>
                  <a:gd name="connsiteY0" fmla="*/ 124339 h 128720"/>
                  <a:gd name="connsiteX1" fmla="*/ 16750 w 39540"/>
                  <a:gd name="connsiteY1" fmla="*/ 59474 h 128720"/>
                  <a:gd name="connsiteX2" fmla="*/ 4749 w 39540"/>
                  <a:gd name="connsiteY2" fmla="*/ 29089 h 128720"/>
                  <a:gd name="connsiteX3" fmla="*/ 5892 w 39540"/>
                  <a:gd name="connsiteY3" fmla="*/ 3848 h 128720"/>
                  <a:gd name="connsiteX4" fmla="*/ 39325 w 39540"/>
                  <a:gd name="connsiteY4" fmla="*/ 55855 h 128720"/>
                  <a:gd name="connsiteX5" fmla="*/ 35705 w 39540"/>
                  <a:gd name="connsiteY5" fmla="*/ 94812 h 128720"/>
                  <a:gd name="connsiteX6" fmla="*/ 22084 w 39540"/>
                  <a:gd name="connsiteY6" fmla="*/ 128721 h 128720"/>
                  <a:gd name="connsiteX7" fmla="*/ 12559 w 39540"/>
                  <a:gd name="connsiteY7" fmla="*/ 123958 h 12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40" h="128720">
                    <a:moveTo>
                      <a:pt x="12941" y="124339"/>
                    </a:moveTo>
                    <a:cubicBezTo>
                      <a:pt x="20608" y="103575"/>
                      <a:pt x="21932" y="80991"/>
                      <a:pt x="16750" y="59474"/>
                    </a:cubicBezTo>
                    <a:cubicBezTo>
                      <a:pt x="14236" y="48825"/>
                      <a:pt x="10188" y="38586"/>
                      <a:pt x="4749" y="29089"/>
                    </a:cubicBezTo>
                    <a:cubicBezTo>
                      <a:pt x="-14" y="20898"/>
                      <a:pt x="-3443" y="10992"/>
                      <a:pt x="5892" y="3848"/>
                    </a:cubicBezTo>
                    <a:cubicBezTo>
                      <a:pt x="31419" y="-15202"/>
                      <a:pt x="38658" y="41948"/>
                      <a:pt x="39325" y="55855"/>
                    </a:cubicBezTo>
                    <a:cubicBezTo>
                      <a:pt x="40077" y="68952"/>
                      <a:pt x="38858" y="82077"/>
                      <a:pt x="35705" y="94812"/>
                    </a:cubicBezTo>
                    <a:cubicBezTo>
                      <a:pt x="34943" y="98050"/>
                      <a:pt x="22180" y="128721"/>
                      <a:pt x="22084" y="128721"/>
                    </a:cubicBezTo>
                    <a:cubicBezTo>
                      <a:pt x="19579" y="126044"/>
                      <a:pt x="16198" y="124359"/>
                      <a:pt x="12559" y="123958"/>
                    </a:cubicBezTo>
                  </a:path>
                </a:pathLst>
              </a:custGeom>
              <a:solidFill>
                <a:srgbClr val="E88C73"/>
              </a:solidFill>
              <a:ln w="9525" cap="flat">
                <a:noFill/>
                <a:prstDash val="solid"/>
                <a:miter/>
              </a:ln>
            </p:spPr>
            <p:txBody>
              <a:bodyPr rtlCol="0" anchor="ctr"/>
              <a:lstStyle/>
              <a:p>
                <a:endParaRPr lang="en-AU" sz="2400"/>
              </a:p>
            </p:txBody>
          </p:sp>
          <p:sp>
            <p:nvSpPr>
              <p:cNvPr id="1328" name="Freeform 1327">
                <a:extLst>
                  <a:ext uri="{FF2B5EF4-FFF2-40B4-BE49-F238E27FC236}">
                    <a16:creationId xmlns:a16="http://schemas.microsoft.com/office/drawing/2014/main" id="{36F7D8BC-AC59-6846-9B1D-D61C4F2913F8}"/>
                  </a:ext>
                </a:extLst>
              </p:cNvPr>
              <p:cNvSpPr/>
              <p:nvPr/>
            </p:nvSpPr>
            <p:spPr>
              <a:xfrm>
                <a:off x="4345028" y="3550348"/>
                <a:ext cx="19931" cy="20162"/>
              </a:xfrm>
              <a:custGeom>
                <a:avLst/>
                <a:gdLst>
                  <a:gd name="connsiteX0" fmla="*/ 11707 w 19931"/>
                  <a:gd name="connsiteY0" fmla="*/ 0 h 20162"/>
                  <a:gd name="connsiteX1" fmla="*/ 4087 w 19931"/>
                  <a:gd name="connsiteY1" fmla="*/ 3810 h 20162"/>
                  <a:gd name="connsiteX2" fmla="*/ 2182 w 19931"/>
                  <a:gd name="connsiteY2" fmla="*/ 11621 h 20162"/>
                  <a:gd name="connsiteX3" fmla="*/ 182 w 19931"/>
                  <a:gd name="connsiteY3" fmla="*/ 15907 h 20162"/>
                  <a:gd name="connsiteX4" fmla="*/ 1420 w 19931"/>
                  <a:gd name="connsiteY4" fmla="*/ 20098 h 20162"/>
                  <a:gd name="connsiteX5" fmla="*/ 4182 w 19931"/>
                  <a:gd name="connsiteY5" fmla="*/ 19621 h 20162"/>
                  <a:gd name="connsiteX6" fmla="*/ 15612 w 19931"/>
                  <a:gd name="connsiteY6" fmla="*/ 12859 h 20162"/>
                  <a:gd name="connsiteX7" fmla="*/ 19708 w 19931"/>
                  <a:gd name="connsiteY7" fmla="*/ 857 h 2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31" h="20162">
                    <a:moveTo>
                      <a:pt x="11707" y="0"/>
                    </a:moveTo>
                    <a:cubicBezTo>
                      <a:pt x="8926" y="724"/>
                      <a:pt x="6335" y="2019"/>
                      <a:pt x="4087" y="3810"/>
                    </a:cubicBezTo>
                    <a:cubicBezTo>
                      <a:pt x="1830" y="5725"/>
                      <a:pt x="1067" y="8877"/>
                      <a:pt x="2182" y="11621"/>
                    </a:cubicBezTo>
                    <a:cubicBezTo>
                      <a:pt x="2182" y="13145"/>
                      <a:pt x="658" y="14478"/>
                      <a:pt x="182" y="15907"/>
                    </a:cubicBezTo>
                    <a:cubicBezTo>
                      <a:pt x="-294" y="17336"/>
                      <a:pt x="182" y="19526"/>
                      <a:pt x="1420" y="20098"/>
                    </a:cubicBezTo>
                    <a:cubicBezTo>
                      <a:pt x="2372" y="20269"/>
                      <a:pt x="3344" y="20098"/>
                      <a:pt x="4182" y="19621"/>
                    </a:cubicBezTo>
                    <a:cubicBezTo>
                      <a:pt x="8392" y="18126"/>
                      <a:pt x="12278" y="15831"/>
                      <a:pt x="15612" y="12859"/>
                    </a:cubicBezTo>
                    <a:cubicBezTo>
                      <a:pt x="18994" y="9858"/>
                      <a:pt x="20546" y="5296"/>
                      <a:pt x="19708" y="857"/>
                    </a:cubicBezTo>
                    <a:close/>
                  </a:path>
                </a:pathLst>
              </a:custGeom>
              <a:solidFill>
                <a:srgbClr val="E88C73"/>
              </a:solidFill>
              <a:ln w="9525" cap="flat">
                <a:noFill/>
                <a:prstDash val="solid"/>
                <a:miter/>
              </a:ln>
            </p:spPr>
            <p:txBody>
              <a:bodyPr rtlCol="0" anchor="ctr"/>
              <a:lstStyle/>
              <a:p>
                <a:endParaRPr lang="en-AU" sz="2400"/>
              </a:p>
            </p:txBody>
          </p:sp>
        </p:grpSp>
        <p:grpSp>
          <p:nvGrpSpPr>
            <p:cNvPr id="1310" name="Group 1309">
              <a:extLst>
                <a:ext uri="{FF2B5EF4-FFF2-40B4-BE49-F238E27FC236}">
                  <a16:creationId xmlns:a16="http://schemas.microsoft.com/office/drawing/2014/main" id="{D7C4FDA6-8F66-8B4A-AD6F-C4B7C64FEDE1}"/>
                </a:ext>
              </a:extLst>
            </p:cNvPr>
            <p:cNvGrpSpPr/>
            <p:nvPr/>
          </p:nvGrpSpPr>
          <p:grpSpPr>
            <a:xfrm>
              <a:off x="4482573" y="3285176"/>
              <a:ext cx="203929" cy="236315"/>
              <a:chOff x="4482573" y="3285176"/>
              <a:chExt cx="203929" cy="236315"/>
            </a:xfrm>
          </p:grpSpPr>
          <p:sp>
            <p:nvSpPr>
              <p:cNvPr id="1311" name="Freeform 1310">
                <a:extLst>
                  <a:ext uri="{FF2B5EF4-FFF2-40B4-BE49-F238E27FC236}">
                    <a16:creationId xmlns:a16="http://schemas.microsoft.com/office/drawing/2014/main" id="{96CA2ED6-D0B4-AD4C-A199-CEEC849F806A}"/>
                  </a:ext>
                </a:extLst>
              </p:cNvPr>
              <p:cNvSpPr/>
              <p:nvPr/>
            </p:nvSpPr>
            <p:spPr>
              <a:xfrm>
                <a:off x="4482573" y="3285176"/>
                <a:ext cx="203929" cy="236315"/>
              </a:xfrm>
              <a:custGeom>
                <a:avLst/>
                <a:gdLst>
                  <a:gd name="connsiteX0" fmla="*/ 0 w 203929"/>
                  <a:gd name="connsiteY0" fmla="*/ 162306 h 236315"/>
                  <a:gd name="connsiteX1" fmla="*/ 0 w 203929"/>
                  <a:gd name="connsiteY1" fmla="*/ 163163 h 236315"/>
                  <a:gd name="connsiteX2" fmla="*/ 0 w 203929"/>
                  <a:gd name="connsiteY2" fmla="*/ 173831 h 236315"/>
                  <a:gd name="connsiteX3" fmla="*/ 0 w 203929"/>
                  <a:gd name="connsiteY3" fmla="*/ 185452 h 236315"/>
                  <a:gd name="connsiteX4" fmla="*/ 0 w 203929"/>
                  <a:gd name="connsiteY4" fmla="*/ 196977 h 236315"/>
                  <a:gd name="connsiteX5" fmla="*/ 0 w 203929"/>
                  <a:gd name="connsiteY5" fmla="*/ 208693 h 236315"/>
                  <a:gd name="connsiteX6" fmla="*/ 0 w 203929"/>
                  <a:gd name="connsiteY6" fmla="*/ 220313 h 236315"/>
                  <a:gd name="connsiteX7" fmla="*/ 0 w 203929"/>
                  <a:gd name="connsiteY7" fmla="*/ 231838 h 236315"/>
                  <a:gd name="connsiteX8" fmla="*/ 0 w 203929"/>
                  <a:gd name="connsiteY8" fmla="*/ 236315 h 236315"/>
                  <a:gd name="connsiteX9" fmla="*/ 151828 w 203929"/>
                  <a:gd name="connsiteY9" fmla="*/ 236315 h 236315"/>
                  <a:gd name="connsiteX10" fmla="*/ 151828 w 203929"/>
                  <a:gd name="connsiteY10" fmla="*/ 231838 h 236315"/>
                  <a:gd name="connsiteX11" fmla="*/ 151828 w 203929"/>
                  <a:gd name="connsiteY11" fmla="*/ 220313 h 236315"/>
                  <a:gd name="connsiteX12" fmla="*/ 151828 w 203929"/>
                  <a:gd name="connsiteY12" fmla="*/ 208693 h 236315"/>
                  <a:gd name="connsiteX13" fmla="*/ 151828 w 203929"/>
                  <a:gd name="connsiteY13" fmla="*/ 196977 h 236315"/>
                  <a:gd name="connsiteX14" fmla="*/ 151828 w 203929"/>
                  <a:gd name="connsiteY14" fmla="*/ 185452 h 236315"/>
                  <a:gd name="connsiteX15" fmla="*/ 151257 w 203929"/>
                  <a:gd name="connsiteY15" fmla="*/ 173831 h 236315"/>
                  <a:gd name="connsiteX16" fmla="*/ 150685 w 203929"/>
                  <a:gd name="connsiteY16" fmla="*/ 162306 h 236315"/>
                  <a:gd name="connsiteX17" fmla="*/ 149828 w 203929"/>
                  <a:gd name="connsiteY17" fmla="*/ 150685 h 236315"/>
                  <a:gd name="connsiteX18" fmla="*/ 148685 w 203929"/>
                  <a:gd name="connsiteY18" fmla="*/ 138970 h 236315"/>
                  <a:gd name="connsiteX19" fmla="*/ 147447 w 203929"/>
                  <a:gd name="connsiteY19" fmla="*/ 127444 h 236315"/>
                  <a:gd name="connsiteX20" fmla="*/ 147447 w 203929"/>
                  <a:gd name="connsiteY20" fmla="*/ 127444 h 236315"/>
                  <a:gd name="connsiteX21" fmla="*/ 155162 w 203929"/>
                  <a:gd name="connsiteY21" fmla="*/ 138970 h 236315"/>
                  <a:gd name="connsiteX22" fmla="*/ 155638 w 203929"/>
                  <a:gd name="connsiteY22" fmla="*/ 139827 h 236315"/>
                  <a:gd name="connsiteX23" fmla="*/ 156591 w 203929"/>
                  <a:gd name="connsiteY23" fmla="*/ 138970 h 236315"/>
                  <a:gd name="connsiteX24" fmla="*/ 170116 w 203929"/>
                  <a:gd name="connsiteY24" fmla="*/ 127444 h 236315"/>
                  <a:gd name="connsiteX25" fmla="*/ 183547 w 203929"/>
                  <a:gd name="connsiteY25" fmla="*/ 115824 h 236315"/>
                  <a:gd name="connsiteX26" fmla="*/ 196977 w 203929"/>
                  <a:gd name="connsiteY26" fmla="*/ 104299 h 236315"/>
                  <a:gd name="connsiteX27" fmla="*/ 203930 w 203929"/>
                  <a:gd name="connsiteY27" fmla="*/ 98298 h 236315"/>
                  <a:gd name="connsiteX28" fmla="*/ 200882 w 203929"/>
                  <a:gd name="connsiteY28" fmla="*/ 92678 h 236315"/>
                  <a:gd name="connsiteX29" fmla="*/ 196310 w 203929"/>
                  <a:gd name="connsiteY29" fmla="*/ 81439 h 236315"/>
                  <a:gd name="connsiteX30" fmla="*/ 189071 w 203929"/>
                  <a:gd name="connsiteY30" fmla="*/ 69913 h 236315"/>
                  <a:gd name="connsiteX31" fmla="*/ 180975 w 203929"/>
                  <a:gd name="connsiteY31" fmla="*/ 58293 h 236315"/>
                  <a:gd name="connsiteX32" fmla="*/ 171926 w 203929"/>
                  <a:gd name="connsiteY32" fmla="*/ 46767 h 236315"/>
                  <a:gd name="connsiteX33" fmla="*/ 161163 w 203929"/>
                  <a:gd name="connsiteY33" fmla="*/ 35147 h 236315"/>
                  <a:gd name="connsiteX34" fmla="*/ 148018 w 203929"/>
                  <a:gd name="connsiteY34" fmla="*/ 23431 h 236315"/>
                  <a:gd name="connsiteX35" fmla="*/ 129826 w 203929"/>
                  <a:gd name="connsiteY35" fmla="*/ 11906 h 236315"/>
                  <a:gd name="connsiteX36" fmla="*/ 85725 w 203929"/>
                  <a:gd name="connsiteY36" fmla="*/ 0 h 236315"/>
                  <a:gd name="connsiteX37" fmla="*/ 85725 w 203929"/>
                  <a:gd name="connsiteY37" fmla="*/ 2191 h 236315"/>
                  <a:gd name="connsiteX38" fmla="*/ 64198 w 203929"/>
                  <a:gd name="connsiteY38" fmla="*/ 2191 h 236315"/>
                  <a:gd name="connsiteX39" fmla="*/ 50673 w 203929"/>
                  <a:gd name="connsiteY39" fmla="*/ 11716 h 236315"/>
                  <a:gd name="connsiteX40" fmla="*/ 39624 w 203929"/>
                  <a:gd name="connsiteY40" fmla="*/ 23241 h 236315"/>
                  <a:gd name="connsiteX41" fmla="*/ 30956 w 203929"/>
                  <a:gd name="connsiteY41" fmla="*/ 34957 h 236315"/>
                  <a:gd name="connsiteX42" fmla="*/ 24098 w 203929"/>
                  <a:gd name="connsiteY42" fmla="*/ 46577 h 236315"/>
                  <a:gd name="connsiteX43" fmla="*/ 18574 w 203929"/>
                  <a:gd name="connsiteY43" fmla="*/ 58102 h 236315"/>
                  <a:gd name="connsiteX44" fmla="*/ 14001 w 203929"/>
                  <a:gd name="connsiteY44" fmla="*/ 69723 h 236315"/>
                  <a:gd name="connsiteX45" fmla="*/ 10382 w 203929"/>
                  <a:gd name="connsiteY45" fmla="*/ 81248 h 236315"/>
                  <a:gd name="connsiteX46" fmla="*/ 7239 w 203929"/>
                  <a:gd name="connsiteY46" fmla="*/ 92964 h 236315"/>
                  <a:gd name="connsiteX47" fmla="*/ 4858 w 203929"/>
                  <a:gd name="connsiteY47" fmla="*/ 104584 h 236315"/>
                  <a:gd name="connsiteX48" fmla="*/ 2953 w 203929"/>
                  <a:gd name="connsiteY48" fmla="*/ 116110 h 236315"/>
                  <a:gd name="connsiteX49" fmla="*/ 1524 w 203929"/>
                  <a:gd name="connsiteY49" fmla="*/ 127730 h 236315"/>
                  <a:gd name="connsiteX50" fmla="*/ 571 w 203929"/>
                  <a:gd name="connsiteY50" fmla="*/ 139255 h 236315"/>
                  <a:gd name="connsiteX51" fmla="*/ 571 w 203929"/>
                  <a:gd name="connsiteY51" fmla="*/ 150971 h 236315"/>
                  <a:gd name="connsiteX52" fmla="*/ 571 w 203929"/>
                  <a:gd name="connsiteY52" fmla="*/ 162592 h 23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3929" h="236315">
                    <a:moveTo>
                      <a:pt x="0" y="162306"/>
                    </a:moveTo>
                    <a:lnTo>
                      <a:pt x="0" y="163163"/>
                    </a:lnTo>
                    <a:cubicBezTo>
                      <a:pt x="0" y="165735"/>
                      <a:pt x="0" y="169450"/>
                      <a:pt x="0" y="173831"/>
                    </a:cubicBezTo>
                    <a:cubicBezTo>
                      <a:pt x="0" y="178213"/>
                      <a:pt x="0" y="181261"/>
                      <a:pt x="0" y="185452"/>
                    </a:cubicBezTo>
                    <a:cubicBezTo>
                      <a:pt x="0" y="189643"/>
                      <a:pt x="0" y="193072"/>
                      <a:pt x="0" y="196977"/>
                    </a:cubicBezTo>
                    <a:cubicBezTo>
                      <a:pt x="0" y="200882"/>
                      <a:pt x="0" y="204883"/>
                      <a:pt x="0" y="208693"/>
                    </a:cubicBezTo>
                    <a:cubicBezTo>
                      <a:pt x="0" y="212503"/>
                      <a:pt x="0" y="216789"/>
                      <a:pt x="0" y="220313"/>
                    </a:cubicBezTo>
                    <a:cubicBezTo>
                      <a:pt x="0" y="223838"/>
                      <a:pt x="0" y="229076"/>
                      <a:pt x="0" y="231838"/>
                    </a:cubicBezTo>
                    <a:cubicBezTo>
                      <a:pt x="0" y="234601"/>
                      <a:pt x="0" y="236315"/>
                      <a:pt x="0" y="236315"/>
                    </a:cubicBezTo>
                    <a:lnTo>
                      <a:pt x="151828" y="236315"/>
                    </a:lnTo>
                    <a:cubicBezTo>
                      <a:pt x="151828" y="236315"/>
                      <a:pt x="151828" y="234791"/>
                      <a:pt x="151828" y="231838"/>
                    </a:cubicBezTo>
                    <a:cubicBezTo>
                      <a:pt x="151828" y="228886"/>
                      <a:pt x="151828" y="225266"/>
                      <a:pt x="151828" y="220313"/>
                    </a:cubicBezTo>
                    <a:cubicBezTo>
                      <a:pt x="151828" y="216884"/>
                      <a:pt x="151828" y="212979"/>
                      <a:pt x="151828" y="208693"/>
                    </a:cubicBezTo>
                    <a:cubicBezTo>
                      <a:pt x="151828" y="204406"/>
                      <a:pt x="151828" y="201168"/>
                      <a:pt x="151828" y="196977"/>
                    </a:cubicBezTo>
                    <a:cubicBezTo>
                      <a:pt x="151828" y="192786"/>
                      <a:pt x="151828" y="189452"/>
                      <a:pt x="151828" y="185452"/>
                    </a:cubicBezTo>
                    <a:cubicBezTo>
                      <a:pt x="151828" y="181451"/>
                      <a:pt x="151828" y="177736"/>
                      <a:pt x="151257" y="173831"/>
                    </a:cubicBezTo>
                    <a:cubicBezTo>
                      <a:pt x="150685" y="169926"/>
                      <a:pt x="151257" y="166211"/>
                      <a:pt x="150685" y="162306"/>
                    </a:cubicBezTo>
                    <a:cubicBezTo>
                      <a:pt x="150114" y="158401"/>
                      <a:pt x="150114" y="154591"/>
                      <a:pt x="149828" y="150685"/>
                    </a:cubicBezTo>
                    <a:cubicBezTo>
                      <a:pt x="149542" y="146780"/>
                      <a:pt x="149257" y="142970"/>
                      <a:pt x="148685" y="138970"/>
                    </a:cubicBezTo>
                    <a:cubicBezTo>
                      <a:pt x="148114" y="134969"/>
                      <a:pt x="148018" y="131350"/>
                      <a:pt x="147447" y="127444"/>
                    </a:cubicBezTo>
                    <a:lnTo>
                      <a:pt x="147447" y="127444"/>
                    </a:lnTo>
                    <a:cubicBezTo>
                      <a:pt x="150209" y="131254"/>
                      <a:pt x="152686" y="135064"/>
                      <a:pt x="155162" y="138970"/>
                    </a:cubicBezTo>
                    <a:lnTo>
                      <a:pt x="155638" y="139827"/>
                    </a:lnTo>
                    <a:lnTo>
                      <a:pt x="156591" y="138970"/>
                    </a:lnTo>
                    <a:lnTo>
                      <a:pt x="170116" y="127444"/>
                    </a:lnTo>
                    <a:lnTo>
                      <a:pt x="183547" y="115824"/>
                    </a:lnTo>
                    <a:lnTo>
                      <a:pt x="196977" y="104299"/>
                    </a:lnTo>
                    <a:lnTo>
                      <a:pt x="203930" y="98298"/>
                    </a:lnTo>
                    <a:cubicBezTo>
                      <a:pt x="202882" y="96393"/>
                      <a:pt x="201834" y="94583"/>
                      <a:pt x="200882" y="92678"/>
                    </a:cubicBezTo>
                    <a:lnTo>
                      <a:pt x="196310" y="81439"/>
                    </a:lnTo>
                    <a:cubicBezTo>
                      <a:pt x="193834" y="77438"/>
                      <a:pt x="191452" y="73533"/>
                      <a:pt x="189071" y="69913"/>
                    </a:cubicBezTo>
                    <a:cubicBezTo>
                      <a:pt x="186690" y="66294"/>
                      <a:pt x="183642" y="61913"/>
                      <a:pt x="180975" y="58293"/>
                    </a:cubicBezTo>
                    <a:cubicBezTo>
                      <a:pt x="178308" y="54673"/>
                      <a:pt x="174879" y="50387"/>
                      <a:pt x="171926" y="46767"/>
                    </a:cubicBezTo>
                    <a:cubicBezTo>
                      <a:pt x="168554" y="42701"/>
                      <a:pt x="164963" y="38824"/>
                      <a:pt x="161163" y="35147"/>
                    </a:cubicBezTo>
                    <a:cubicBezTo>
                      <a:pt x="157096" y="30909"/>
                      <a:pt x="152695" y="26984"/>
                      <a:pt x="148018" y="23431"/>
                    </a:cubicBezTo>
                    <a:cubicBezTo>
                      <a:pt x="142361" y="18983"/>
                      <a:pt x="136265" y="15126"/>
                      <a:pt x="129826" y="11906"/>
                    </a:cubicBezTo>
                    <a:cubicBezTo>
                      <a:pt x="116024" y="5153"/>
                      <a:pt x="101051" y="1105"/>
                      <a:pt x="85725" y="0"/>
                    </a:cubicBezTo>
                    <a:lnTo>
                      <a:pt x="85725" y="2191"/>
                    </a:lnTo>
                    <a:lnTo>
                      <a:pt x="64198" y="2191"/>
                    </a:lnTo>
                    <a:cubicBezTo>
                      <a:pt x="59274" y="4734"/>
                      <a:pt x="54721" y="7934"/>
                      <a:pt x="50673" y="11716"/>
                    </a:cubicBezTo>
                    <a:cubicBezTo>
                      <a:pt x="46625" y="15183"/>
                      <a:pt x="42919" y="19050"/>
                      <a:pt x="39624" y="23241"/>
                    </a:cubicBezTo>
                    <a:cubicBezTo>
                      <a:pt x="36490" y="26956"/>
                      <a:pt x="33594" y="30871"/>
                      <a:pt x="30956" y="34957"/>
                    </a:cubicBezTo>
                    <a:cubicBezTo>
                      <a:pt x="28670" y="38481"/>
                      <a:pt x="26384" y="42291"/>
                      <a:pt x="24098" y="46577"/>
                    </a:cubicBezTo>
                    <a:cubicBezTo>
                      <a:pt x="21812" y="50863"/>
                      <a:pt x="20383" y="54007"/>
                      <a:pt x="18574" y="58102"/>
                    </a:cubicBezTo>
                    <a:cubicBezTo>
                      <a:pt x="16764" y="62198"/>
                      <a:pt x="15430" y="65532"/>
                      <a:pt x="14001" y="69723"/>
                    </a:cubicBezTo>
                    <a:cubicBezTo>
                      <a:pt x="12573" y="73914"/>
                      <a:pt x="11525" y="77248"/>
                      <a:pt x="10382" y="81248"/>
                    </a:cubicBezTo>
                    <a:cubicBezTo>
                      <a:pt x="9239" y="85249"/>
                      <a:pt x="8191" y="88963"/>
                      <a:pt x="7239" y="92964"/>
                    </a:cubicBezTo>
                    <a:cubicBezTo>
                      <a:pt x="6286" y="96964"/>
                      <a:pt x="5620" y="100489"/>
                      <a:pt x="4858" y="104584"/>
                    </a:cubicBezTo>
                    <a:cubicBezTo>
                      <a:pt x="4096" y="108680"/>
                      <a:pt x="3524" y="112109"/>
                      <a:pt x="2953" y="116110"/>
                    </a:cubicBezTo>
                    <a:cubicBezTo>
                      <a:pt x="2381" y="120110"/>
                      <a:pt x="2000" y="123730"/>
                      <a:pt x="1524" y="127730"/>
                    </a:cubicBezTo>
                    <a:cubicBezTo>
                      <a:pt x="1048" y="131731"/>
                      <a:pt x="952" y="135255"/>
                      <a:pt x="571" y="139255"/>
                    </a:cubicBezTo>
                    <a:cubicBezTo>
                      <a:pt x="190" y="143256"/>
                      <a:pt x="571" y="146971"/>
                      <a:pt x="571" y="150971"/>
                    </a:cubicBezTo>
                    <a:cubicBezTo>
                      <a:pt x="571" y="154972"/>
                      <a:pt x="571" y="158591"/>
                      <a:pt x="571" y="162592"/>
                    </a:cubicBezTo>
                  </a:path>
                </a:pathLst>
              </a:custGeom>
              <a:solidFill>
                <a:srgbClr val="FFFFFF"/>
              </a:solidFill>
              <a:ln w="9525" cap="flat">
                <a:noFill/>
                <a:prstDash val="solid"/>
                <a:miter/>
              </a:ln>
            </p:spPr>
            <p:txBody>
              <a:bodyPr rtlCol="0" anchor="ctr"/>
              <a:lstStyle/>
              <a:p>
                <a:endParaRPr lang="en-AU" sz="2400"/>
              </a:p>
            </p:txBody>
          </p:sp>
          <p:grpSp>
            <p:nvGrpSpPr>
              <p:cNvPr id="1312" name="Group 1311">
                <a:extLst>
                  <a:ext uri="{FF2B5EF4-FFF2-40B4-BE49-F238E27FC236}">
                    <a16:creationId xmlns:a16="http://schemas.microsoft.com/office/drawing/2014/main" id="{8A5673C9-DD68-B644-8038-326FA5297ECA}"/>
                  </a:ext>
                </a:extLst>
              </p:cNvPr>
              <p:cNvGrpSpPr/>
              <p:nvPr/>
            </p:nvGrpSpPr>
            <p:grpSpPr>
              <a:xfrm>
                <a:off x="4482573" y="3296606"/>
                <a:ext cx="203168" cy="220408"/>
                <a:chOff x="4482573" y="3296606"/>
                <a:chExt cx="203168" cy="220408"/>
              </a:xfrm>
            </p:grpSpPr>
            <p:sp>
              <p:nvSpPr>
                <p:cNvPr id="1313" name="Freeform 1312">
                  <a:extLst>
                    <a:ext uri="{FF2B5EF4-FFF2-40B4-BE49-F238E27FC236}">
                      <a16:creationId xmlns:a16="http://schemas.microsoft.com/office/drawing/2014/main" id="{EF0710DD-3F6D-B14A-BD5E-4EB5FB5F4FCF}"/>
                    </a:ext>
                  </a:extLst>
                </p:cNvPr>
                <p:cNvSpPr/>
                <p:nvPr/>
              </p:nvSpPr>
              <p:spPr>
                <a:xfrm>
                  <a:off x="4522292" y="3296606"/>
                  <a:ext cx="108299" cy="11525"/>
                </a:xfrm>
                <a:custGeom>
                  <a:avLst/>
                  <a:gdLst>
                    <a:gd name="connsiteX0" fmla="*/ 0 w 108299"/>
                    <a:gd name="connsiteY0" fmla="*/ 11525 h 11525"/>
                    <a:gd name="connsiteX1" fmla="*/ 108299 w 108299"/>
                    <a:gd name="connsiteY1" fmla="*/ 11525 h 11525"/>
                    <a:gd name="connsiteX2" fmla="*/ 90106 w 108299"/>
                    <a:gd name="connsiteY2" fmla="*/ 0 h 11525"/>
                    <a:gd name="connsiteX3" fmla="*/ 11049 w 108299"/>
                    <a:gd name="connsiteY3" fmla="*/ 0 h 11525"/>
                    <a:gd name="connsiteX4" fmla="*/ 0 w 108299"/>
                    <a:gd name="connsiteY4" fmla="*/ 11525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99" h="11525">
                      <a:moveTo>
                        <a:pt x="0" y="11525"/>
                      </a:moveTo>
                      <a:lnTo>
                        <a:pt x="108299" y="11525"/>
                      </a:lnTo>
                      <a:cubicBezTo>
                        <a:pt x="102641" y="7077"/>
                        <a:pt x="96546" y="3220"/>
                        <a:pt x="90106" y="0"/>
                      </a:cubicBezTo>
                      <a:lnTo>
                        <a:pt x="11049" y="0"/>
                      </a:lnTo>
                      <a:cubicBezTo>
                        <a:pt x="7001" y="3467"/>
                        <a:pt x="3296" y="7334"/>
                        <a:pt x="0" y="11525"/>
                      </a:cubicBezTo>
                    </a:path>
                  </a:pathLst>
                </a:custGeom>
                <a:solidFill>
                  <a:srgbClr val="99D4D6"/>
                </a:solidFill>
                <a:ln w="9525" cap="flat">
                  <a:noFill/>
                  <a:prstDash val="solid"/>
                  <a:miter/>
                </a:ln>
              </p:spPr>
              <p:txBody>
                <a:bodyPr rtlCol="0" anchor="ctr"/>
                <a:lstStyle/>
                <a:p>
                  <a:endParaRPr lang="en-AU" sz="2400"/>
                </a:p>
              </p:txBody>
            </p:sp>
            <p:sp>
              <p:nvSpPr>
                <p:cNvPr id="1314" name="Freeform 1313">
                  <a:extLst>
                    <a:ext uri="{FF2B5EF4-FFF2-40B4-BE49-F238E27FC236}">
                      <a16:creationId xmlns:a16="http://schemas.microsoft.com/office/drawing/2014/main" id="{B7EEE5EE-24E3-7F43-9168-4E748008C884}"/>
                    </a:ext>
                  </a:extLst>
                </p:cNvPr>
                <p:cNvSpPr/>
                <p:nvPr/>
              </p:nvSpPr>
              <p:spPr>
                <a:xfrm>
                  <a:off x="4506767" y="3319847"/>
                  <a:ext cx="147732" cy="11620"/>
                </a:xfrm>
                <a:custGeom>
                  <a:avLst/>
                  <a:gdLst>
                    <a:gd name="connsiteX0" fmla="*/ 0 w 147732"/>
                    <a:gd name="connsiteY0" fmla="*/ 11621 h 11620"/>
                    <a:gd name="connsiteX1" fmla="*/ 147733 w 147732"/>
                    <a:gd name="connsiteY1" fmla="*/ 11621 h 11620"/>
                    <a:gd name="connsiteX2" fmla="*/ 136970 w 147732"/>
                    <a:gd name="connsiteY2" fmla="*/ 0 h 11620"/>
                    <a:gd name="connsiteX3" fmla="*/ 6858 w 147732"/>
                    <a:gd name="connsiteY3" fmla="*/ 0 h 11620"/>
                    <a:gd name="connsiteX4" fmla="*/ 0 w 147732"/>
                    <a:gd name="connsiteY4" fmla="*/ 11621 h 11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32" h="11620">
                      <a:moveTo>
                        <a:pt x="0" y="11621"/>
                      </a:moveTo>
                      <a:lnTo>
                        <a:pt x="147733" y="11621"/>
                      </a:lnTo>
                      <a:cubicBezTo>
                        <a:pt x="144113" y="7334"/>
                        <a:pt x="140494" y="3429"/>
                        <a:pt x="136970" y="0"/>
                      </a:cubicBezTo>
                      <a:lnTo>
                        <a:pt x="6858" y="0"/>
                      </a:lnTo>
                      <a:cubicBezTo>
                        <a:pt x="4572" y="3524"/>
                        <a:pt x="2286" y="7334"/>
                        <a:pt x="0" y="11621"/>
                      </a:cubicBezTo>
                    </a:path>
                  </a:pathLst>
                </a:custGeom>
                <a:solidFill>
                  <a:srgbClr val="99D4D6"/>
                </a:solidFill>
                <a:ln w="9525" cap="flat">
                  <a:noFill/>
                  <a:prstDash val="solid"/>
                  <a:miter/>
                </a:ln>
              </p:spPr>
              <p:txBody>
                <a:bodyPr rtlCol="0" anchor="ctr"/>
                <a:lstStyle/>
                <a:p>
                  <a:endParaRPr lang="en-AU" sz="2400"/>
                </a:p>
              </p:txBody>
            </p:sp>
            <p:sp>
              <p:nvSpPr>
                <p:cNvPr id="1315" name="Freeform 1314">
                  <a:extLst>
                    <a:ext uri="{FF2B5EF4-FFF2-40B4-BE49-F238E27FC236}">
                      <a16:creationId xmlns:a16="http://schemas.microsoft.com/office/drawing/2014/main" id="{061B54B9-E036-2F49-B120-EDDCA89C4EA9}"/>
                    </a:ext>
                  </a:extLst>
                </p:cNvPr>
                <p:cNvSpPr/>
                <p:nvPr/>
              </p:nvSpPr>
              <p:spPr>
                <a:xfrm>
                  <a:off x="4496670" y="3342992"/>
                  <a:ext cx="174974" cy="11620"/>
                </a:xfrm>
                <a:custGeom>
                  <a:avLst/>
                  <a:gdLst>
                    <a:gd name="connsiteX0" fmla="*/ 0 w 174974"/>
                    <a:gd name="connsiteY0" fmla="*/ 11621 h 11620"/>
                    <a:gd name="connsiteX1" fmla="*/ 174974 w 174974"/>
                    <a:gd name="connsiteY1" fmla="*/ 11621 h 11620"/>
                    <a:gd name="connsiteX2" fmla="*/ 166878 w 174974"/>
                    <a:gd name="connsiteY2" fmla="*/ 0 h 11620"/>
                    <a:gd name="connsiteX3" fmla="*/ 4953 w 174974"/>
                    <a:gd name="connsiteY3" fmla="*/ 0 h 11620"/>
                    <a:gd name="connsiteX4" fmla="*/ 381 w 174974"/>
                    <a:gd name="connsiteY4" fmla="*/ 11621 h 11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74" h="11620">
                      <a:moveTo>
                        <a:pt x="0" y="11621"/>
                      </a:moveTo>
                      <a:lnTo>
                        <a:pt x="174974" y="11621"/>
                      </a:lnTo>
                      <a:cubicBezTo>
                        <a:pt x="172212" y="7429"/>
                        <a:pt x="169545" y="3620"/>
                        <a:pt x="166878" y="0"/>
                      </a:cubicBezTo>
                      <a:lnTo>
                        <a:pt x="4953" y="0"/>
                      </a:lnTo>
                      <a:cubicBezTo>
                        <a:pt x="3429" y="3620"/>
                        <a:pt x="1810" y="7429"/>
                        <a:pt x="381" y="11621"/>
                      </a:cubicBezTo>
                    </a:path>
                  </a:pathLst>
                </a:custGeom>
                <a:solidFill>
                  <a:srgbClr val="99D4D6"/>
                </a:solidFill>
                <a:ln w="9525" cap="flat">
                  <a:noFill/>
                  <a:prstDash val="solid"/>
                  <a:miter/>
                </a:ln>
              </p:spPr>
              <p:txBody>
                <a:bodyPr rtlCol="0" anchor="ctr"/>
                <a:lstStyle/>
                <a:p>
                  <a:endParaRPr lang="en-AU" sz="2400"/>
                </a:p>
              </p:txBody>
            </p:sp>
            <p:sp>
              <p:nvSpPr>
                <p:cNvPr id="1316" name="Freeform 1315">
                  <a:extLst>
                    <a:ext uri="{FF2B5EF4-FFF2-40B4-BE49-F238E27FC236}">
                      <a16:creationId xmlns:a16="http://schemas.microsoft.com/office/drawing/2014/main" id="{C3EF8AEB-EC61-7446-B413-B2E8CF1890E7}"/>
                    </a:ext>
                  </a:extLst>
                </p:cNvPr>
                <p:cNvSpPr/>
                <p:nvPr/>
              </p:nvSpPr>
              <p:spPr>
                <a:xfrm>
                  <a:off x="4489908" y="3366138"/>
                  <a:ext cx="195833" cy="11715"/>
                </a:xfrm>
                <a:custGeom>
                  <a:avLst/>
                  <a:gdLst>
                    <a:gd name="connsiteX0" fmla="*/ 0 w 195833"/>
                    <a:gd name="connsiteY0" fmla="*/ 11716 h 11715"/>
                    <a:gd name="connsiteX1" fmla="*/ 195834 w 195833"/>
                    <a:gd name="connsiteY1" fmla="*/ 11716 h 11715"/>
                    <a:gd name="connsiteX2" fmla="*/ 188976 w 195833"/>
                    <a:gd name="connsiteY2" fmla="*/ 0 h 11715"/>
                    <a:gd name="connsiteX3" fmla="*/ 3143 w 195833"/>
                    <a:gd name="connsiteY3" fmla="*/ 0 h 11715"/>
                    <a:gd name="connsiteX4" fmla="*/ 0 w 195833"/>
                    <a:gd name="connsiteY4" fmla="*/ 11716 h 11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33" h="11715">
                      <a:moveTo>
                        <a:pt x="0" y="11716"/>
                      </a:moveTo>
                      <a:lnTo>
                        <a:pt x="195834" y="11716"/>
                      </a:lnTo>
                      <a:cubicBezTo>
                        <a:pt x="193453" y="7715"/>
                        <a:pt x="191262" y="3715"/>
                        <a:pt x="188976" y="0"/>
                      </a:cubicBezTo>
                      <a:lnTo>
                        <a:pt x="3143" y="0"/>
                      </a:lnTo>
                      <a:cubicBezTo>
                        <a:pt x="2000" y="3715"/>
                        <a:pt x="953" y="7715"/>
                        <a:pt x="0" y="11716"/>
                      </a:cubicBezTo>
                    </a:path>
                  </a:pathLst>
                </a:custGeom>
                <a:solidFill>
                  <a:srgbClr val="99D4D6"/>
                </a:solidFill>
                <a:ln w="9525" cap="flat">
                  <a:noFill/>
                  <a:prstDash val="solid"/>
                  <a:miter/>
                </a:ln>
              </p:spPr>
              <p:txBody>
                <a:bodyPr rtlCol="0" anchor="ctr"/>
                <a:lstStyle/>
                <a:p>
                  <a:endParaRPr lang="en-AU" sz="2400"/>
                </a:p>
              </p:txBody>
            </p:sp>
            <p:sp>
              <p:nvSpPr>
                <p:cNvPr id="1317" name="Freeform 1316">
                  <a:extLst>
                    <a:ext uri="{FF2B5EF4-FFF2-40B4-BE49-F238E27FC236}">
                      <a16:creationId xmlns:a16="http://schemas.microsoft.com/office/drawing/2014/main" id="{DBD1DE90-6EA0-7040-85DE-AF81891C7065}"/>
                    </a:ext>
                  </a:extLst>
                </p:cNvPr>
                <p:cNvSpPr/>
                <p:nvPr/>
              </p:nvSpPr>
              <p:spPr>
                <a:xfrm>
                  <a:off x="4485621" y="3389474"/>
                  <a:ext cx="196215" cy="11525"/>
                </a:xfrm>
                <a:custGeom>
                  <a:avLst/>
                  <a:gdLst>
                    <a:gd name="connsiteX0" fmla="*/ 0 w 196215"/>
                    <a:gd name="connsiteY0" fmla="*/ 11525 h 11525"/>
                    <a:gd name="connsiteX1" fmla="*/ 182785 w 196215"/>
                    <a:gd name="connsiteY1" fmla="*/ 11525 h 11525"/>
                    <a:gd name="connsiteX2" fmla="*/ 196215 w 196215"/>
                    <a:gd name="connsiteY2" fmla="*/ 0 h 11525"/>
                    <a:gd name="connsiteX3" fmla="*/ 1905 w 196215"/>
                    <a:gd name="connsiteY3" fmla="*/ 0 h 11525"/>
                    <a:gd name="connsiteX4" fmla="*/ 0 w 196215"/>
                    <a:gd name="connsiteY4" fmla="*/ 11525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215" h="11525">
                      <a:moveTo>
                        <a:pt x="0" y="11525"/>
                      </a:moveTo>
                      <a:lnTo>
                        <a:pt x="182785" y="11525"/>
                      </a:lnTo>
                      <a:lnTo>
                        <a:pt x="196215" y="0"/>
                      </a:lnTo>
                      <a:lnTo>
                        <a:pt x="1905" y="0"/>
                      </a:lnTo>
                      <a:cubicBezTo>
                        <a:pt x="1143" y="3715"/>
                        <a:pt x="571" y="7525"/>
                        <a:pt x="0" y="11525"/>
                      </a:cubicBezTo>
                    </a:path>
                  </a:pathLst>
                </a:custGeom>
                <a:solidFill>
                  <a:srgbClr val="99D4D6"/>
                </a:solidFill>
                <a:ln w="9525" cap="flat">
                  <a:noFill/>
                  <a:prstDash val="solid"/>
                  <a:miter/>
                </a:ln>
              </p:spPr>
              <p:txBody>
                <a:bodyPr rtlCol="0" anchor="ctr"/>
                <a:lstStyle/>
                <a:p>
                  <a:endParaRPr lang="en-AU" sz="2400"/>
                </a:p>
              </p:txBody>
            </p:sp>
            <p:sp>
              <p:nvSpPr>
                <p:cNvPr id="1318" name="Freeform 1317">
                  <a:extLst>
                    <a:ext uri="{FF2B5EF4-FFF2-40B4-BE49-F238E27FC236}">
                      <a16:creationId xmlns:a16="http://schemas.microsoft.com/office/drawing/2014/main" id="{601D8CE1-9DD5-7B47-BBBA-9E8C3556DFB1}"/>
                    </a:ext>
                  </a:extLst>
                </p:cNvPr>
                <p:cNvSpPr/>
                <p:nvPr/>
              </p:nvSpPr>
              <p:spPr>
                <a:xfrm>
                  <a:off x="4483240" y="3412239"/>
                  <a:ext cx="171735" cy="11525"/>
                </a:xfrm>
                <a:custGeom>
                  <a:avLst/>
                  <a:gdLst>
                    <a:gd name="connsiteX0" fmla="*/ 0 w 171735"/>
                    <a:gd name="connsiteY0" fmla="*/ 11525 h 11525"/>
                    <a:gd name="connsiteX1" fmla="*/ 158210 w 171735"/>
                    <a:gd name="connsiteY1" fmla="*/ 11525 h 11525"/>
                    <a:gd name="connsiteX2" fmla="*/ 171736 w 171735"/>
                    <a:gd name="connsiteY2" fmla="*/ 0 h 11525"/>
                    <a:gd name="connsiteX3" fmla="*/ 953 w 171735"/>
                    <a:gd name="connsiteY3" fmla="*/ 0 h 11525"/>
                    <a:gd name="connsiteX4" fmla="*/ 0 w 171735"/>
                    <a:gd name="connsiteY4" fmla="*/ 11525 h 1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735" h="11525">
                      <a:moveTo>
                        <a:pt x="0" y="11525"/>
                      </a:moveTo>
                      <a:lnTo>
                        <a:pt x="158210" y="11525"/>
                      </a:lnTo>
                      <a:lnTo>
                        <a:pt x="171736" y="0"/>
                      </a:lnTo>
                      <a:lnTo>
                        <a:pt x="953" y="0"/>
                      </a:lnTo>
                      <a:cubicBezTo>
                        <a:pt x="953" y="3715"/>
                        <a:pt x="381" y="7525"/>
                        <a:pt x="0" y="11525"/>
                      </a:cubicBezTo>
                    </a:path>
                  </a:pathLst>
                </a:custGeom>
                <a:solidFill>
                  <a:srgbClr val="99D4D6"/>
                </a:solidFill>
                <a:ln w="9525" cap="flat">
                  <a:noFill/>
                  <a:prstDash val="solid"/>
                  <a:miter/>
                </a:ln>
              </p:spPr>
              <p:txBody>
                <a:bodyPr rtlCol="0" anchor="ctr"/>
                <a:lstStyle/>
                <a:p>
                  <a:endParaRPr lang="en-AU" sz="2400"/>
                </a:p>
              </p:txBody>
            </p:sp>
            <p:sp>
              <p:nvSpPr>
                <p:cNvPr id="1319" name="Freeform 1318">
                  <a:extLst>
                    <a:ext uri="{FF2B5EF4-FFF2-40B4-BE49-F238E27FC236}">
                      <a16:creationId xmlns:a16="http://schemas.microsoft.com/office/drawing/2014/main" id="{8C61A8F9-910A-7242-B79D-A7C70152866F}"/>
                    </a:ext>
                  </a:extLst>
                </p:cNvPr>
                <p:cNvSpPr/>
                <p:nvPr/>
              </p:nvSpPr>
              <p:spPr>
                <a:xfrm>
                  <a:off x="4482573" y="3435861"/>
                  <a:ext cx="152876" cy="11620"/>
                </a:xfrm>
                <a:custGeom>
                  <a:avLst/>
                  <a:gdLst>
                    <a:gd name="connsiteX0" fmla="*/ 0 w 152876"/>
                    <a:gd name="connsiteY0" fmla="*/ 11621 h 11620"/>
                    <a:gd name="connsiteX1" fmla="*/ 152876 w 152876"/>
                    <a:gd name="connsiteY1" fmla="*/ 11621 h 11620"/>
                    <a:gd name="connsiteX2" fmla="*/ 152019 w 152876"/>
                    <a:gd name="connsiteY2" fmla="*/ 0 h 11620"/>
                    <a:gd name="connsiteX3" fmla="*/ 190 w 152876"/>
                    <a:gd name="connsiteY3" fmla="*/ 0 h 11620"/>
                    <a:gd name="connsiteX4" fmla="*/ 190 w 152876"/>
                    <a:gd name="connsiteY4" fmla="*/ 11621 h 11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876" h="11620">
                      <a:moveTo>
                        <a:pt x="0" y="11621"/>
                      </a:moveTo>
                      <a:lnTo>
                        <a:pt x="152876" y="11621"/>
                      </a:lnTo>
                      <a:cubicBezTo>
                        <a:pt x="152876" y="7715"/>
                        <a:pt x="152305" y="3905"/>
                        <a:pt x="152019" y="0"/>
                      </a:cubicBezTo>
                      <a:lnTo>
                        <a:pt x="190" y="0"/>
                      </a:lnTo>
                      <a:cubicBezTo>
                        <a:pt x="190" y="3715"/>
                        <a:pt x="190" y="7620"/>
                        <a:pt x="190" y="11621"/>
                      </a:cubicBezTo>
                    </a:path>
                  </a:pathLst>
                </a:custGeom>
                <a:solidFill>
                  <a:srgbClr val="99D4D6"/>
                </a:solidFill>
                <a:ln w="9525" cap="flat">
                  <a:noFill/>
                  <a:prstDash val="solid"/>
                  <a:miter/>
                </a:ln>
              </p:spPr>
              <p:txBody>
                <a:bodyPr rtlCol="0" anchor="ctr"/>
                <a:lstStyle/>
                <a:p>
                  <a:endParaRPr lang="en-AU" sz="2400"/>
                </a:p>
              </p:txBody>
            </p:sp>
            <p:sp>
              <p:nvSpPr>
                <p:cNvPr id="1320" name="Freeform 1319">
                  <a:extLst>
                    <a:ext uri="{FF2B5EF4-FFF2-40B4-BE49-F238E27FC236}">
                      <a16:creationId xmlns:a16="http://schemas.microsoft.com/office/drawing/2014/main" id="{FCFF1E03-75D2-7F4B-A041-70180D506222}"/>
                    </a:ext>
                  </a:extLst>
                </p:cNvPr>
                <p:cNvSpPr/>
                <p:nvPr/>
              </p:nvSpPr>
              <p:spPr>
                <a:xfrm>
                  <a:off x="4482764" y="3459007"/>
                  <a:ext cx="153638" cy="11620"/>
                </a:xfrm>
                <a:custGeom>
                  <a:avLst/>
                  <a:gdLst>
                    <a:gd name="connsiteX0" fmla="*/ 0 w 153638"/>
                    <a:gd name="connsiteY0" fmla="*/ 0 h 11620"/>
                    <a:gd name="connsiteX1" fmla="*/ 0 w 153638"/>
                    <a:gd name="connsiteY1" fmla="*/ 11621 h 11620"/>
                    <a:gd name="connsiteX2" fmla="*/ 153638 w 153638"/>
                    <a:gd name="connsiteY2" fmla="*/ 11621 h 11620"/>
                    <a:gd name="connsiteX3" fmla="*/ 153067 w 153638"/>
                    <a:gd name="connsiteY3" fmla="*/ 0 h 11620"/>
                  </a:gdLst>
                  <a:ahLst/>
                  <a:cxnLst>
                    <a:cxn ang="0">
                      <a:pos x="connsiteX0" y="connsiteY0"/>
                    </a:cxn>
                    <a:cxn ang="0">
                      <a:pos x="connsiteX1" y="connsiteY1"/>
                    </a:cxn>
                    <a:cxn ang="0">
                      <a:pos x="connsiteX2" y="connsiteY2"/>
                    </a:cxn>
                    <a:cxn ang="0">
                      <a:pos x="connsiteX3" y="connsiteY3"/>
                    </a:cxn>
                  </a:cxnLst>
                  <a:rect l="l" t="t" r="r" b="b"/>
                  <a:pathLst>
                    <a:path w="153638" h="11620">
                      <a:moveTo>
                        <a:pt x="0" y="0"/>
                      </a:moveTo>
                      <a:cubicBezTo>
                        <a:pt x="0" y="3429"/>
                        <a:pt x="0" y="7429"/>
                        <a:pt x="0" y="11621"/>
                      </a:cubicBezTo>
                      <a:lnTo>
                        <a:pt x="153638" y="11621"/>
                      </a:lnTo>
                      <a:cubicBezTo>
                        <a:pt x="153638" y="7906"/>
                        <a:pt x="153638" y="3905"/>
                        <a:pt x="153067" y="0"/>
                      </a:cubicBezTo>
                      <a:close/>
                    </a:path>
                  </a:pathLst>
                </a:custGeom>
                <a:solidFill>
                  <a:srgbClr val="99D4D6"/>
                </a:solidFill>
                <a:ln w="9525" cap="flat">
                  <a:noFill/>
                  <a:prstDash val="solid"/>
                  <a:miter/>
                </a:ln>
              </p:spPr>
              <p:txBody>
                <a:bodyPr rtlCol="0" anchor="ctr"/>
                <a:lstStyle/>
                <a:p>
                  <a:endParaRPr lang="en-AU" sz="2400"/>
                </a:p>
              </p:txBody>
            </p:sp>
            <p:sp>
              <p:nvSpPr>
                <p:cNvPr id="1321" name="Freeform 1320">
                  <a:extLst>
                    <a:ext uri="{FF2B5EF4-FFF2-40B4-BE49-F238E27FC236}">
                      <a16:creationId xmlns:a16="http://schemas.microsoft.com/office/drawing/2014/main" id="{765B2255-8815-3941-BCEE-9CC706BDC3FE}"/>
                    </a:ext>
                  </a:extLst>
                </p:cNvPr>
                <p:cNvSpPr/>
                <p:nvPr/>
              </p:nvSpPr>
              <p:spPr>
                <a:xfrm>
                  <a:off x="4483240" y="3482153"/>
                  <a:ext cx="153257" cy="11715"/>
                </a:xfrm>
                <a:custGeom>
                  <a:avLst/>
                  <a:gdLst>
                    <a:gd name="connsiteX0" fmla="*/ 0 w 153257"/>
                    <a:gd name="connsiteY0" fmla="*/ 0 h 11715"/>
                    <a:gd name="connsiteX1" fmla="*/ 0 w 153257"/>
                    <a:gd name="connsiteY1" fmla="*/ 11716 h 11715"/>
                    <a:gd name="connsiteX2" fmla="*/ 153257 w 153257"/>
                    <a:gd name="connsiteY2" fmla="*/ 11716 h 11715"/>
                    <a:gd name="connsiteX3" fmla="*/ 153257 w 153257"/>
                    <a:gd name="connsiteY3" fmla="*/ 0 h 11715"/>
                  </a:gdLst>
                  <a:ahLst/>
                  <a:cxnLst>
                    <a:cxn ang="0">
                      <a:pos x="connsiteX0" y="connsiteY0"/>
                    </a:cxn>
                    <a:cxn ang="0">
                      <a:pos x="connsiteX1" y="connsiteY1"/>
                    </a:cxn>
                    <a:cxn ang="0">
                      <a:pos x="connsiteX2" y="connsiteY2"/>
                    </a:cxn>
                    <a:cxn ang="0">
                      <a:pos x="connsiteX3" y="connsiteY3"/>
                    </a:cxn>
                  </a:cxnLst>
                  <a:rect l="l" t="t" r="r" b="b"/>
                  <a:pathLst>
                    <a:path w="153257" h="11715">
                      <a:moveTo>
                        <a:pt x="0" y="0"/>
                      </a:moveTo>
                      <a:cubicBezTo>
                        <a:pt x="0" y="4000"/>
                        <a:pt x="0" y="7906"/>
                        <a:pt x="0" y="11716"/>
                      </a:cubicBezTo>
                      <a:lnTo>
                        <a:pt x="153257" y="11716"/>
                      </a:lnTo>
                      <a:cubicBezTo>
                        <a:pt x="153257" y="8096"/>
                        <a:pt x="153257" y="4191"/>
                        <a:pt x="153257" y="0"/>
                      </a:cubicBezTo>
                      <a:close/>
                    </a:path>
                  </a:pathLst>
                </a:custGeom>
                <a:solidFill>
                  <a:srgbClr val="99D4D6"/>
                </a:solidFill>
                <a:ln w="9525" cap="flat">
                  <a:noFill/>
                  <a:prstDash val="solid"/>
                  <a:miter/>
                </a:ln>
              </p:spPr>
              <p:txBody>
                <a:bodyPr rtlCol="0" anchor="ctr"/>
                <a:lstStyle/>
                <a:p>
                  <a:endParaRPr lang="en-AU" sz="2400"/>
                </a:p>
              </p:txBody>
            </p:sp>
            <p:sp>
              <p:nvSpPr>
                <p:cNvPr id="1322" name="Freeform 1321">
                  <a:extLst>
                    <a:ext uri="{FF2B5EF4-FFF2-40B4-BE49-F238E27FC236}">
                      <a16:creationId xmlns:a16="http://schemas.microsoft.com/office/drawing/2014/main" id="{072301E0-D23C-F34D-88FA-B0AF035F47A6}"/>
                    </a:ext>
                  </a:extLst>
                </p:cNvPr>
                <p:cNvSpPr/>
                <p:nvPr/>
              </p:nvSpPr>
              <p:spPr>
                <a:xfrm>
                  <a:off x="4484002" y="3505489"/>
                  <a:ext cx="152400" cy="11525"/>
                </a:xfrm>
                <a:custGeom>
                  <a:avLst/>
                  <a:gdLst>
                    <a:gd name="connsiteX0" fmla="*/ 0 w 152400"/>
                    <a:gd name="connsiteY0" fmla="*/ 0 h 11525"/>
                    <a:gd name="connsiteX1" fmla="*/ 0 w 152400"/>
                    <a:gd name="connsiteY1" fmla="*/ 11525 h 11525"/>
                    <a:gd name="connsiteX2" fmla="*/ 152400 w 152400"/>
                    <a:gd name="connsiteY2" fmla="*/ 11525 h 11525"/>
                    <a:gd name="connsiteX3" fmla="*/ 152400 w 152400"/>
                    <a:gd name="connsiteY3" fmla="*/ 0 h 11525"/>
                  </a:gdLst>
                  <a:ahLst/>
                  <a:cxnLst>
                    <a:cxn ang="0">
                      <a:pos x="connsiteX0" y="connsiteY0"/>
                    </a:cxn>
                    <a:cxn ang="0">
                      <a:pos x="connsiteX1" y="connsiteY1"/>
                    </a:cxn>
                    <a:cxn ang="0">
                      <a:pos x="connsiteX2" y="connsiteY2"/>
                    </a:cxn>
                    <a:cxn ang="0">
                      <a:pos x="connsiteX3" y="connsiteY3"/>
                    </a:cxn>
                  </a:cxnLst>
                  <a:rect l="l" t="t" r="r" b="b"/>
                  <a:pathLst>
                    <a:path w="152400" h="11525">
                      <a:moveTo>
                        <a:pt x="0" y="0"/>
                      </a:moveTo>
                      <a:cubicBezTo>
                        <a:pt x="0" y="4763"/>
                        <a:pt x="0" y="8763"/>
                        <a:pt x="0" y="11525"/>
                      </a:cubicBezTo>
                      <a:lnTo>
                        <a:pt x="152400" y="11525"/>
                      </a:lnTo>
                      <a:cubicBezTo>
                        <a:pt x="152400" y="8858"/>
                        <a:pt x="152400" y="4953"/>
                        <a:pt x="152400" y="0"/>
                      </a:cubicBezTo>
                      <a:close/>
                    </a:path>
                  </a:pathLst>
                </a:custGeom>
                <a:solidFill>
                  <a:srgbClr val="99D4D6"/>
                </a:solidFill>
                <a:ln w="9525" cap="flat">
                  <a:noFill/>
                  <a:prstDash val="solid"/>
                  <a:miter/>
                </a:ln>
              </p:spPr>
              <p:txBody>
                <a:bodyPr rtlCol="0" anchor="ctr"/>
                <a:lstStyle/>
                <a:p>
                  <a:endParaRPr lang="en-AU" sz="2400"/>
                </a:p>
              </p:txBody>
            </p:sp>
          </p:grpSp>
        </p:grpSp>
      </p:grpSp>
      <p:grpSp>
        <p:nvGrpSpPr>
          <p:cNvPr id="1241" name="Group 1240">
            <a:extLst>
              <a:ext uri="{FF2B5EF4-FFF2-40B4-BE49-F238E27FC236}">
                <a16:creationId xmlns:a16="http://schemas.microsoft.com/office/drawing/2014/main" id="{0BA2618F-9B16-1D4E-A465-7CC88C4D9973}"/>
              </a:ext>
            </a:extLst>
          </p:cNvPr>
          <p:cNvGrpSpPr/>
          <p:nvPr/>
        </p:nvGrpSpPr>
        <p:grpSpPr>
          <a:xfrm>
            <a:off x="3149391" y="4866261"/>
            <a:ext cx="976420" cy="1959258"/>
            <a:chOff x="1409561" y="3165443"/>
            <a:chExt cx="529019" cy="1061516"/>
          </a:xfrm>
        </p:grpSpPr>
        <p:sp>
          <p:nvSpPr>
            <p:cNvPr id="1269" name="Freeform 1268">
              <a:extLst>
                <a:ext uri="{FF2B5EF4-FFF2-40B4-BE49-F238E27FC236}">
                  <a16:creationId xmlns:a16="http://schemas.microsoft.com/office/drawing/2014/main" id="{8CE08E20-60BD-6847-AFF8-4CE895AD86EA}"/>
                </a:ext>
              </a:extLst>
            </p:cNvPr>
            <p:cNvSpPr/>
            <p:nvPr/>
          </p:nvSpPr>
          <p:spPr>
            <a:xfrm>
              <a:off x="1833138" y="4181496"/>
              <a:ext cx="74485" cy="29622"/>
            </a:xfrm>
            <a:custGeom>
              <a:avLst/>
              <a:gdLst>
                <a:gd name="connsiteX0" fmla="*/ 25146 w 74485"/>
                <a:gd name="connsiteY0" fmla="*/ 7049 h 29622"/>
                <a:gd name="connsiteX1" fmla="*/ 29146 w 74485"/>
                <a:gd name="connsiteY1" fmla="*/ 4096 h 29622"/>
                <a:gd name="connsiteX2" fmla="*/ 48768 w 74485"/>
                <a:gd name="connsiteY2" fmla="*/ 7811 h 29622"/>
                <a:gd name="connsiteX3" fmla="*/ 73628 w 74485"/>
                <a:gd name="connsiteY3" fmla="*/ 0 h 29622"/>
                <a:gd name="connsiteX4" fmla="*/ 73628 w 74485"/>
                <a:gd name="connsiteY4" fmla="*/ 17145 h 29622"/>
                <a:gd name="connsiteX5" fmla="*/ 68294 w 74485"/>
                <a:gd name="connsiteY5" fmla="*/ 19431 h 29622"/>
                <a:gd name="connsiteX6" fmla="*/ 0 w 74485"/>
                <a:gd name="connsiteY6" fmla="*/ 29623 h 29622"/>
                <a:gd name="connsiteX7" fmla="*/ 25336 w 74485"/>
                <a:gd name="connsiteY7" fmla="*/ 7049 h 2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485" h="29622">
                  <a:moveTo>
                    <a:pt x="25146" y="7049"/>
                  </a:moveTo>
                  <a:cubicBezTo>
                    <a:pt x="26413" y="5982"/>
                    <a:pt x="27756" y="4991"/>
                    <a:pt x="29146" y="4096"/>
                  </a:cubicBezTo>
                  <a:cubicBezTo>
                    <a:pt x="35166" y="7268"/>
                    <a:pt x="42005" y="8563"/>
                    <a:pt x="48768" y="7811"/>
                  </a:cubicBezTo>
                  <a:cubicBezTo>
                    <a:pt x="57426" y="6572"/>
                    <a:pt x="65818" y="3934"/>
                    <a:pt x="73628" y="0"/>
                  </a:cubicBezTo>
                  <a:cubicBezTo>
                    <a:pt x="74771" y="5658"/>
                    <a:pt x="74771" y="11487"/>
                    <a:pt x="73628" y="17145"/>
                  </a:cubicBezTo>
                  <a:cubicBezTo>
                    <a:pt x="72771" y="18860"/>
                    <a:pt x="70199" y="18955"/>
                    <a:pt x="68294" y="19431"/>
                  </a:cubicBezTo>
                  <a:cubicBezTo>
                    <a:pt x="45882" y="24870"/>
                    <a:pt x="23022" y="28280"/>
                    <a:pt x="0" y="29623"/>
                  </a:cubicBezTo>
                  <a:cubicBezTo>
                    <a:pt x="0" y="25146"/>
                    <a:pt x="17717" y="13621"/>
                    <a:pt x="25336" y="7049"/>
                  </a:cubicBezTo>
                </a:path>
              </a:pathLst>
            </a:custGeom>
            <a:solidFill>
              <a:srgbClr val="EB593D"/>
            </a:solidFill>
            <a:ln w="9525" cap="flat">
              <a:noFill/>
              <a:prstDash val="solid"/>
              <a:miter/>
            </a:ln>
          </p:spPr>
          <p:txBody>
            <a:bodyPr rtlCol="0" anchor="ctr"/>
            <a:lstStyle/>
            <a:p>
              <a:endParaRPr lang="en-AU" sz="2400"/>
            </a:p>
          </p:txBody>
        </p:sp>
        <p:sp>
          <p:nvSpPr>
            <p:cNvPr id="1270" name="Freeform 1269">
              <a:extLst>
                <a:ext uri="{FF2B5EF4-FFF2-40B4-BE49-F238E27FC236}">
                  <a16:creationId xmlns:a16="http://schemas.microsoft.com/office/drawing/2014/main" id="{51302268-84E8-9546-B827-B86CD1301512}"/>
                </a:ext>
              </a:extLst>
            </p:cNvPr>
            <p:cNvSpPr/>
            <p:nvPr/>
          </p:nvSpPr>
          <p:spPr>
            <a:xfrm>
              <a:off x="1862189" y="4172321"/>
              <a:ext cx="44481" cy="17193"/>
            </a:xfrm>
            <a:custGeom>
              <a:avLst/>
              <a:gdLst>
                <a:gd name="connsiteX0" fmla="*/ 95 w 44481"/>
                <a:gd name="connsiteY0" fmla="*/ 13270 h 17193"/>
                <a:gd name="connsiteX1" fmla="*/ 19145 w 44481"/>
                <a:gd name="connsiteY1" fmla="*/ 2221 h 17193"/>
                <a:gd name="connsiteX2" fmla="*/ 39338 w 44481"/>
                <a:gd name="connsiteY2" fmla="*/ 1269 h 17193"/>
                <a:gd name="connsiteX3" fmla="*/ 44482 w 44481"/>
                <a:gd name="connsiteY3" fmla="*/ 9174 h 17193"/>
                <a:gd name="connsiteX4" fmla="*/ 19621 w 44481"/>
                <a:gd name="connsiteY4" fmla="*/ 16985 h 17193"/>
                <a:gd name="connsiteX5" fmla="*/ 0 w 44481"/>
                <a:gd name="connsiteY5" fmla="*/ 13270 h 17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81" h="17193">
                  <a:moveTo>
                    <a:pt x="95" y="13270"/>
                  </a:moveTo>
                  <a:cubicBezTo>
                    <a:pt x="5867" y="8669"/>
                    <a:pt x="12287" y="4955"/>
                    <a:pt x="19145" y="2221"/>
                  </a:cubicBezTo>
                  <a:cubicBezTo>
                    <a:pt x="25575" y="-370"/>
                    <a:pt x="32690" y="-703"/>
                    <a:pt x="39338" y="1269"/>
                  </a:cubicBezTo>
                  <a:cubicBezTo>
                    <a:pt x="42253" y="2888"/>
                    <a:pt x="44177" y="5850"/>
                    <a:pt x="44482" y="9174"/>
                  </a:cubicBezTo>
                  <a:cubicBezTo>
                    <a:pt x="36671" y="13108"/>
                    <a:pt x="28280" y="15747"/>
                    <a:pt x="19621" y="16985"/>
                  </a:cubicBezTo>
                  <a:cubicBezTo>
                    <a:pt x="12859" y="17737"/>
                    <a:pt x="6020" y="16442"/>
                    <a:pt x="0" y="13270"/>
                  </a:cubicBezTo>
                </a:path>
              </a:pathLst>
            </a:custGeom>
            <a:solidFill>
              <a:srgbClr val="E88C73"/>
            </a:solidFill>
            <a:ln w="9525" cap="flat">
              <a:noFill/>
              <a:prstDash val="solid"/>
              <a:miter/>
            </a:ln>
          </p:spPr>
          <p:txBody>
            <a:bodyPr rtlCol="0" anchor="ctr"/>
            <a:lstStyle/>
            <a:p>
              <a:endParaRPr lang="en-AU" sz="2400"/>
            </a:p>
          </p:txBody>
        </p:sp>
        <p:sp>
          <p:nvSpPr>
            <p:cNvPr id="1271" name="Freeform 1270">
              <a:extLst>
                <a:ext uri="{FF2B5EF4-FFF2-40B4-BE49-F238E27FC236}">
                  <a16:creationId xmlns:a16="http://schemas.microsoft.com/office/drawing/2014/main" id="{AB95BD97-A5CC-5442-A76F-80ED9DCF039C}"/>
                </a:ext>
              </a:extLst>
            </p:cNvPr>
            <p:cNvSpPr/>
            <p:nvPr/>
          </p:nvSpPr>
          <p:spPr>
            <a:xfrm>
              <a:off x="1409561" y="3594388"/>
              <a:ext cx="209317" cy="603032"/>
            </a:xfrm>
            <a:custGeom>
              <a:avLst/>
              <a:gdLst>
                <a:gd name="connsiteX0" fmla="*/ 206788 w 209317"/>
                <a:gd name="connsiteY0" fmla="*/ 0 h 603032"/>
                <a:gd name="connsiteX1" fmla="*/ 208597 w 209317"/>
                <a:gd name="connsiteY1" fmla="*/ 421100 h 603032"/>
                <a:gd name="connsiteX2" fmla="*/ 203549 w 209317"/>
                <a:gd name="connsiteY2" fmla="*/ 559117 h 603032"/>
                <a:gd name="connsiteX3" fmla="*/ 141160 w 209317"/>
                <a:gd name="connsiteY3" fmla="*/ 560165 h 603032"/>
                <a:gd name="connsiteX4" fmla="*/ 121063 w 209317"/>
                <a:gd name="connsiteY4" fmla="*/ 152781 h 603032"/>
                <a:gd name="connsiteX5" fmla="*/ 64484 w 209317"/>
                <a:gd name="connsiteY5" fmla="*/ 598170 h 603032"/>
                <a:gd name="connsiteX6" fmla="*/ 0 w 209317"/>
                <a:gd name="connsiteY6" fmla="*/ 598932 h 603032"/>
                <a:gd name="connsiteX7" fmla="*/ 31718 w 209317"/>
                <a:gd name="connsiteY7" fmla="*/ 40576 h 60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17" h="603032">
                  <a:moveTo>
                    <a:pt x="206788" y="0"/>
                  </a:moveTo>
                  <a:cubicBezTo>
                    <a:pt x="208883" y="123825"/>
                    <a:pt x="210217" y="281178"/>
                    <a:pt x="208597" y="421100"/>
                  </a:cubicBezTo>
                  <a:cubicBezTo>
                    <a:pt x="208597" y="448342"/>
                    <a:pt x="203549" y="559117"/>
                    <a:pt x="203549" y="559117"/>
                  </a:cubicBezTo>
                  <a:cubicBezTo>
                    <a:pt x="183318" y="565652"/>
                    <a:pt x="161601" y="566023"/>
                    <a:pt x="141160" y="560165"/>
                  </a:cubicBezTo>
                  <a:cubicBezTo>
                    <a:pt x="135255" y="453104"/>
                    <a:pt x="116586" y="209836"/>
                    <a:pt x="121063" y="152781"/>
                  </a:cubicBezTo>
                  <a:cubicBezTo>
                    <a:pt x="103822" y="298799"/>
                    <a:pt x="81629" y="452152"/>
                    <a:pt x="64484" y="598170"/>
                  </a:cubicBezTo>
                  <a:cubicBezTo>
                    <a:pt x="46958" y="608647"/>
                    <a:pt x="0" y="598932"/>
                    <a:pt x="0" y="598932"/>
                  </a:cubicBezTo>
                  <a:cubicBezTo>
                    <a:pt x="1333" y="412337"/>
                    <a:pt x="2762" y="194119"/>
                    <a:pt x="31718" y="40576"/>
                  </a:cubicBezTo>
                  <a:close/>
                </a:path>
              </a:pathLst>
            </a:custGeom>
            <a:solidFill>
              <a:srgbClr val="26384D"/>
            </a:solidFill>
            <a:ln w="9525" cap="flat">
              <a:noFill/>
              <a:prstDash val="solid"/>
              <a:miter/>
            </a:ln>
          </p:spPr>
          <p:txBody>
            <a:bodyPr rtlCol="0" anchor="ctr"/>
            <a:lstStyle/>
            <a:p>
              <a:endParaRPr lang="en-AU" sz="2400"/>
            </a:p>
          </p:txBody>
        </p:sp>
        <p:sp>
          <p:nvSpPr>
            <p:cNvPr id="1272" name="Freeform 1271">
              <a:extLst>
                <a:ext uri="{FF2B5EF4-FFF2-40B4-BE49-F238E27FC236}">
                  <a16:creationId xmlns:a16="http://schemas.microsoft.com/office/drawing/2014/main" id="{F10B9285-FEC5-9F46-979B-A5F00E5DCCDE}"/>
                </a:ext>
              </a:extLst>
            </p:cNvPr>
            <p:cNvSpPr/>
            <p:nvPr/>
          </p:nvSpPr>
          <p:spPr>
            <a:xfrm>
              <a:off x="1422166" y="3311343"/>
              <a:ext cx="199835" cy="335595"/>
            </a:xfrm>
            <a:custGeom>
              <a:avLst/>
              <a:gdLst>
                <a:gd name="connsiteX0" fmla="*/ 176033 w 199835"/>
                <a:gd name="connsiteY0" fmla="*/ 28810 h 335595"/>
                <a:gd name="connsiteX1" fmla="*/ 188796 w 199835"/>
                <a:gd name="connsiteY1" fmla="*/ 50432 h 335595"/>
                <a:gd name="connsiteX2" fmla="*/ 199750 w 199835"/>
                <a:gd name="connsiteY2" fmla="*/ 279984 h 335595"/>
                <a:gd name="connsiteX3" fmla="*/ 161650 w 199835"/>
                <a:gd name="connsiteY3" fmla="*/ 324466 h 335595"/>
                <a:gd name="connsiteX4" fmla="*/ 21537 w 199835"/>
                <a:gd name="connsiteY4" fmla="*/ 328181 h 335595"/>
                <a:gd name="connsiteX5" fmla="*/ 6392 w 199835"/>
                <a:gd name="connsiteY5" fmla="*/ 310940 h 335595"/>
                <a:gd name="connsiteX6" fmla="*/ 1154 w 199835"/>
                <a:gd name="connsiteY6" fmla="*/ 89484 h 335595"/>
                <a:gd name="connsiteX7" fmla="*/ 22109 w 199835"/>
                <a:gd name="connsiteY7" fmla="*/ 35763 h 335595"/>
                <a:gd name="connsiteX8" fmla="*/ 84878 w 199835"/>
                <a:gd name="connsiteY8" fmla="*/ 3664 h 335595"/>
                <a:gd name="connsiteX9" fmla="*/ 149172 w 199835"/>
                <a:gd name="connsiteY9" fmla="*/ 7569 h 335595"/>
                <a:gd name="connsiteX10" fmla="*/ 176033 w 199835"/>
                <a:gd name="connsiteY10" fmla="*/ 28810 h 33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9835" h="335595">
                  <a:moveTo>
                    <a:pt x="176033" y="28810"/>
                  </a:moveTo>
                  <a:cubicBezTo>
                    <a:pt x="181271" y="35392"/>
                    <a:pt x="185567" y="42669"/>
                    <a:pt x="188796" y="50432"/>
                  </a:cubicBezTo>
                  <a:cubicBezTo>
                    <a:pt x="198321" y="73101"/>
                    <a:pt x="198321" y="255409"/>
                    <a:pt x="199750" y="279984"/>
                  </a:cubicBezTo>
                  <a:cubicBezTo>
                    <a:pt x="201274" y="302368"/>
                    <a:pt x="182129" y="318084"/>
                    <a:pt x="161650" y="324466"/>
                  </a:cubicBezTo>
                  <a:cubicBezTo>
                    <a:pt x="116073" y="337915"/>
                    <a:pt x="67762" y="339201"/>
                    <a:pt x="21537" y="328181"/>
                  </a:cubicBezTo>
                  <a:cubicBezTo>
                    <a:pt x="13355" y="326218"/>
                    <a:pt x="7288" y="319313"/>
                    <a:pt x="6392" y="310940"/>
                  </a:cubicBezTo>
                  <a:cubicBezTo>
                    <a:pt x="325" y="237284"/>
                    <a:pt x="-1428" y="163341"/>
                    <a:pt x="1154" y="89484"/>
                  </a:cubicBezTo>
                  <a:cubicBezTo>
                    <a:pt x="2420" y="69843"/>
                    <a:pt x="9745" y="51079"/>
                    <a:pt x="22109" y="35763"/>
                  </a:cubicBezTo>
                  <a:cubicBezTo>
                    <a:pt x="37539" y="17856"/>
                    <a:pt x="62590" y="8998"/>
                    <a:pt x="84878" y="3664"/>
                  </a:cubicBezTo>
                  <a:cubicBezTo>
                    <a:pt x="106138" y="-2318"/>
                    <a:pt x="128798" y="-946"/>
                    <a:pt x="149172" y="7569"/>
                  </a:cubicBezTo>
                  <a:cubicBezTo>
                    <a:pt x="159707" y="12389"/>
                    <a:pt x="168917" y="19675"/>
                    <a:pt x="176033" y="28810"/>
                  </a:cubicBezTo>
                </a:path>
              </a:pathLst>
            </a:custGeom>
            <a:solidFill>
              <a:srgbClr val="40A19C"/>
            </a:solidFill>
            <a:ln w="9525" cap="flat">
              <a:noFill/>
              <a:prstDash val="solid"/>
              <a:miter/>
            </a:ln>
          </p:spPr>
          <p:txBody>
            <a:bodyPr rtlCol="0" anchor="ctr"/>
            <a:lstStyle/>
            <a:p>
              <a:endParaRPr lang="en-AU" sz="2400"/>
            </a:p>
          </p:txBody>
        </p:sp>
        <p:sp>
          <p:nvSpPr>
            <p:cNvPr id="1273" name="Freeform 1272">
              <a:extLst>
                <a:ext uri="{FF2B5EF4-FFF2-40B4-BE49-F238E27FC236}">
                  <a16:creationId xmlns:a16="http://schemas.microsoft.com/office/drawing/2014/main" id="{EB6A20E5-1233-F54C-9D8F-628E0A4C4E30}"/>
                </a:ext>
              </a:extLst>
            </p:cNvPr>
            <p:cNvSpPr/>
            <p:nvPr/>
          </p:nvSpPr>
          <p:spPr>
            <a:xfrm>
              <a:off x="1677923" y="4157302"/>
              <a:ext cx="75422" cy="26479"/>
            </a:xfrm>
            <a:custGeom>
              <a:avLst/>
              <a:gdLst>
                <a:gd name="connsiteX0" fmla="*/ 26575 w 75422"/>
                <a:gd name="connsiteY0" fmla="*/ 4953 h 26479"/>
                <a:gd name="connsiteX1" fmla="*/ 30766 w 75422"/>
                <a:gd name="connsiteY1" fmla="*/ 2191 h 26479"/>
                <a:gd name="connsiteX2" fmla="*/ 49816 w 75422"/>
                <a:gd name="connsiteY2" fmla="*/ 6763 h 26479"/>
                <a:gd name="connsiteX3" fmla="*/ 74962 w 75422"/>
                <a:gd name="connsiteY3" fmla="*/ 0 h 26479"/>
                <a:gd name="connsiteX4" fmla="*/ 74009 w 75422"/>
                <a:gd name="connsiteY4" fmla="*/ 17050 h 26479"/>
                <a:gd name="connsiteX5" fmla="*/ 68675 w 75422"/>
                <a:gd name="connsiteY5" fmla="*/ 19145 h 26479"/>
                <a:gd name="connsiteX6" fmla="*/ 0 w 75422"/>
                <a:gd name="connsiteY6" fmla="*/ 26479 h 26479"/>
                <a:gd name="connsiteX7" fmla="*/ 26194 w 75422"/>
                <a:gd name="connsiteY7" fmla="*/ 4953 h 26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22" h="26479">
                  <a:moveTo>
                    <a:pt x="26575" y="4953"/>
                  </a:moveTo>
                  <a:cubicBezTo>
                    <a:pt x="27908" y="3905"/>
                    <a:pt x="29432" y="3143"/>
                    <a:pt x="30766" y="2191"/>
                  </a:cubicBezTo>
                  <a:cubicBezTo>
                    <a:pt x="36538" y="5534"/>
                    <a:pt x="43158" y="7115"/>
                    <a:pt x="49816" y="6763"/>
                  </a:cubicBezTo>
                  <a:cubicBezTo>
                    <a:pt x="58493" y="5791"/>
                    <a:pt x="66970" y="3515"/>
                    <a:pt x="74962" y="0"/>
                  </a:cubicBezTo>
                  <a:cubicBezTo>
                    <a:pt x="75809" y="5687"/>
                    <a:pt x="75486" y="11487"/>
                    <a:pt x="74009" y="17050"/>
                  </a:cubicBezTo>
                  <a:cubicBezTo>
                    <a:pt x="73152" y="18764"/>
                    <a:pt x="70580" y="18764"/>
                    <a:pt x="68675" y="19145"/>
                  </a:cubicBezTo>
                  <a:cubicBezTo>
                    <a:pt x="46044" y="23631"/>
                    <a:pt x="23060" y="26089"/>
                    <a:pt x="0" y="26479"/>
                  </a:cubicBezTo>
                  <a:cubicBezTo>
                    <a:pt x="0" y="21907"/>
                    <a:pt x="18383" y="11239"/>
                    <a:pt x="26194" y="4953"/>
                  </a:cubicBezTo>
                </a:path>
              </a:pathLst>
            </a:custGeom>
            <a:solidFill>
              <a:srgbClr val="EB593D"/>
            </a:solidFill>
            <a:ln w="9525" cap="flat">
              <a:noFill/>
              <a:prstDash val="solid"/>
              <a:miter/>
            </a:ln>
          </p:spPr>
          <p:txBody>
            <a:bodyPr rtlCol="0" anchor="ctr"/>
            <a:lstStyle/>
            <a:p>
              <a:endParaRPr lang="en-AU" sz="2400"/>
            </a:p>
          </p:txBody>
        </p:sp>
        <p:sp>
          <p:nvSpPr>
            <p:cNvPr id="1274" name="Freeform 1273">
              <a:extLst>
                <a:ext uri="{FF2B5EF4-FFF2-40B4-BE49-F238E27FC236}">
                  <a16:creationId xmlns:a16="http://schemas.microsoft.com/office/drawing/2014/main" id="{37FC0EE0-4CE5-5F40-B97B-9E05CB0C3FAD}"/>
                </a:ext>
              </a:extLst>
            </p:cNvPr>
            <p:cNvSpPr/>
            <p:nvPr/>
          </p:nvSpPr>
          <p:spPr>
            <a:xfrm>
              <a:off x="1708689" y="4147492"/>
              <a:ext cx="44576" cy="16550"/>
            </a:xfrm>
            <a:custGeom>
              <a:avLst/>
              <a:gdLst>
                <a:gd name="connsiteX0" fmla="*/ 0 w 44576"/>
                <a:gd name="connsiteY0" fmla="*/ 12002 h 16550"/>
                <a:gd name="connsiteX1" fmla="*/ 19621 w 44576"/>
                <a:gd name="connsiteY1" fmla="*/ 1714 h 16550"/>
                <a:gd name="connsiteX2" fmla="*/ 39719 w 44576"/>
                <a:gd name="connsiteY2" fmla="*/ 1714 h 16550"/>
                <a:gd name="connsiteX3" fmla="*/ 44577 w 44576"/>
                <a:gd name="connsiteY3" fmla="*/ 9811 h 16550"/>
                <a:gd name="connsiteX4" fmla="*/ 19431 w 44576"/>
                <a:gd name="connsiteY4" fmla="*/ 16478 h 16550"/>
                <a:gd name="connsiteX5" fmla="*/ 381 w 44576"/>
                <a:gd name="connsiteY5" fmla="*/ 12002 h 1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6" h="16550">
                  <a:moveTo>
                    <a:pt x="0" y="12002"/>
                  </a:moveTo>
                  <a:cubicBezTo>
                    <a:pt x="6001" y="7629"/>
                    <a:pt x="12611" y="4163"/>
                    <a:pt x="19621" y="1714"/>
                  </a:cubicBezTo>
                  <a:cubicBezTo>
                    <a:pt x="26127" y="-571"/>
                    <a:pt x="33214" y="-571"/>
                    <a:pt x="39719" y="1714"/>
                  </a:cubicBezTo>
                  <a:cubicBezTo>
                    <a:pt x="42653" y="3362"/>
                    <a:pt x="44501" y="6439"/>
                    <a:pt x="44577" y="9811"/>
                  </a:cubicBezTo>
                  <a:cubicBezTo>
                    <a:pt x="36595" y="13335"/>
                    <a:pt x="28108" y="15583"/>
                    <a:pt x="19431" y="16478"/>
                  </a:cubicBezTo>
                  <a:cubicBezTo>
                    <a:pt x="12773" y="16916"/>
                    <a:pt x="6144" y="15354"/>
                    <a:pt x="381" y="12002"/>
                  </a:cubicBezTo>
                </a:path>
              </a:pathLst>
            </a:custGeom>
            <a:solidFill>
              <a:srgbClr val="E88C73"/>
            </a:solidFill>
            <a:ln w="9525" cap="flat">
              <a:noFill/>
              <a:prstDash val="solid"/>
              <a:miter/>
            </a:ln>
          </p:spPr>
          <p:txBody>
            <a:bodyPr rtlCol="0" anchor="ctr"/>
            <a:lstStyle/>
            <a:p>
              <a:endParaRPr lang="en-AU" sz="2400"/>
            </a:p>
          </p:txBody>
        </p:sp>
        <p:sp>
          <p:nvSpPr>
            <p:cNvPr id="1275" name="Freeform 1274">
              <a:extLst>
                <a:ext uri="{FF2B5EF4-FFF2-40B4-BE49-F238E27FC236}">
                  <a16:creationId xmlns:a16="http://schemas.microsoft.com/office/drawing/2014/main" id="{47D55335-AFDD-0543-9BAD-D166DF5B1D08}"/>
                </a:ext>
              </a:extLst>
            </p:cNvPr>
            <p:cNvSpPr/>
            <p:nvPr/>
          </p:nvSpPr>
          <p:spPr>
            <a:xfrm>
              <a:off x="1630774" y="3410543"/>
              <a:ext cx="107058" cy="192801"/>
            </a:xfrm>
            <a:custGeom>
              <a:avLst/>
              <a:gdLst>
                <a:gd name="connsiteX0" fmla="*/ 80391 w 107058"/>
                <a:gd name="connsiteY0" fmla="*/ 0 h 192801"/>
                <a:gd name="connsiteX1" fmla="*/ 62103 w 107058"/>
                <a:gd name="connsiteY1" fmla="*/ 144685 h 192801"/>
                <a:gd name="connsiteX2" fmla="*/ 15621 w 107058"/>
                <a:gd name="connsiteY2" fmla="*/ 75819 h 192801"/>
                <a:gd name="connsiteX3" fmla="*/ 0 w 107058"/>
                <a:gd name="connsiteY3" fmla="*/ 100203 h 192801"/>
                <a:gd name="connsiteX4" fmla="*/ 41434 w 107058"/>
                <a:gd name="connsiteY4" fmla="*/ 172688 h 192801"/>
                <a:gd name="connsiteX5" fmla="*/ 57721 w 107058"/>
                <a:gd name="connsiteY5" fmla="*/ 191738 h 192801"/>
                <a:gd name="connsiteX6" fmla="*/ 82582 w 107058"/>
                <a:gd name="connsiteY6" fmla="*/ 183737 h 192801"/>
                <a:gd name="connsiteX7" fmla="*/ 95631 w 107058"/>
                <a:gd name="connsiteY7" fmla="*/ 156115 h 192801"/>
                <a:gd name="connsiteX8" fmla="*/ 105823 w 107058"/>
                <a:gd name="connsiteY8" fmla="*/ 48768 h 19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58" h="192801">
                  <a:moveTo>
                    <a:pt x="80391" y="0"/>
                  </a:moveTo>
                  <a:cubicBezTo>
                    <a:pt x="78419" y="48663"/>
                    <a:pt x="72304" y="97060"/>
                    <a:pt x="62103" y="144685"/>
                  </a:cubicBezTo>
                  <a:cubicBezTo>
                    <a:pt x="44729" y="123054"/>
                    <a:pt x="29185" y="100022"/>
                    <a:pt x="15621" y="75819"/>
                  </a:cubicBezTo>
                  <a:lnTo>
                    <a:pt x="0" y="100203"/>
                  </a:lnTo>
                  <a:lnTo>
                    <a:pt x="41434" y="172688"/>
                  </a:lnTo>
                  <a:cubicBezTo>
                    <a:pt x="44767" y="180565"/>
                    <a:pt x="50454" y="187223"/>
                    <a:pt x="57721" y="191738"/>
                  </a:cubicBezTo>
                  <a:cubicBezTo>
                    <a:pt x="66866" y="194653"/>
                    <a:pt x="76857" y="191443"/>
                    <a:pt x="82582" y="183737"/>
                  </a:cubicBezTo>
                  <a:cubicBezTo>
                    <a:pt x="88840" y="175555"/>
                    <a:pt x="93288" y="166145"/>
                    <a:pt x="95631" y="156115"/>
                  </a:cubicBezTo>
                  <a:cubicBezTo>
                    <a:pt x="105709" y="121282"/>
                    <a:pt x="109166" y="84877"/>
                    <a:pt x="105823" y="48768"/>
                  </a:cubicBezTo>
                  <a:close/>
                </a:path>
              </a:pathLst>
            </a:custGeom>
            <a:solidFill>
              <a:srgbClr val="F0A694"/>
            </a:solidFill>
            <a:ln w="9525" cap="flat">
              <a:noFill/>
              <a:prstDash val="solid"/>
              <a:miter/>
            </a:ln>
          </p:spPr>
          <p:txBody>
            <a:bodyPr rtlCol="0" anchor="ctr"/>
            <a:lstStyle/>
            <a:p>
              <a:endParaRPr lang="en-AU" sz="2400"/>
            </a:p>
          </p:txBody>
        </p:sp>
        <p:sp>
          <p:nvSpPr>
            <p:cNvPr id="1276" name="Freeform 1275">
              <a:extLst>
                <a:ext uri="{FF2B5EF4-FFF2-40B4-BE49-F238E27FC236}">
                  <a16:creationId xmlns:a16="http://schemas.microsoft.com/office/drawing/2014/main" id="{B47FA35D-021E-A542-8BF6-E7085CDBC982}"/>
                </a:ext>
              </a:extLst>
            </p:cNvPr>
            <p:cNvSpPr/>
            <p:nvPr/>
          </p:nvSpPr>
          <p:spPr>
            <a:xfrm>
              <a:off x="1606685" y="3439118"/>
              <a:ext cx="41674" cy="81819"/>
            </a:xfrm>
            <a:custGeom>
              <a:avLst/>
              <a:gdLst>
                <a:gd name="connsiteX0" fmla="*/ 39996 w 41674"/>
                <a:gd name="connsiteY0" fmla="*/ 57340 h 81819"/>
                <a:gd name="connsiteX1" fmla="*/ 33710 w 41674"/>
                <a:gd name="connsiteY1" fmla="*/ 15907 h 81819"/>
                <a:gd name="connsiteX2" fmla="*/ 33710 w 41674"/>
                <a:gd name="connsiteY2" fmla="*/ 32861 h 81819"/>
                <a:gd name="connsiteX3" fmla="*/ 8754 w 41674"/>
                <a:gd name="connsiteY3" fmla="*/ 1810 h 81819"/>
                <a:gd name="connsiteX4" fmla="*/ 5039 w 41674"/>
                <a:gd name="connsiteY4" fmla="*/ 0 h 81819"/>
                <a:gd name="connsiteX5" fmla="*/ 658 w 41674"/>
                <a:gd name="connsiteY5" fmla="*/ 7144 h 81819"/>
                <a:gd name="connsiteX6" fmla="*/ 8183 w 41674"/>
                <a:gd name="connsiteY6" fmla="*/ 52388 h 81819"/>
                <a:gd name="connsiteX7" fmla="*/ 38567 w 41674"/>
                <a:gd name="connsiteY7" fmla="*/ 81820 h 81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74" h="81819">
                  <a:moveTo>
                    <a:pt x="39996" y="57340"/>
                  </a:moveTo>
                  <a:cubicBezTo>
                    <a:pt x="43606" y="43253"/>
                    <a:pt x="41339" y="28289"/>
                    <a:pt x="33710" y="15907"/>
                  </a:cubicBezTo>
                  <a:cubicBezTo>
                    <a:pt x="32329" y="21469"/>
                    <a:pt x="32329" y="27289"/>
                    <a:pt x="33710" y="32861"/>
                  </a:cubicBezTo>
                  <a:cubicBezTo>
                    <a:pt x="27528" y="20964"/>
                    <a:pt x="19041" y="10411"/>
                    <a:pt x="8754" y="1810"/>
                  </a:cubicBezTo>
                  <a:cubicBezTo>
                    <a:pt x="7782" y="762"/>
                    <a:pt x="6459" y="114"/>
                    <a:pt x="5039" y="0"/>
                  </a:cubicBezTo>
                  <a:cubicBezTo>
                    <a:pt x="2277" y="0"/>
                    <a:pt x="1039" y="4000"/>
                    <a:pt x="658" y="7144"/>
                  </a:cubicBezTo>
                  <a:cubicBezTo>
                    <a:pt x="-1352" y="22641"/>
                    <a:pt x="1267" y="38376"/>
                    <a:pt x="8183" y="52388"/>
                  </a:cubicBezTo>
                  <a:cubicBezTo>
                    <a:pt x="14564" y="65446"/>
                    <a:pt x="25318" y="75857"/>
                    <a:pt x="38567" y="81820"/>
                  </a:cubicBezTo>
                  <a:close/>
                </a:path>
              </a:pathLst>
            </a:custGeom>
            <a:solidFill>
              <a:srgbClr val="F0A694"/>
            </a:solidFill>
            <a:ln w="9525" cap="flat">
              <a:noFill/>
              <a:prstDash val="solid"/>
              <a:miter/>
            </a:ln>
          </p:spPr>
          <p:txBody>
            <a:bodyPr rtlCol="0" anchor="ctr"/>
            <a:lstStyle/>
            <a:p>
              <a:endParaRPr lang="en-AU" sz="2400"/>
            </a:p>
          </p:txBody>
        </p:sp>
        <p:sp>
          <p:nvSpPr>
            <p:cNvPr id="1277" name="Freeform 1276">
              <a:extLst>
                <a:ext uri="{FF2B5EF4-FFF2-40B4-BE49-F238E27FC236}">
                  <a16:creationId xmlns:a16="http://schemas.microsoft.com/office/drawing/2014/main" id="{8866E27E-0A00-4245-BB0A-1292D6C2640F}"/>
                </a:ext>
              </a:extLst>
            </p:cNvPr>
            <p:cNvSpPr/>
            <p:nvPr/>
          </p:nvSpPr>
          <p:spPr>
            <a:xfrm>
              <a:off x="1703961" y="3580754"/>
              <a:ext cx="212780" cy="607788"/>
            </a:xfrm>
            <a:custGeom>
              <a:avLst/>
              <a:gdLst>
                <a:gd name="connsiteX0" fmla="*/ 8538 w 212780"/>
                <a:gd name="connsiteY0" fmla="*/ 572643 h 607788"/>
                <a:gd name="connsiteX1" fmla="*/ 25683 w 212780"/>
                <a:gd name="connsiteY1" fmla="*/ 0 h 607788"/>
                <a:gd name="connsiteX2" fmla="*/ 162747 w 212780"/>
                <a:gd name="connsiteY2" fmla="*/ 0 h 607788"/>
                <a:gd name="connsiteX3" fmla="*/ 210372 w 212780"/>
                <a:gd name="connsiteY3" fmla="*/ 601980 h 607788"/>
                <a:gd name="connsiteX4" fmla="*/ 153222 w 212780"/>
                <a:gd name="connsiteY4" fmla="*/ 606552 h 607788"/>
                <a:gd name="connsiteX5" fmla="*/ 85119 w 212780"/>
                <a:gd name="connsiteY5" fmla="*/ 152876 h 607788"/>
                <a:gd name="connsiteX6" fmla="*/ 52829 w 212780"/>
                <a:gd name="connsiteY6" fmla="*/ 574548 h 607788"/>
                <a:gd name="connsiteX7" fmla="*/ 8633 w 212780"/>
                <a:gd name="connsiteY7" fmla="*/ 572643 h 60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780" h="607788">
                  <a:moveTo>
                    <a:pt x="8538" y="572643"/>
                  </a:moveTo>
                  <a:cubicBezTo>
                    <a:pt x="2537" y="431006"/>
                    <a:pt x="-13941" y="158687"/>
                    <a:pt x="25683" y="0"/>
                  </a:cubicBezTo>
                  <a:lnTo>
                    <a:pt x="162747" y="0"/>
                  </a:lnTo>
                  <a:cubicBezTo>
                    <a:pt x="225517" y="93059"/>
                    <a:pt x="212182" y="572643"/>
                    <a:pt x="210372" y="601980"/>
                  </a:cubicBezTo>
                  <a:cubicBezTo>
                    <a:pt x="191875" y="607619"/>
                    <a:pt x="172377" y="609171"/>
                    <a:pt x="153222" y="606552"/>
                  </a:cubicBezTo>
                  <a:cubicBezTo>
                    <a:pt x="149222" y="599408"/>
                    <a:pt x="107598" y="301752"/>
                    <a:pt x="85119" y="152876"/>
                  </a:cubicBezTo>
                  <a:cubicBezTo>
                    <a:pt x="72736" y="294418"/>
                    <a:pt x="64068" y="458153"/>
                    <a:pt x="52829" y="574548"/>
                  </a:cubicBezTo>
                  <a:cubicBezTo>
                    <a:pt x="38237" y="578358"/>
                    <a:pt x="22844" y="577701"/>
                    <a:pt x="8633" y="572643"/>
                  </a:cubicBezTo>
                </a:path>
              </a:pathLst>
            </a:custGeom>
            <a:solidFill>
              <a:srgbClr val="F79C45"/>
            </a:solidFill>
            <a:ln w="9525" cap="flat">
              <a:noFill/>
              <a:prstDash val="solid"/>
              <a:miter/>
            </a:ln>
          </p:spPr>
          <p:txBody>
            <a:bodyPr rtlCol="0" anchor="ctr"/>
            <a:lstStyle/>
            <a:p>
              <a:endParaRPr lang="en-AU" sz="2400"/>
            </a:p>
          </p:txBody>
        </p:sp>
        <p:sp>
          <p:nvSpPr>
            <p:cNvPr id="1278" name="Freeform 1277">
              <a:extLst>
                <a:ext uri="{FF2B5EF4-FFF2-40B4-BE49-F238E27FC236}">
                  <a16:creationId xmlns:a16="http://schemas.microsoft.com/office/drawing/2014/main" id="{20886DEE-101C-0E4A-9790-ABCF47B2070E}"/>
                </a:ext>
              </a:extLst>
            </p:cNvPr>
            <p:cNvSpPr/>
            <p:nvPr/>
          </p:nvSpPr>
          <p:spPr>
            <a:xfrm>
              <a:off x="1714827" y="3208881"/>
              <a:ext cx="104757" cy="139600"/>
            </a:xfrm>
            <a:custGeom>
              <a:avLst/>
              <a:gdLst>
                <a:gd name="connsiteX0" fmla="*/ 3292 w 104757"/>
                <a:gd name="connsiteY0" fmla="*/ 74312 h 139600"/>
                <a:gd name="connsiteX1" fmla="*/ 8435 w 104757"/>
                <a:gd name="connsiteY1" fmla="*/ 98505 h 139600"/>
                <a:gd name="connsiteX2" fmla="*/ 24437 w 104757"/>
                <a:gd name="connsiteY2" fmla="*/ 131557 h 139600"/>
                <a:gd name="connsiteX3" fmla="*/ 82159 w 104757"/>
                <a:gd name="connsiteY3" fmla="*/ 130891 h 139600"/>
                <a:gd name="connsiteX4" fmla="*/ 97780 w 104757"/>
                <a:gd name="connsiteY4" fmla="*/ 123747 h 139600"/>
                <a:gd name="connsiteX5" fmla="*/ 104638 w 104757"/>
                <a:gd name="connsiteY5" fmla="*/ 106887 h 139600"/>
                <a:gd name="connsiteX6" fmla="*/ 98542 w 104757"/>
                <a:gd name="connsiteY6" fmla="*/ 94314 h 139600"/>
                <a:gd name="connsiteX7" fmla="*/ 86921 w 104757"/>
                <a:gd name="connsiteY7" fmla="*/ 64311 h 139600"/>
                <a:gd name="connsiteX8" fmla="*/ 79682 w 104757"/>
                <a:gd name="connsiteY8" fmla="*/ 29068 h 139600"/>
                <a:gd name="connsiteX9" fmla="*/ 48821 w 104757"/>
                <a:gd name="connsiteY9" fmla="*/ 4017 h 139600"/>
                <a:gd name="connsiteX10" fmla="*/ 28152 w 104757"/>
                <a:gd name="connsiteY10" fmla="*/ 779 h 139600"/>
                <a:gd name="connsiteX11" fmla="*/ 3292 w 104757"/>
                <a:gd name="connsiteY11" fmla="*/ 74312 h 13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57" h="139600">
                  <a:moveTo>
                    <a:pt x="3292" y="74312"/>
                  </a:moveTo>
                  <a:cubicBezTo>
                    <a:pt x="5101" y="84980"/>
                    <a:pt x="7197" y="93933"/>
                    <a:pt x="8435" y="98505"/>
                  </a:cubicBezTo>
                  <a:cubicBezTo>
                    <a:pt x="14341" y="120318"/>
                    <a:pt x="5578" y="113079"/>
                    <a:pt x="24437" y="131557"/>
                  </a:cubicBezTo>
                  <a:cubicBezTo>
                    <a:pt x="40534" y="147369"/>
                    <a:pt x="63871" y="135843"/>
                    <a:pt x="82159" y="130891"/>
                  </a:cubicBezTo>
                  <a:cubicBezTo>
                    <a:pt x="87836" y="129700"/>
                    <a:pt x="93170" y="127261"/>
                    <a:pt x="97780" y="123747"/>
                  </a:cubicBezTo>
                  <a:cubicBezTo>
                    <a:pt x="102780" y="119651"/>
                    <a:pt x="105362" y="113307"/>
                    <a:pt x="104638" y="106887"/>
                  </a:cubicBezTo>
                  <a:cubicBezTo>
                    <a:pt x="103495" y="102325"/>
                    <a:pt x="101418" y="98039"/>
                    <a:pt x="98542" y="94314"/>
                  </a:cubicBezTo>
                  <a:cubicBezTo>
                    <a:pt x="92903" y="85094"/>
                    <a:pt x="88969" y="74931"/>
                    <a:pt x="86921" y="64311"/>
                  </a:cubicBezTo>
                  <a:cubicBezTo>
                    <a:pt x="85749" y="52338"/>
                    <a:pt x="83321" y="40527"/>
                    <a:pt x="79682" y="29068"/>
                  </a:cubicBezTo>
                  <a:cubicBezTo>
                    <a:pt x="73920" y="16324"/>
                    <a:pt x="62480" y="7037"/>
                    <a:pt x="48821" y="4017"/>
                  </a:cubicBezTo>
                  <a:cubicBezTo>
                    <a:pt x="41963" y="2398"/>
                    <a:pt x="34819" y="2303"/>
                    <a:pt x="28152" y="779"/>
                  </a:cubicBezTo>
                  <a:cubicBezTo>
                    <a:pt x="-4805" y="-6746"/>
                    <a:pt x="-2138" y="41927"/>
                    <a:pt x="3292" y="74312"/>
                  </a:cubicBezTo>
                </a:path>
              </a:pathLst>
            </a:custGeom>
            <a:solidFill>
              <a:srgbClr val="EB593D"/>
            </a:solidFill>
            <a:ln w="9525" cap="flat">
              <a:noFill/>
              <a:prstDash val="solid"/>
              <a:miter/>
            </a:ln>
          </p:spPr>
          <p:txBody>
            <a:bodyPr rtlCol="0" anchor="ctr"/>
            <a:lstStyle/>
            <a:p>
              <a:endParaRPr lang="en-AU" sz="2400"/>
            </a:p>
          </p:txBody>
        </p:sp>
        <p:sp>
          <p:nvSpPr>
            <p:cNvPr id="1279" name="Freeform 1278">
              <a:extLst>
                <a:ext uri="{FF2B5EF4-FFF2-40B4-BE49-F238E27FC236}">
                  <a16:creationId xmlns:a16="http://schemas.microsoft.com/office/drawing/2014/main" id="{0FCC05B3-6D2C-CD4E-B8F2-F1126ADB0BEE}"/>
                </a:ext>
              </a:extLst>
            </p:cNvPr>
            <p:cNvSpPr/>
            <p:nvPr/>
          </p:nvSpPr>
          <p:spPr>
            <a:xfrm>
              <a:off x="1413190" y="4184223"/>
              <a:ext cx="91928" cy="42736"/>
            </a:xfrm>
            <a:custGeom>
              <a:avLst/>
              <a:gdLst>
                <a:gd name="connsiteX0" fmla="*/ 89759 w 91928"/>
                <a:gd name="connsiteY0" fmla="*/ 34992 h 42736"/>
                <a:gd name="connsiteX1" fmla="*/ 91759 w 91928"/>
                <a:gd name="connsiteY1" fmla="*/ 40231 h 42736"/>
                <a:gd name="connsiteX2" fmla="*/ 85187 w 91928"/>
                <a:gd name="connsiteY2" fmla="*/ 42708 h 42736"/>
                <a:gd name="connsiteX3" fmla="*/ 5367 w 91928"/>
                <a:gd name="connsiteY3" fmla="*/ 13371 h 42736"/>
                <a:gd name="connsiteX4" fmla="*/ 33 w 91928"/>
                <a:gd name="connsiteY4" fmla="*/ 5465 h 42736"/>
                <a:gd name="connsiteX5" fmla="*/ 4986 w 91928"/>
                <a:gd name="connsiteY5" fmla="*/ 322 h 42736"/>
                <a:gd name="connsiteX6" fmla="*/ 12416 w 91928"/>
                <a:gd name="connsiteY6" fmla="*/ 322 h 42736"/>
                <a:gd name="connsiteX7" fmla="*/ 89759 w 91928"/>
                <a:gd name="connsiteY7" fmla="*/ 35278 h 42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928" h="42736">
                  <a:moveTo>
                    <a:pt x="89759" y="34992"/>
                  </a:moveTo>
                  <a:cubicBezTo>
                    <a:pt x="90997" y="36421"/>
                    <a:pt x="92426" y="38326"/>
                    <a:pt x="91759" y="40231"/>
                  </a:cubicBezTo>
                  <a:cubicBezTo>
                    <a:pt x="91092" y="42136"/>
                    <a:pt x="87759" y="42898"/>
                    <a:pt x="85187" y="42708"/>
                  </a:cubicBezTo>
                  <a:cubicBezTo>
                    <a:pt x="56431" y="40250"/>
                    <a:pt x="28865" y="30116"/>
                    <a:pt x="5367" y="13371"/>
                  </a:cubicBezTo>
                  <a:cubicBezTo>
                    <a:pt x="2605" y="11466"/>
                    <a:pt x="-348" y="8799"/>
                    <a:pt x="33" y="5465"/>
                  </a:cubicBezTo>
                  <a:cubicBezTo>
                    <a:pt x="614" y="2969"/>
                    <a:pt x="2510" y="988"/>
                    <a:pt x="4986" y="322"/>
                  </a:cubicBezTo>
                  <a:cubicBezTo>
                    <a:pt x="7444" y="-107"/>
                    <a:pt x="9958" y="-107"/>
                    <a:pt x="12416" y="322"/>
                  </a:cubicBezTo>
                  <a:cubicBezTo>
                    <a:pt x="42210" y="-603"/>
                    <a:pt x="70766" y="12304"/>
                    <a:pt x="89759" y="35278"/>
                  </a:cubicBezTo>
                </a:path>
              </a:pathLst>
            </a:custGeom>
            <a:solidFill>
              <a:srgbClr val="403D3D"/>
            </a:solidFill>
            <a:ln w="9525" cap="flat">
              <a:noFill/>
              <a:prstDash val="solid"/>
              <a:miter/>
            </a:ln>
          </p:spPr>
          <p:txBody>
            <a:bodyPr rtlCol="0" anchor="ctr"/>
            <a:lstStyle/>
            <a:p>
              <a:endParaRPr lang="en-AU" sz="2400"/>
            </a:p>
          </p:txBody>
        </p:sp>
        <p:sp>
          <p:nvSpPr>
            <p:cNvPr id="1280" name="Freeform 1279">
              <a:extLst>
                <a:ext uri="{FF2B5EF4-FFF2-40B4-BE49-F238E27FC236}">
                  <a16:creationId xmlns:a16="http://schemas.microsoft.com/office/drawing/2014/main" id="{6C494E50-F907-CF49-A772-B81778436E16}"/>
                </a:ext>
              </a:extLst>
            </p:cNvPr>
            <p:cNvSpPr/>
            <p:nvPr/>
          </p:nvSpPr>
          <p:spPr>
            <a:xfrm>
              <a:off x="1549049" y="4141777"/>
              <a:ext cx="86561" cy="40916"/>
            </a:xfrm>
            <a:custGeom>
              <a:avLst/>
              <a:gdLst>
                <a:gd name="connsiteX0" fmla="*/ 24765 w 86561"/>
                <a:gd name="connsiteY0" fmla="*/ 0 h 40916"/>
                <a:gd name="connsiteX1" fmla="*/ 50006 w 86561"/>
                <a:gd name="connsiteY1" fmla="*/ 6858 h 40916"/>
                <a:gd name="connsiteX2" fmla="*/ 84392 w 86561"/>
                <a:gd name="connsiteY2" fmla="*/ 33147 h 40916"/>
                <a:gd name="connsiteX3" fmla="*/ 86392 w 86561"/>
                <a:gd name="connsiteY3" fmla="*/ 38386 h 40916"/>
                <a:gd name="connsiteX4" fmla="*/ 79820 w 86561"/>
                <a:gd name="connsiteY4" fmla="*/ 40862 h 40916"/>
                <a:gd name="connsiteX5" fmla="*/ 0 w 86561"/>
                <a:gd name="connsiteY5" fmla="*/ 11621 h 40916"/>
                <a:gd name="connsiteX6" fmla="*/ 0 w 86561"/>
                <a:gd name="connsiteY6" fmla="*/ 11621 h 40916"/>
                <a:gd name="connsiteX7" fmla="*/ 25146 w 86561"/>
                <a:gd name="connsiteY7" fmla="*/ 381 h 4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561" h="40916">
                  <a:moveTo>
                    <a:pt x="24765" y="0"/>
                  </a:moveTo>
                  <a:cubicBezTo>
                    <a:pt x="33509" y="810"/>
                    <a:pt x="42053" y="3134"/>
                    <a:pt x="50006" y="6858"/>
                  </a:cubicBezTo>
                  <a:cubicBezTo>
                    <a:pt x="63056" y="13326"/>
                    <a:pt x="74724" y="22250"/>
                    <a:pt x="84392" y="33147"/>
                  </a:cubicBezTo>
                  <a:cubicBezTo>
                    <a:pt x="85630" y="34671"/>
                    <a:pt x="87058" y="36481"/>
                    <a:pt x="86392" y="38386"/>
                  </a:cubicBezTo>
                  <a:cubicBezTo>
                    <a:pt x="85725" y="40291"/>
                    <a:pt x="82391" y="41148"/>
                    <a:pt x="79820" y="40862"/>
                  </a:cubicBezTo>
                  <a:cubicBezTo>
                    <a:pt x="51083" y="38395"/>
                    <a:pt x="23527" y="28299"/>
                    <a:pt x="0" y="11621"/>
                  </a:cubicBezTo>
                  <a:lnTo>
                    <a:pt x="0" y="11621"/>
                  </a:lnTo>
                  <a:cubicBezTo>
                    <a:pt x="8182" y="7449"/>
                    <a:pt x="16574" y="3696"/>
                    <a:pt x="25146" y="381"/>
                  </a:cubicBezTo>
                </a:path>
              </a:pathLst>
            </a:custGeom>
            <a:solidFill>
              <a:srgbClr val="403D3D"/>
            </a:solidFill>
            <a:ln w="9525" cap="flat">
              <a:noFill/>
              <a:prstDash val="solid"/>
              <a:miter/>
            </a:ln>
          </p:spPr>
          <p:txBody>
            <a:bodyPr rtlCol="0" anchor="ctr"/>
            <a:lstStyle/>
            <a:p>
              <a:endParaRPr lang="en-AU" sz="2400"/>
            </a:p>
          </p:txBody>
        </p:sp>
        <p:sp>
          <p:nvSpPr>
            <p:cNvPr id="1281" name="Freeform 1280">
              <a:extLst>
                <a:ext uri="{FF2B5EF4-FFF2-40B4-BE49-F238E27FC236}">
                  <a16:creationId xmlns:a16="http://schemas.microsoft.com/office/drawing/2014/main" id="{54C395DF-7B26-2549-A748-C6620085C554}"/>
                </a:ext>
              </a:extLst>
            </p:cNvPr>
            <p:cNvSpPr/>
            <p:nvPr/>
          </p:nvSpPr>
          <p:spPr>
            <a:xfrm>
              <a:off x="1503806" y="3263381"/>
              <a:ext cx="48982" cy="69766"/>
            </a:xfrm>
            <a:custGeom>
              <a:avLst/>
              <a:gdLst>
                <a:gd name="connsiteX0" fmla="*/ 48196 w 48982"/>
                <a:gd name="connsiteY0" fmla="*/ 45911 h 69766"/>
                <a:gd name="connsiteX1" fmla="*/ 36138 w 48982"/>
                <a:gd name="connsiteY1" fmla="*/ 68485 h 69766"/>
                <a:gd name="connsiteX2" fmla="*/ 33623 w 48982"/>
                <a:gd name="connsiteY2" fmla="*/ 69056 h 69766"/>
                <a:gd name="connsiteX3" fmla="*/ 5048 w 48982"/>
                <a:gd name="connsiteY3" fmla="*/ 56102 h 69766"/>
                <a:gd name="connsiteX4" fmla="*/ 0 w 48982"/>
                <a:gd name="connsiteY4" fmla="*/ 0 h 69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82" h="69766">
                  <a:moveTo>
                    <a:pt x="48196" y="45911"/>
                  </a:moveTo>
                  <a:cubicBezTo>
                    <a:pt x="51102" y="55474"/>
                    <a:pt x="45701" y="65580"/>
                    <a:pt x="36138" y="68485"/>
                  </a:cubicBezTo>
                  <a:cubicBezTo>
                    <a:pt x="35309" y="68732"/>
                    <a:pt x="34471" y="68923"/>
                    <a:pt x="33623" y="69056"/>
                  </a:cubicBezTo>
                  <a:cubicBezTo>
                    <a:pt x="22260" y="71790"/>
                    <a:pt x="10487" y="66456"/>
                    <a:pt x="5048" y="56102"/>
                  </a:cubicBezTo>
                  <a:cubicBezTo>
                    <a:pt x="-95" y="42958"/>
                    <a:pt x="191" y="14383"/>
                    <a:pt x="0" y="0"/>
                  </a:cubicBezTo>
                  <a:close/>
                </a:path>
              </a:pathLst>
            </a:custGeom>
            <a:solidFill>
              <a:srgbClr val="E88C73"/>
            </a:solidFill>
            <a:ln w="9525" cap="flat">
              <a:noFill/>
              <a:prstDash val="solid"/>
              <a:miter/>
            </a:ln>
          </p:spPr>
          <p:txBody>
            <a:bodyPr rtlCol="0" anchor="ctr"/>
            <a:lstStyle/>
            <a:p>
              <a:endParaRPr lang="en-AU" sz="2400"/>
            </a:p>
          </p:txBody>
        </p:sp>
        <p:sp>
          <p:nvSpPr>
            <p:cNvPr id="1282" name="Freeform 1281">
              <a:extLst>
                <a:ext uri="{FF2B5EF4-FFF2-40B4-BE49-F238E27FC236}">
                  <a16:creationId xmlns:a16="http://schemas.microsoft.com/office/drawing/2014/main" id="{6D76FE8D-E305-3E4F-AE00-22657AD6D1DA}"/>
                </a:ext>
              </a:extLst>
            </p:cNvPr>
            <p:cNvSpPr/>
            <p:nvPr/>
          </p:nvSpPr>
          <p:spPr>
            <a:xfrm>
              <a:off x="1487231" y="3179213"/>
              <a:ext cx="110753" cy="136442"/>
            </a:xfrm>
            <a:custGeom>
              <a:avLst/>
              <a:gdLst>
                <a:gd name="connsiteX0" fmla="*/ 109920 w 110753"/>
                <a:gd name="connsiteY0" fmla="*/ 73596 h 136442"/>
                <a:gd name="connsiteX1" fmla="*/ 92203 w 110753"/>
                <a:gd name="connsiteY1" fmla="*/ 120745 h 136442"/>
                <a:gd name="connsiteX2" fmla="*/ 38101 w 110753"/>
                <a:gd name="connsiteY2" fmla="*/ 131889 h 136442"/>
                <a:gd name="connsiteX3" fmla="*/ 5430 w 110753"/>
                <a:gd name="connsiteY3" fmla="*/ 82454 h 136442"/>
                <a:gd name="connsiteX4" fmla="*/ 1 w 110753"/>
                <a:gd name="connsiteY4" fmla="*/ 40544 h 136442"/>
                <a:gd name="connsiteX5" fmla="*/ 12669 w 110753"/>
                <a:gd name="connsiteY5" fmla="*/ 8254 h 136442"/>
                <a:gd name="connsiteX6" fmla="*/ 26385 w 110753"/>
                <a:gd name="connsiteY6" fmla="*/ 3587 h 136442"/>
                <a:gd name="connsiteX7" fmla="*/ 69343 w 110753"/>
                <a:gd name="connsiteY7" fmla="*/ 1016 h 136442"/>
                <a:gd name="connsiteX8" fmla="*/ 105634 w 110753"/>
                <a:gd name="connsiteY8" fmla="*/ 22923 h 136442"/>
                <a:gd name="connsiteX9" fmla="*/ 110396 w 110753"/>
                <a:gd name="connsiteY9" fmla="*/ 47878 h 136442"/>
                <a:gd name="connsiteX10" fmla="*/ 109920 w 110753"/>
                <a:gd name="connsiteY10" fmla="*/ 73596 h 13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753" h="136442">
                  <a:moveTo>
                    <a:pt x="109920" y="73596"/>
                  </a:moveTo>
                  <a:cubicBezTo>
                    <a:pt x="108872" y="90731"/>
                    <a:pt x="102700" y="107152"/>
                    <a:pt x="92203" y="120745"/>
                  </a:cubicBezTo>
                  <a:cubicBezTo>
                    <a:pt x="78773" y="136280"/>
                    <a:pt x="56580" y="140861"/>
                    <a:pt x="38101" y="131889"/>
                  </a:cubicBezTo>
                  <a:cubicBezTo>
                    <a:pt x="20194" y="123221"/>
                    <a:pt x="11146" y="105028"/>
                    <a:pt x="5430" y="82454"/>
                  </a:cubicBezTo>
                  <a:cubicBezTo>
                    <a:pt x="1773" y="68786"/>
                    <a:pt x="-56" y="54689"/>
                    <a:pt x="1" y="40544"/>
                  </a:cubicBezTo>
                  <a:cubicBezTo>
                    <a:pt x="1" y="28638"/>
                    <a:pt x="1049" y="14636"/>
                    <a:pt x="12669" y="8254"/>
                  </a:cubicBezTo>
                  <a:cubicBezTo>
                    <a:pt x="16984" y="6026"/>
                    <a:pt x="21604" y="4454"/>
                    <a:pt x="26385" y="3587"/>
                  </a:cubicBezTo>
                  <a:cubicBezTo>
                    <a:pt x="40397" y="-70"/>
                    <a:pt x="54989" y="-937"/>
                    <a:pt x="69343" y="1016"/>
                  </a:cubicBezTo>
                  <a:cubicBezTo>
                    <a:pt x="83964" y="2949"/>
                    <a:pt x="97118" y="10883"/>
                    <a:pt x="105634" y="22923"/>
                  </a:cubicBezTo>
                  <a:cubicBezTo>
                    <a:pt x="108882" y="30838"/>
                    <a:pt x="110501" y="39325"/>
                    <a:pt x="110396" y="47878"/>
                  </a:cubicBezTo>
                  <a:cubicBezTo>
                    <a:pt x="110996" y="56451"/>
                    <a:pt x="110844" y="65052"/>
                    <a:pt x="109920" y="73596"/>
                  </a:cubicBezTo>
                </a:path>
              </a:pathLst>
            </a:custGeom>
            <a:solidFill>
              <a:srgbClr val="F0A694"/>
            </a:solidFill>
            <a:ln w="9525" cap="flat">
              <a:noFill/>
              <a:prstDash val="solid"/>
              <a:miter/>
            </a:ln>
          </p:spPr>
          <p:txBody>
            <a:bodyPr rtlCol="0" anchor="ctr"/>
            <a:lstStyle/>
            <a:p>
              <a:endParaRPr lang="en-AU" sz="2400"/>
            </a:p>
          </p:txBody>
        </p:sp>
        <p:sp>
          <p:nvSpPr>
            <p:cNvPr id="1283" name="Freeform 1282">
              <a:extLst>
                <a:ext uri="{FF2B5EF4-FFF2-40B4-BE49-F238E27FC236}">
                  <a16:creationId xmlns:a16="http://schemas.microsoft.com/office/drawing/2014/main" id="{B53D1F70-99DC-B540-BA36-0DEBA3A0D4FE}"/>
                </a:ext>
              </a:extLst>
            </p:cNvPr>
            <p:cNvSpPr/>
            <p:nvPr/>
          </p:nvSpPr>
          <p:spPr>
            <a:xfrm>
              <a:off x="1477985" y="3165443"/>
              <a:ext cx="134513" cy="120702"/>
            </a:xfrm>
            <a:custGeom>
              <a:avLst/>
              <a:gdLst>
                <a:gd name="connsiteX0" fmla="*/ 39537 w 134513"/>
                <a:gd name="connsiteY0" fmla="*/ 62981 h 120702"/>
                <a:gd name="connsiteX1" fmla="*/ 28012 w 134513"/>
                <a:gd name="connsiteY1" fmla="*/ 82031 h 120702"/>
                <a:gd name="connsiteX2" fmla="*/ 22868 w 134513"/>
                <a:gd name="connsiteY2" fmla="*/ 99366 h 120702"/>
                <a:gd name="connsiteX3" fmla="*/ 23535 w 134513"/>
                <a:gd name="connsiteY3" fmla="*/ 120703 h 120702"/>
                <a:gd name="connsiteX4" fmla="*/ 12581 w 134513"/>
                <a:gd name="connsiteY4" fmla="*/ 109082 h 120702"/>
                <a:gd name="connsiteX5" fmla="*/ 6009 w 134513"/>
                <a:gd name="connsiteY5" fmla="*/ 95938 h 120702"/>
                <a:gd name="connsiteX6" fmla="*/ 199 w 134513"/>
                <a:gd name="connsiteY6" fmla="*/ 61552 h 120702"/>
                <a:gd name="connsiteX7" fmla="*/ 3913 w 134513"/>
                <a:gd name="connsiteY7" fmla="*/ 31263 h 120702"/>
                <a:gd name="connsiteX8" fmla="*/ 17820 w 134513"/>
                <a:gd name="connsiteY8" fmla="*/ 13356 h 120702"/>
                <a:gd name="connsiteX9" fmla="*/ 49824 w 134513"/>
                <a:gd name="connsiteY9" fmla="*/ 116 h 120702"/>
                <a:gd name="connsiteX10" fmla="*/ 65254 w 134513"/>
                <a:gd name="connsiteY10" fmla="*/ 783 h 120702"/>
                <a:gd name="connsiteX11" fmla="*/ 84304 w 134513"/>
                <a:gd name="connsiteY11" fmla="*/ 5069 h 120702"/>
                <a:gd name="connsiteX12" fmla="*/ 105926 w 134513"/>
                <a:gd name="connsiteY12" fmla="*/ 7355 h 120702"/>
                <a:gd name="connsiteX13" fmla="*/ 111356 w 134513"/>
                <a:gd name="connsiteY13" fmla="*/ 3736 h 120702"/>
                <a:gd name="connsiteX14" fmla="*/ 129262 w 134513"/>
                <a:gd name="connsiteY14" fmla="*/ 10213 h 120702"/>
                <a:gd name="connsiteX15" fmla="*/ 132501 w 134513"/>
                <a:gd name="connsiteY15" fmla="*/ 37264 h 120702"/>
                <a:gd name="connsiteX16" fmla="*/ 93925 w 134513"/>
                <a:gd name="connsiteY16" fmla="*/ 52694 h 120702"/>
                <a:gd name="connsiteX17" fmla="*/ 62016 w 134513"/>
                <a:gd name="connsiteY17" fmla="*/ 54313 h 120702"/>
                <a:gd name="connsiteX18" fmla="*/ 46109 w 134513"/>
                <a:gd name="connsiteY18" fmla="*/ 59457 h 120702"/>
                <a:gd name="connsiteX19" fmla="*/ 39632 w 134513"/>
                <a:gd name="connsiteY19" fmla="*/ 62695 h 12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513" h="120702">
                  <a:moveTo>
                    <a:pt x="39537" y="62981"/>
                  </a:moveTo>
                  <a:cubicBezTo>
                    <a:pt x="34136" y="68248"/>
                    <a:pt x="30174" y="74802"/>
                    <a:pt x="28012" y="82031"/>
                  </a:cubicBezTo>
                  <a:cubicBezTo>
                    <a:pt x="25354" y="87489"/>
                    <a:pt x="23621" y="93347"/>
                    <a:pt x="22868" y="99366"/>
                  </a:cubicBezTo>
                  <a:cubicBezTo>
                    <a:pt x="22449" y="106482"/>
                    <a:pt x="22668" y="113626"/>
                    <a:pt x="23535" y="120703"/>
                  </a:cubicBezTo>
                  <a:cubicBezTo>
                    <a:pt x="19820" y="116893"/>
                    <a:pt x="16106" y="113178"/>
                    <a:pt x="12581" y="109082"/>
                  </a:cubicBezTo>
                  <a:cubicBezTo>
                    <a:pt x="9181" y="105425"/>
                    <a:pt x="6895" y="100862"/>
                    <a:pt x="6009" y="95938"/>
                  </a:cubicBezTo>
                  <a:cubicBezTo>
                    <a:pt x="2990" y="84689"/>
                    <a:pt x="1046" y="73173"/>
                    <a:pt x="199" y="61552"/>
                  </a:cubicBezTo>
                  <a:cubicBezTo>
                    <a:pt x="-525" y="51313"/>
                    <a:pt x="732" y="41026"/>
                    <a:pt x="3913" y="31263"/>
                  </a:cubicBezTo>
                  <a:cubicBezTo>
                    <a:pt x="6933" y="24195"/>
                    <a:pt x="11724" y="18032"/>
                    <a:pt x="17820" y="13356"/>
                  </a:cubicBezTo>
                  <a:cubicBezTo>
                    <a:pt x="26812" y="5660"/>
                    <a:pt x="38023" y="1021"/>
                    <a:pt x="49824" y="116"/>
                  </a:cubicBezTo>
                  <a:cubicBezTo>
                    <a:pt x="55158" y="-360"/>
                    <a:pt x="60206" y="783"/>
                    <a:pt x="65254" y="783"/>
                  </a:cubicBezTo>
                  <a:cubicBezTo>
                    <a:pt x="71846" y="726"/>
                    <a:pt x="78370" y="2192"/>
                    <a:pt x="84304" y="5069"/>
                  </a:cubicBezTo>
                  <a:cubicBezTo>
                    <a:pt x="90762" y="9165"/>
                    <a:pt x="98754" y="10013"/>
                    <a:pt x="105926" y="7355"/>
                  </a:cubicBezTo>
                  <a:cubicBezTo>
                    <a:pt x="107831" y="6307"/>
                    <a:pt x="109450" y="4688"/>
                    <a:pt x="111356" y="3736"/>
                  </a:cubicBezTo>
                  <a:cubicBezTo>
                    <a:pt x="118099" y="1554"/>
                    <a:pt x="125472" y="4221"/>
                    <a:pt x="129262" y="10213"/>
                  </a:cubicBezTo>
                  <a:cubicBezTo>
                    <a:pt x="134844" y="18099"/>
                    <a:pt x="136063" y="28282"/>
                    <a:pt x="132501" y="37264"/>
                  </a:cubicBezTo>
                  <a:cubicBezTo>
                    <a:pt x="125929" y="53170"/>
                    <a:pt x="109070" y="56314"/>
                    <a:pt x="93925" y="52694"/>
                  </a:cubicBezTo>
                  <a:cubicBezTo>
                    <a:pt x="83400" y="49741"/>
                    <a:pt x="72189" y="50303"/>
                    <a:pt x="62016" y="54313"/>
                  </a:cubicBezTo>
                  <a:cubicBezTo>
                    <a:pt x="56901" y="56571"/>
                    <a:pt x="51577" y="58295"/>
                    <a:pt x="46109" y="59457"/>
                  </a:cubicBezTo>
                  <a:cubicBezTo>
                    <a:pt x="43795" y="60181"/>
                    <a:pt x="41604" y="61276"/>
                    <a:pt x="39632" y="62695"/>
                  </a:cubicBezTo>
                </a:path>
              </a:pathLst>
            </a:custGeom>
            <a:solidFill>
              <a:srgbClr val="403D3D"/>
            </a:solidFill>
            <a:ln w="9525" cap="flat">
              <a:noFill/>
              <a:prstDash val="solid"/>
              <a:miter/>
            </a:ln>
          </p:spPr>
          <p:txBody>
            <a:bodyPr rtlCol="0" anchor="ctr"/>
            <a:lstStyle/>
            <a:p>
              <a:endParaRPr lang="en-AU" sz="2400"/>
            </a:p>
          </p:txBody>
        </p:sp>
        <p:sp>
          <p:nvSpPr>
            <p:cNvPr id="1284" name="Freeform 1283">
              <a:extLst>
                <a:ext uri="{FF2B5EF4-FFF2-40B4-BE49-F238E27FC236}">
                  <a16:creationId xmlns:a16="http://schemas.microsoft.com/office/drawing/2014/main" id="{4AFE0A7C-438E-0A41-ADB4-838EBD06843D}"/>
                </a:ext>
              </a:extLst>
            </p:cNvPr>
            <p:cNvSpPr/>
            <p:nvPr/>
          </p:nvSpPr>
          <p:spPr>
            <a:xfrm>
              <a:off x="1494412" y="3245592"/>
              <a:ext cx="12632" cy="27313"/>
            </a:xfrm>
            <a:custGeom>
              <a:avLst/>
              <a:gdLst>
                <a:gd name="connsiteX0" fmla="*/ 12632 w 12632"/>
                <a:gd name="connsiteY0" fmla="*/ 9883 h 27313"/>
                <a:gd name="connsiteX1" fmla="*/ 9489 w 12632"/>
                <a:gd name="connsiteY1" fmla="*/ 2930 h 27313"/>
                <a:gd name="connsiteX2" fmla="*/ 3584 w 12632"/>
                <a:gd name="connsiteY2" fmla="*/ 73 h 27313"/>
                <a:gd name="connsiteX3" fmla="*/ 250 w 12632"/>
                <a:gd name="connsiteY3" fmla="*/ 4264 h 27313"/>
                <a:gd name="connsiteX4" fmla="*/ 250 w 12632"/>
                <a:gd name="connsiteY4" fmla="*/ 10074 h 27313"/>
                <a:gd name="connsiteX5" fmla="*/ 8442 w 12632"/>
                <a:gd name="connsiteY5" fmla="*/ 27314 h 2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2" h="27313">
                  <a:moveTo>
                    <a:pt x="12632" y="9883"/>
                  </a:moveTo>
                  <a:cubicBezTo>
                    <a:pt x="11756" y="7493"/>
                    <a:pt x="10708" y="5169"/>
                    <a:pt x="9489" y="2930"/>
                  </a:cubicBezTo>
                  <a:cubicBezTo>
                    <a:pt x="8318" y="834"/>
                    <a:pt x="5956" y="-308"/>
                    <a:pt x="3584" y="73"/>
                  </a:cubicBezTo>
                  <a:cubicBezTo>
                    <a:pt x="1888" y="882"/>
                    <a:pt x="660" y="2425"/>
                    <a:pt x="250" y="4264"/>
                  </a:cubicBezTo>
                  <a:cubicBezTo>
                    <a:pt x="-83" y="6188"/>
                    <a:pt x="-83" y="8150"/>
                    <a:pt x="250" y="10074"/>
                  </a:cubicBezTo>
                  <a:cubicBezTo>
                    <a:pt x="1422" y="16436"/>
                    <a:pt x="4241" y="22390"/>
                    <a:pt x="8442" y="27314"/>
                  </a:cubicBezTo>
                  <a:close/>
                </a:path>
              </a:pathLst>
            </a:custGeom>
            <a:solidFill>
              <a:srgbClr val="F0A694"/>
            </a:solidFill>
            <a:ln w="9525" cap="flat">
              <a:noFill/>
              <a:prstDash val="solid"/>
              <a:miter/>
            </a:ln>
          </p:spPr>
          <p:txBody>
            <a:bodyPr rtlCol="0" anchor="ctr"/>
            <a:lstStyle/>
            <a:p>
              <a:endParaRPr lang="en-AU" sz="2400"/>
            </a:p>
          </p:txBody>
        </p:sp>
        <p:sp>
          <p:nvSpPr>
            <p:cNvPr id="1285" name="Freeform 1284">
              <a:extLst>
                <a:ext uri="{FF2B5EF4-FFF2-40B4-BE49-F238E27FC236}">
                  <a16:creationId xmlns:a16="http://schemas.microsoft.com/office/drawing/2014/main" id="{809818CC-6CD8-EB40-ACEF-B026FAFB5204}"/>
                </a:ext>
              </a:extLst>
            </p:cNvPr>
            <p:cNvSpPr/>
            <p:nvPr/>
          </p:nvSpPr>
          <p:spPr>
            <a:xfrm>
              <a:off x="1580387" y="3237895"/>
              <a:ext cx="23241" cy="29201"/>
            </a:xfrm>
            <a:custGeom>
              <a:avLst/>
              <a:gdLst>
                <a:gd name="connsiteX0" fmla="*/ 20479 w 23241"/>
                <a:gd name="connsiteY0" fmla="*/ 17676 h 29201"/>
                <a:gd name="connsiteX1" fmla="*/ 3048 w 23241"/>
                <a:gd name="connsiteY1" fmla="*/ 25487 h 29201"/>
                <a:gd name="connsiteX2" fmla="*/ 3048 w 23241"/>
                <a:gd name="connsiteY2" fmla="*/ 11866 h 29201"/>
                <a:gd name="connsiteX3" fmla="*/ 20574 w 23241"/>
                <a:gd name="connsiteY3" fmla="*/ 3293 h 29201"/>
                <a:gd name="connsiteX4" fmla="*/ 1429 w 23241"/>
                <a:gd name="connsiteY4" fmla="*/ 29201 h 29201"/>
                <a:gd name="connsiteX5" fmla="*/ 2000 w 23241"/>
                <a:gd name="connsiteY5" fmla="*/ 29201 h 29201"/>
                <a:gd name="connsiteX6" fmla="*/ 22384 w 23241"/>
                <a:gd name="connsiteY6" fmla="*/ 20153 h 29201"/>
                <a:gd name="connsiteX7" fmla="*/ 23241 w 23241"/>
                <a:gd name="connsiteY7" fmla="*/ 18819 h 29201"/>
                <a:gd name="connsiteX8" fmla="*/ 23241 w 23241"/>
                <a:gd name="connsiteY8" fmla="*/ 1388 h 29201"/>
                <a:gd name="connsiteX9" fmla="*/ 22574 w 23241"/>
                <a:gd name="connsiteY9" fmla="*/ 150 h 29201"/>
                <a:gd name="connsiteX10" fmla="*/ 21146 w 23241"/>
                <a:gd name="connsiteY10" fmla="*/ 150 h 29201"/>
                <a:gd name="connsiteX11" fmla="*/ 762 w 23241"/>
                <a:gd name="connsiteY11" fmla="*/ 10151 h 29201"/>
                <a:gd name="connsiteX12" fmla="*/ 0 w 23241"/>
                <a:gd name="connsiteY12" fmla="*/ 11485 h 29201"/>
                <a:gd name="connsiteX13" fmla="*/ 0 w 23241"/>
                <a:gd name="connsiteY13" fmla="*/ 27963 h 29201"/>
                <a:gd name="connsiteX14" fmla="*/ 667 w 23241"/>
                <a:gd name="connsiteY14" fmla="*/ 29201 h 29201"/>
                <a:gd name="connsiteX15" fmla="*/ 1524 w 23241"/>
                <a:gd name="connsiteY15" fmla="*/ 29201 h 2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241" h="29201">
                  <a:moveTo>
                    <a:pt x="20479" y="17676"/>
                  </a:moveTo>
                  <a:lnTo>
                    <a:pt x="3048" y="25487"/>
                  </a:lnTo>
                  <a:lnTo>
                    <a:pt x="3048" y="11866"/>
                  </a:lnTo>
                  <a:lnTo>
                    <a:pt x="20574" y="3293"/>
                  </a:lnTo>
                  <a:close/>
                  <a:moveTo>
                    <a:pt x="1429" y="29201"/>
                  </a:moveTo>
                  <a:lnTo>
                    <a:pt x="2000" y="29201"/>
                  </a:lnTo>
                  <a:lnTo>
                    <a:pt x="22384" y="20153"/>
                  </a:lnTo>
                  <a:cubicBezTo>
                    <a:pt x="22879" y="19886"/>
                    <a:pt x="23203" y="19381"/>
                    <a:pt x="23241" y="18819"/>
                  </a:cubicBezTo>
                  <a:lnTo>
                    <a:pt x="23241" y="1388"/>
                  </a:lnTo>
                  <a:cubicBezTo>
                    <a:pt x="23222" y="893"/>
                    <a:pt x="22975" y="436"/>
                    <a:pt x="22574" y="150"/>
                  </a:cubicBezTo>
                  <a:cubicBezTo>
                    <a:pt x="22117" y="-50"/>
                    <a:pt x="21603" y="-50"/>
                    <a:pt x="21146" y="150"/>
                  </a:cubicBezTo>
                  <a:lnTo>
                    <a:pt x="762" y="10151"/>
                  </a:lnTo>
                  <a:cubicBezTo>
                    <a:pt x="286" y="10428"/>
                    <a:pt x="-9" y="10932"/>
                    <a:pt x="0" y="11485"/>
                  </a:cubicBezTo>
                  <a:lnTo>
                    <a:pt x="0" y="27963"/>
                  </a:lnTo>
                  <a:cubicBezTo>
                    <a:pt x="19" y="28458"/>
                    <a:pt x="267" y="28916"/>
                    <a:pt x="667" y="29201"/>
                  </a:cubicBezTo>
                  <a:lnTo>
                    <a:pt x="1524" y="29201"/>
                  </a:lnTo>
                </a:path>
              </a:pathLst>
            </a:custGeom>
            <a:solidFill>
              <a:srgbClr val="527D7D"/>
            </a:solidFill>
            <a:ln w="9525" cap="flat">
              <a:noFill/>
              <a:prstDash val="solid"/>
              <a:miter/>
            </a:ln>
          </p:spPr>
          <p:txBody>
            <a:bodyPr rtlCol="0" anchor="ctr"/>
            <a:lstStyle/>
            <a:p>
              <a:endParaRPr lang="en-AU" sz="2400"/>
            </a:p>
          </p:txBody>
        </p:sp>
        <p:sp>
          <p:nvSpPr>
            <p:cNvPr id="1286" name="Freeform 1285">
              <a:extLst>
                <a:ext uri="{FF2B5EF4-FFF2-40B4-BE49-F238E27FC236}">
                  <a16:creationId xmlns:a16="http://schemas.microsoft.com/office/drawing/2014/main" id="{4B68733D-B12B-EC48-815E-21E1E41956D6}"/>
                </a:ext>
              </a:extLst>
            </p:cNvPr>
            <p:cNvSpPr/>
            <p:nvPr/>
          </p:nvSpPr>
          <p:spPr>
            <a:xfrm>
              <a:off x="1545525" y="3251963"/>
              <a:ext cx="23336" cy="29610"/>
            </a:xfrm>
            <a:custGeom>
              <a:avLst/>
              <a:gdLst>
                <a:gd name="connsiteX0" fmla="*/ 20479 w 23336"/>
                <a:gd name="connsiteY0" fmla="*/ 18086 h 29610"/>
                <a:gd name="connsiteX1" fmla="*/ 3048 w 23336"/>
                <a:gd name="connsiteY1" fmla="*/ 25896 h 29610"/>
                <a:gd name="connsiteX2" fmla="*/ 3048 w 23336"/>
                <a:gd name="connsiteY2" fmla="*/ 12561 h 29610"/>
                <a:gd name="connsiteX3" fmla="*/ 20479 w 23336"/>
                <a:gd name="connsiteY3" fmla="*/ 3988 h 29610"/>
                <a:gd name="connsiteX4" fmla="*/ 1429 w 23336"/>
                <a:gd name="connsiteY4" fmla="*/ 29611 h 29610"/>
                <a:gd name="connsiteX5" fmla="*/ 2096 w 23336"/>
                <a:gd name="connsiteY5" fmla="*/ 29611 h 29610"/>
                <a:gd name="connsiteX6" fmla="*/ 22479 w 23336"/>
                <a:gd name="connsiteY6" fmla="*/ 20086 h 29610"/>
                <a:gd name="connsiteX7" fmla="*/ 23336 w 23336"/>
                <a:gd name="connsiteY7" fmla="*/ 18752 h 29610"/>
                <a:gd name="connsiteX8" fmla="*/ 23336 w 23336"/>
                <a:gd name="connsiteY8" fmla="*/ 1417 h 29610"/>
                <a:gd name="connsiteX9" fmla="*/ 22670 w 23336"/>
                <a:gd name="connsiteY9" fmla="*/ 179 h 29610"/>
                <a:gd name="connsiteX10" fmla="*/ 21241 w 23336"/>
                <a:gd name="connsiteY10" fmla="*/ 179 h 29610"/>
                <a:gd name="connsiteX11" fmla="*/ 857 w 23336"/>
                <a:gd name="connsiteY11" fmla="*/ 10180 h 29610"/>
                <a:gd name="connsiteX12" fmla="*/ 0 w 23336"/>
                <a:gd name="connsiteY12" fmla="*/ 11418 h 29610"/>
                <a:gd name="connsiteX13" fmla="*/ 0 w 23336"/>
                <a:gd name="connsiteY13" fmla="*/ 27992 h 29610"/>
                <a:gd name="connsiteX14" fmla="*/ 667 w 23336"/>
                <a:gd name="connsiteY14" fmla="*/ 29230 h 29610"/>
                <a:gd name="connsiteX15" fmla="*/ 1429 w 23336"/>
                <a:gd name="connsiteY15" fmla="*/ 29230 h 29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336" h="29610">
                  <a:moveTo>
                    <a:pt x="20479" y="18086"/>
                  </a:moveTo>
                  <a:lnTo>
                    <a:pt x="3048" y="25896"/>
                  </a:lnTo>
                  <a:lnTo>
                    <a:pt x="3048" y="12561"/>
                  </a:lnTo>
                  <a:lnTo>
                    <a:pt x="20479" y="3988"/>
                  </a:lnTo>
                  <a:close/>
                  <a:moveTo>
                    <a:pt x="1429" y="29611"/>
                  </a:moveTo>
                  <a:lnTo>
                    <a:pt x="2096" y="29611"/>
                  </a:lnTo>
                  <a:lnTo>
                    <a:pt x="22479" y="20086"/>
                  </a:lnTo>
                  <a:cubicBezTo>
                    <a:pt x="23013" y="19857"/>
                    <a:pt x="23346" y="19333"/>
                    <a:pt x="23336" y="18752"/>
                  </a:cubicBezTo>
                  <a:lnTo>
                    <a:pt x="23336" y="1417"/>
                  </a:lnTo>
                  <a:cubicBezTo>
                    <a:pt x="23327" y="922"/>
                    <a:pt x="23079" y="455"/>
                    <a:pt x="22670" y="179"/>
                  </a:cubicBezTo>
                  <a:cubicBezTo>
                    <a:pt x="22222" y="-60"/>
                    <a:pt x="21689" y="-60"/>
                    <a:pt x="21241" y="179"/>
                  </a:cubicBezTo>
                  <a:lnTo>
                    <a:pt x="857" y="10180"/>
                  </a:lnTo>
                  <a:cubicBezTo>
                    <a:pt x="343" y="10380"/>
                    <a:pt x="0" y="10866"/>
                    <a:pt x="0" y="11418"/>
                  </a:cubicBezTo>
                  <a:lnTo>
                    <a:pt x="0" y="27992"/>
                  </a:lnTo>
                  <a:cubicBezTo>
                    <a:pt x="-9" y="28496"/>
                    <a:pt x="238" y="28963"/>
                    <a:pt x="667" y="29230"/>
                  </a:cubicBezTo>
                  <a:lnTo>
                    <a:pt x="1429" y="29230"/>
                  </a:lnTo>
                </a:path>
              </a:pathLst>
            </a:custGeom>
            <a:solidFill>
              <a:srgbClr val="527D7D"/>
            </a:solidFill>
            <a:ln w="9525" cap="flat">
              <a:noFill/>
              <a:prstDash val="solid"/>
              <a:miter/>
            </a:ln>
          </p:spPr>
          <p:txBody>
            <a:bodyPr rtlCol="0" anchor="ctr"/>
            <a:lstStyle/>
            <a:p>
              <a:endParaRPr lang="en-AU" sz="2400"/>
            </a:p>
          </p:txBody>
        </p:sp>
        <p:sp>
          <p:nvSpPr>
            <p:cNvPr id="1287" name="Freeform 1286">
              <a:extLst>
                <a:ext uri="{FF2B5EF4-FFF2-40B4-BE49-F238E27FC236}">
                  <a16:creationId xmlns:a16="http://schemas.microsoft.com/office/drawing/2014/main" id="{608F0915-C54C-3044-A309-4D112F5A321E}"/>
                </a:ext>
              </a:extLst>
            </p:cNvPr>
            <p:cNvSpPr/>
            <p:nvPr/>
          </p:nvSpPr>
          <p:spPr>
            <a:xfrm>
              <a:off x="1502609" y="3244036"/>
              <a:ext cx="45973" cy="26393"/>
            </a:xfrm>
            <a:custGeom>
              <a:avLst/>
              <a:gdLst>
                <a:gd name="connsiteX0" fmla="*/ 44535 w 45973"/>
                <a:gd name="connsiteY0" fmla="*/ 26394 h 26393"/>
                <a:gd name="connsiteX1" fmla="*/ 45773 w 45973"/>
                <a:gd name="connsiteY1" fmla="*/ 25631 h 26393"/>
                <a:gd name="connsiteX2" fmla="*/ 45278 w 45973"/>
                <a:gd name="connsiteY2" fmla="*/ 23669 h 26393"/>
                <a:gd name="connsiteX3" fmla="*/ 45202 w 45973"/>
                <a:gd name="connsiteY3" fmla="*/ 23631 h 26393"/>
                <a:gd name="connsiteX4" fmla="*/ 2149 w 45973"/>
                <a:gd name="connsiteY4" fmla="*/ 200 h 26393"/>
                <a:gd name="connsiteX5" fmla="*/ 187 w 45973"/>
                <a:gd name="connsiteY5" fmla="*/ 695 h 26393"/>
                <a:gd name="connsiteX6" fmla="*/ 149 w 45973"/>
                <a:gd name="connsiteY6" fmla="*/ 771 h 26393"/>
                <a:gd name="connsiteX7" fmla="*/ 815 w 45973"/>
                <a:gd name="connsiteY7" fmla="*/ 2771 h 26393"/>
                <a:gd name="connsiteX8" fmla="*/ 43868 w 45973"/>
                <a:gd name="connsiteY8" fmla="*/ 26203 h 26393"/>
                <a:gd name="connsiteX9" fmla="*/ 44535 w 45973"/>
                <a:gd name="connsiteY9" fmla="*/ 26203 h 26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973" h="26393">
                  <a:moveTo>
                    <a:pt x="44535" y="26394"/>
                  </a:moveTo>
                  <a:cubicBezTo>
                    <a:pt x="45059" y="26403"/>
                    <a:pt x="45545" y="26108"/>
                    <a:pt x="45773" y="25631"/>
                  </a:cubicBezTo>
                  <a:cubicBezTo>
                    <a:pt x="46173" y="24955"/>
                    <a:pt x="45954" y="24079"/>
                    <a:pt x="45278" y="23669"/>
                  </a:cubicBezTo>
                  <a:cubicBezTo>
                    <a:pt x="45249" y="23660"/>
                    <a:pt x="45230" y="23641"/>
                    <a:pt x="45202" y="23631"/>
                  </a:cubicBezTo>
                  <a:lnTo>
                    <a:pt x="2149" y="200"/>
                  </a:lnTo>
                  <a:cubicBezTo>
                    <a:pt x="1473" y="-200"/>
                    <a:pt x="596" y="19"/>
                    <a:pt x="187" y="695"/>
                  </a:cubicBezTo>
                  <a:cubicBezTo>
                    <a:pt x="177" y="724"/>
                    <a:pt x="158" y="743"/>
                    <a:pt x="149" y="771"/>
                  </a:cubicBezTo>
                  <a:cubicBezTo>
                    <a:pt x="-204" y="1505"/>
                    <a:pt x="91" y="2390"/>
                    <a:pt x="815" y="2771"/>
                  </a:cubicBezTo>
                  <a:lnTo>
                    <a:pt x="43868" y="26203"/>
                  </a:lnTo>
                  <a:lnTo>
                    <a:pt x="44535" y="26203"/>
                  </a:lnTo>
                </a:path>
              </a:pathLst>
            </a:custGeom>
            <a:solidFill>
              <a:srgbClr val="527D7D"/>
            </a:solidFill>
            <a:ln w="9525" cap="flat">
              <a:noFill/>
              <a:prstDash val="solid"/>
              <a:miter/>
            </a:ln>
          </p:spPr>
          <p:txBody>
            <a:bodyPr rtlCol="0" anchor="ctr"/>
            <a:lstStyle/>
            <a:p>
              <a:endParaRPr lang="en-AU" sz="2400"/>
            </a:p>
          </p:txBody>
        </p:sp>
        <p:sp>
          <p:nvSpPr>
            <p:cNvPr id="1288" name="Freeform 1287">
              <a:extLst>
                <a:ext uri="{FF2B5EF4-FFF2-40B4-BE49-F238E27FC236}">
                  <a16:creationId xmlns:a16="http://schemas.microsoft.com/office/drawing/2014/main" id="{CA199294-03F5-C44A-AB30-9120E9743541}"/>
                </a:ext>
              </a:extLst>
            </p:cNvPr>
            <p:cNvSpPr/>
            <p:nvPr/>
          </p:nvSpPr>
          <p:spPr>
            <a:xfrm>
              <a:off x="1566885" y="3255971"/>
              <a:ext cx="16605" cy="7216"/>
            </a:xfrm>
            <a:custGeom>
              <a:avLst/>
              <a:gdLst>
                <a:gd name="connsiteX0" fmla="*/ 1405 w 16605"/>
                <a:gd name="connsiteY0" fmla="*/ 7124 h 7216"/>
                <a:gd name="connsiteX1" fmla="*/ 2358 w 16605"/>
                <a:gd name="connsiteY1" fmla="*/ 7124 h 7216"/>
                <a:gd name="connsiteX2" fmla="*/ 14454 w 16605"/>
                <a:gd name="connsiteY2" fmla="*/ 3314 h 7216"/>
                <a:gd name="connsiteX3" fmla="*/ 16293 w 16605"/>
                <a:gd name="connsiteY3" fmla="*/ 2876 h 7216"/>
                <a:gd name="connsiteX4" fmla="*/ 16359 w 16605"/>
                <a:gd name="connsiteY4" fmla="*/ 2743 h 7216"/>
                <a:gd name="connsiteX5" fmla="*/ 16112 w 16605"/>
                <a:gd name="connsiteY5" fmla="*/ 1009 h 7216"/>
                <a:gd name="connsiteX6" fmla="*/ 15788 w 16605"/>
                <a:gd name="connsiteY6" fmla="*/ 837 h 7216"/>
                <a:gd name="connsiteX7" fmla="*/ 453 w 16605"/>
                <a:gd name="connsiteY7" fmla="*/ 5028 h 7216"/>
                <a:gd name="connsiteX8" fmla="*/ 338 w 16605"/>
                <a:gd name="connsiteY8" fmla="*/ 6914 h 7216"/>
                <a:gd name="connsiteX9" fmla="*/ 453 w 16605"/>
                <a:gd name="connsiteY9" fmla="*/ 7029 h 7216"/>
                <a:gd name="connsiteX10" fmla="*/ 1500 w 16605"/>
                <a:gd name="connsiteY10" fmla="*/ 7029 h 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05" h="7216">
                  <a:moveTo>
                    <a:pt x="1405" y="7124"/>
                  </a:moveTo>
                  <a:cubicBezTo>
                    <a:pt x="1710" y="7248"/>
                    <a:pt x="2053" y="7248"/>
                    <a:pt x="2358" y="7124"/>
                  </a:cubicBezTo>
                  <a:cubicBezTo>
                    <a:pt x="9311" y="837"/>
                    <a:pt x="14264" y="3314"/>
                    <a:pt x="14454" y="3314"/>
                  </a:cubicBezTo>
                  <a:cubicBezTo>
                    <a:pt x="15083" y="3695"/>
                    <a:pt x="15902" y="3504"/>
                    <a:pt x="16293" y="2876"/>
                  </a:cubicBezTo>
                  <a:cubicBezTo>
                    <a:pt x="16312" y="2828"/>
                    <a:pt x="16340" y="2790"/>
                    <a:pt x="16359" y="2743"/>
                  </a:cubicBezTo>
                  <a:cubicBezTo>
                    <a:pt x="16769" y="2190"/>
                    <a:pt x="16655" y="1419"/>
                    <a:pt x="16112" y="1009"/>
                  </a:cubicBezTo>
                  <a:cubicBezTo>
                    <a:pt x="16007" y="933"/>
                    <a:pt x="15902" y="876"/>
                    <a:pt x="15788" y="837"/>
                  </a:cubicBezTo>
                  <a:cubicBezTo>
                    <a:pt x="15788" y="837"/>
                    <a:pt x="8930" y="-2782"/>
                    <a:pt x="453" y="5028"/>
                  </a:cubicBezTo>
                  <a:cubicBezTo>
                    <a:pt x="-100" y="5514"/>
                    <a:pt x="-157" y="6362"/>
                    <a:pt x="338" y="6914"/>
                  </a:cubicBezTo>
                  <a:cubicBezTo>
                    <a:pt x="367" y="6953"/>
                    <a:pt x="415" y="6991"/>
                    <a:pt x="453" y="7029"/>
                  </a:cubicBezTo>
                  <a:cubicBezTo>
                    <a:pt x="786" y="7181"/>
                    <a:pt x="1167" y="7181"/>
                    <a:pt x="1500" y="7029"/>
                  </a:cubicBezTo>
                </a:path>
              </a:pathLst>
            </a:custGeom>
            <a:solidFill>
              <a:srgbClr val="527D7D"/>
            </a:solidFill>
            <a:ln w="9525" cap="flat">
              <a:noFill/>
              <a:prstDash val="solid"/>
              <a:miter/>
            </a:ln>
          </p:spPr>
          <p:txBody>
            <a:bodyPr rtlCol="0" anchor="ctr"/>
            <a:lstStyle/>
            <a:p>
              <a:endParaRPr lang="en-AU" sz="2400"/>
            </a:p>
          </p:txBody>
        </p:sp>
        <p:sp>
          <p:nvSpPr>
            <p:cNvPr id="1289" name="Freeform 1288">
              <a:extLst>
                <a:ext uri="{FF2B5EF4-FFF2-40B4-BE49-F238E27FC236}">
                  <a16:creationId xmlns:a16="http://schemas.microsoft.com/office/drawing/2014/main" id="{816F827D-5EA9-D94A-808D-818F001F337E}"/>
                </a:ext>
              </a:extLst>
            </p:cNvPr>
            <p:cNvSpPr/>
            <p:nvPr/>
          </p:nvSpPr>
          <p:spPr>
            <a:xfrm>
              <a:off x="1501677" y="3243186"/>
              <a:ext cx="88461" cy="82012"/>
            </a:xfrm>
            <a:custGeom>
              <a:avLst/>
              <a:gdLst>
                <a:gd name="connsiteX0" fmla="*/ 82139 w 88461"/>
                <a:gd name="connsiteY0" fmla="*/ 70107 h 82012"/>
                <a:gd name="connsiteX1" fmla="*/ 57279 w 88461"/>
                <a:gd name="connsiteY1" fmla="*/ 82013 h 82012"/>
                <a:gd name="connsiteX2" fmla="*/ 4225 w 88461"/>
                <a:gd name="connsiteY2" fmla="*/ 51342 h 82012"/>
                <a:gd name="connsiteX3" fmla="*/ 4225 w 88461"/>
                <a:gd name="connsiteY3" fmla="*/ 29435 h 82012"/>
                <a:gd name="connsiteX4" fmla="*/ 796 w 88461"/>
                <a:gd name="connsiteY4" fmla="*/ 8003 h 82012"/>
                <a:gd name="connsiteX5" fmla="*/ 33 w 88461"/>
                <a:gd name="connsiteY5" fmla="*/ 2955 h 82012"/>
                <a:gd name="connsiteX6" fmla="*/ 3558 w 88461"/>
                <a:gd name="connsiteY6" fmla="*/ 2 h 82012"/>
                <a:gd name="connsiteX7" fmla="*/ 26513 w 88461"/>
                <a:gd name="connsiteY7" fmla="*/ 48294 h 82012"/>
                <a:gd name="connsiteX8" fmla="*/ 37467 w 88461"/>
                <a:gd name="connsiteY8" fmla="*/ 55343 h 82012"/>
                <a:gd name="connsiteX9" fmla="*/ 52421 w 88461"/>
                <a:gd name="connsiteY9" fmla="*/ 48675 h 82012"/>
                <a:gd name="connsiteX10" fmla="*/ 73186 w 88461"/>
                <a:gd name="connsiteY10" fmla="*/ 39912 h 82012"/>
                <a:gd name="connsiteX11" fmla="*/ 85568 w 88461"/>
                <a:gd name="connsiteY11" fmla="*/ 42389 h 82012"/>
                <a:gd name="connsiteX12" fmla="*/ 88425 w 88461"/>
                <a:gd name="connsiteY12" fmla="*/ 38579 h 82012"/>
                <a:gd name="connsiteX13" fmla="*/ 81949 w 88461"/>
                <a:gd name="connsiteY13" fmla="*/ 70107 h 8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461" h="82012">
                  <a:moveTo>
                    <a:pt x="82139" y="70107"/>
                  </a:moveTo>
                  <a:cubicBezTo>
                    <a:pt x="76091" y="77650"/>
                    <a:pt x="66947" y="82022"/>
                    <a:pt x="57279" y="82013"/>
                  </a:cubicBezTo>
                  <a:cubicBezTo>
                    <a:pt x="47754" y="82013"/>
                    <a:pt x="16226" y="78108"/>
                    <a:pt x="4225" y="51342"/>
                  </a:cubicBezTo>
                  <a:cubicBezTo>
                    <a:pt x="1081" y="44389"/>
                    <a:pt x="4701" y="36674"/>
                    <a:pt x="4225" y="29435"/>
                  </a:cubicBezTo>
                  <a:cubicBezTo>
                    <a:pt x="4034" y="22167"/>
                    <a:pt x="2882" y="14966"/>
                    <a:pt x="796" y="8003"/>
                  </a:cubicBezTo>
                  <a:cubicBezTo>
                    <a:pt x="167" y="6403"/>
                    <a:pt x="-100" y="4670"/>
                    <a:pt x="33" y="2955"/>
                  </a:cubicBezTo>
                  <a:cubicBezTo>
                    <a:pt x="281" y="1212"/>
                    <a:pt x="1796" y="-64"/>
                    <a:pt x="3558" y="2"/>
                  </a:cubicBezTo>
                  <a:cubicBezTo>
                    <a:pt x="6501" y="17948"/>
                    <a:pt x="14454" y="34683"/>
                    <a:pt x="26513" y="48294"/>
                  </a:cubicBezTo>
                  <a:cubicBezTo>
                    <a:pt x="29161" y="51933"/>
                    <a:pt x="33066" y="54447"/>
                    <a:pt x="37467" y="55343"/>
                  </a:cubicBezTo>
                  <a:cubicBezTo>
                    <a:pt x="43077" y="54933"/>
                    <a:pt x="48363" y="52571"/>
                    <a:pt x="52421" y="48675"/>
                  </a:cubicBezTo>
                  <a:cubicBezTo>
                    <a:pt x="58660" y="44351"/>
                    <a:pt x="65737" y="41370"/>
                    <a:pt x="73186" y="39912"/>
                  </a:cubicBezTo>
                  <a:cubicBezTo>
                    <a:pt x="77453" y="38436"/>
                    <a:pt x="82196" y="39379"/>
                    <a:pt x="85568" y="42389"/>
                  </a:cubicBezTo>
                  <a:cubicBezTo>
                    <a:pt x="86444" y="41065"/>
                    <a:pt x="87397" y="39788"/>
                    <a:pt x="88425" y="38579"/>
                  </a:cubicBezTo>
                  <a:cubicBezTo>
                    <a:pt x="88778" y="49447"/>
                    <a:pt x="86559" y="60248"/>
                    <a:pt x="81949" y="70107"/>
                  </a:cubicBezTo>
                </a:path>
              </a:pathLst>
            </a:custGeom>
            <a:solidFill>
              <a:srgbClr val="403D3D"/>
            </a:solidFill>
            <a:ln w="9525" cap="flat">
              <a:noFill/>
              <a:prstDash val="solid"/>
              <a:miter/>
            </a:ln>
          </p:spPr>
          <p:txBody>
            <a:bodyPr rtlCol="0" anchor="ctr"/>
            <a:lstStyle/>
            <a:p>
              <a:endParaRPr lang="en-AU" sz="2400"/>
            </a:p>
          </p:txBody>
        </p:sp>
        <p:sp>
          <p:nvSpPr>
            <p:cNvPr id="1290" name="Freeform 1289">
              <a:extLst>
                <a:ext uri="{FF2B5EF4-FFF2-40B4-BE49-F238E27FC236}">
                  <a16:creationId xmlns:a16="http://schemas.microsoft.com/office/drawing/2014/main" id="{B54CDFF0-333B-E648-AE3C-720F941B13FB}"/>
                </a:ext>
              </a:extLst>
            </p:cNvPr>
            <p:cNvSpPr/>
            <p:nvPr/>
          </p:nvSpPr>
          <p:spPr>
            <a:xfrm>
              <a:off x="1563046" y="3289284"/>
              <a:ext cx="17054" cy="7208"/>
            </a:xfrm>
            <a:custGeom>
              <a:avLst/>
              <a:gdLst>
                <a:gd name="connsiteX0" fmla="*/ 386 w 17054"/>
                <a:gd name="connsiteY0" fmla="*/ 4100 h 7208"/>
                <a:gd name="connsiteX1" fmla="*/ 17055 w 17054"/>
                <a:gd name="connsiteY1" fmla="*/ 195 h 7208"/>
                <a:gd name="connsiteX2" fmla="*/ 13721 w 17054"/>
                <a:gd name="connsiteY2" fmla="*/ 4386 h 7208"/>
                <a:gd name="connsiteX3" fmla="*/ 8673 w 17054"/>
                <a:gd name="connsiteY3" fmla="*/ 3434 h 7208"/>
                <a:gd name="connsiteX4" fmla="*/ 3529 w 17054"/>
                <a:gd name="connsiteY4" fmla="*/ 6958 h 7208"/>
                <a:gd name="connsiteX5" fmla="*/ 862 w 17054"/>
                <a:gd name="connsiteY5" fmla="*/ 6958 h 7208"/>
                <a:gd name="connsiteX6" fmla="*/ 386 w 17054"/>
                <a:gd name="connsiteY6" fmla="*/ 4386 h 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54" h="7208">
                  <a:moveTo>
                    <a:pt x="386" y="4100"/>
                  </a:moveTo>
                  <a:cubicBezTo>
                    <a:pt x="5291" y="843"/>
                    <a:pt x="11206" y="-548"/>
                    <a:pt x="17055" y="195"/>
                  </a:cubicBezTo>
                  <a:cubicBezTo>
                    <a:pt x="16759" y="2081"/>
                    <a:pt x="15493" y="3672"/>
                    <a:pt x="13721" y="4386"/>
                  </a:cubicBezTo>
                  <a:cubicBezTo>
                    <a:pt x="11997" y="5053"/>
                    <a:pt x="10035" y="4691"/>
                    <a:pt x="8673" y="3434"/>
                  </a:cubicBezTo>
                  <a:cubicBezTo>
                    <a:pt x="7511" y="5263"/>
                    <a:pt x="5653" y="6539"/>
                    <a:pt x="3529" y="6958"/>
                  </a:cubicBezTo>
                  <a:cubicBezTo>
                    <a:pt x="2672" y="7292"/>
                    <a:pt x="1720" y="7292"/>
                    <a:pt x="862" y="6958"/>
                  </a:cubicBezTo>
                  <a:cubicBezTo>
                    <a:pt x="100" y="6387"/>
                    <a:pt x="-376" y="4958"/>
                    <a:pt x="386" y="4386"/>
                  </a:cubicBezTo>
                </a:path>
              </a:pathLst>
            </a:custGeom>
            <a:solidFill>
              <a:srgbClr val="F0A694"/>
            </a:solidFill>
            <a:ln w="9525" cap="flat">
              <a:noFill/>
              <a:prstDash val="solid"/>
              <a:miter/>
            </a:ln>
          </p:spPr>
          <p:txBody>
            <a:bodyPr rtlCol="0" anchor="ctr"/>
            <a:lstStyle/>
            <a:p>
              <a:endParaRPr lang="en-AU" sz="2400"/>
            </a:p>
          </p:txBody>
        </p:sp>
        <p:sp>
          <p:nvSpPr>
            <p:cNvPr id="1291" name="Freeform 1290">
              <a:extLst>
                <a:ext uri="{FF2B5EF4-FFF2-40B4-BE49-F238E27FC236}">
                  <a16:creationId xmlns:a16="http://schemas.microsoft.com/office/drawing/2014/main" id="{8736D340-B912-3D49-B3C4-7AA01B02D60B}"/>
                </a:ext>
              </a:extLst>
            </p:cNvPr>
            <p:cNvSpPr/>
            <p:nvPr/>
          </p:nvSpPr>
          <p:spPr>
            <a:xfrm>
              <a:off x="1563051" y="3360251"/>
              <a:ext cx="132397" cy="166877"/>
            </a:xfrm>
            <a:custGeom>
              <a:avLst/>
              <a:gdLst>
                <a:gd name="connsiteX0" fmla="*/ 31052 w 132397"/>
                <a:gd name="connsiteY0" fmla="*/ 44101 h 166877"/>
                <a:gd name="connsiteX1" fmla="*/ 0 w 132397"/>
                <a:gd name="connsiteY1" fmla="*/ 166878 h 166877"/>
                <a:gd name="connsiteX2" fmla="*/ 89821 w 132397"/>
                <a:gd name="connsiteY2" fmla="*/ 122777 h 166877"/>
                <a:gd name="connsiteX3" fmla="*/ 132398 w 132397"/>
                <a:gd name="connsiteY3" fmla="*/ 0 h 166877"/>
                <a:gd name="connsiteX4" fmla="*/ 31052 w 132397"/>
                <a:gd name="connsiteY4" fmla="*/ 44101 h 166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97" h="166877">
                  <a:moveTo>
                    <a:pt x="31052" y="44101"/>
                  </a:moveTo>
                  <a:lnTo>
                    <a:pt x="0" y="166878"/>
                  </a:lnTo>
                  <a:lnTo>
                    <a:pt x="89821" y="122777"/>
                  </a:lnTo>
                  <a:lnTo>
                    <a:pt x="132398" y="0"/>
                  </a:lnTo>
                  <a:lnTo>
                    <a:pt x="31052" y="44101"/>
                  </a:lnTo>
                  <a:close/>
                </a:path>
              </a:pathLst>
            </a:custGeom>
            <a:solidFill>
              <a:srgbClr val="403D3D"/>
            </a:solidFill>
            <a:ln w="9525" cap="flat">
              <a:noFill/>
              <a:prstDash val="solid"/>
              <a:miter/>
            </a:ln>
          </p:spPr>
          <p:txBody>
            <a:bodyPr rtlCol="0" anchor="ctr"/>
            <a:lstStyle/>
            <a:p>
              <a:endParaRPr lang="en-AU" sz="2400"/>
            </a:p>
          </p:txBody>
        </p:sp>
        <p:sp>
          <p:nvSpPr>
            <p:cNvPr id="1292" name="Freeform 1291">
              <a:extLst>
                <a:ext uri="{FF2B5EF4-FFF2-40B4-BE49-F238E27FC236}">
                  <a16:creationId xmlns:a16="http://schemas.microsoft.com/office/drawing/2014/main" id="{214DEF42-31D7-3544-8645-0D385458A1DE}"/>
                </a:ext>
              </a:extLst>
            </p:cNvPr>
            <p:cNvSpPr/>
            <p:nvPr/>
          </p:nvSpPr>
          <p:spPr>
            <a:xfrm>
              <a:off x="1558877" y="3427305"/>
              <a:ext cx="50307" cy="64325"/>
            </a:xfrm>
            <a:custGeom>
              <a:avLst/>
              <a:gdLst>
                <a:gd name="connsiteX0" fmla="*/ 11985 w 50307"/>
                <a:gd name="connsiteY0" fmla="*/ 18194 h 64325"/>
                <a:gd name="connsiteX1" fmla="*/ 17129 w 50307"/>
                <a:gd name="connsiteY1" fmla="*/ 9526 h 64325"/>
                <a:gd name="connsiteX2" fmla="*/ 21415 w 50307"/>
                <a:gd name="connsiteY2" fmla="*/ 4287 h 64325"/>
                <a:gd name="connsiteX3" fmla="*/ 26254 w 50307"/>
                <a:gd name="connsiteY3" fmla="*/ 5497 h 64325"/>
                <a:gd name="connsiteX4" fmla="*/ 26654 w 50307"/>
                <a:gd name="connsiteY4" fmla="*/ 6478 h 64325"/>
                <a:gd name="connsiteX5" fmla="*/ 25415 w 50307"/>
                <a:gd name="connsiteY5" fmla="*/ 12193 h 64325"/>
                <a:gd name="connsiteX6" fmla="*/ 27225 w 50307"/>
                <a:gd name="connsiteY6" fmla="*/ 16861 h 64325"/>
                <a:gd name="connsiteX7" fmla="*/ 28844 w 50307"/>
                <a:gd name="connsiteY7" fmla="*/ 15813 h 64325"/>
                <a:gd name="connsiteX8" fmla="*/ 38369 w 50307"/>
                <a:gd name="connsiteY8" fmla="*/ 6288 h 64325"/>
                <a:gd name="connsiteX9" fmla="*/ 45418 w 50307"/>
                <a:gd name="connsiteY9" fmla="*/ 1 h 64325"/>
                <a:gd name="connsiteX10" fmla="*/ 50085 w 50307"/>
                <a:gd name="connsiteY10" fmla="*/ 10479 h 64325"/>
                <a:gd name="connsiteX11" fmla="*/ 49514 w 50307"/>
                <a:gd name="connsiteY11" fmla="*/ 25719 h 64325"/>
                <a:gd name="connsiteX12" fmla="*/ 38083 w 50307"/>
                <a:gd name="connsiteY12" fmla="*/ 51151 h 64325"/>
                <a:gd name="connsiteX13" fmla="*/ 24367 w 50307"/>
                <a:gd name="connsiteY13" fmla="*/ 62485 h 64325"/>
                <a:gd name="connsiteX14" fmla="*/ 7985 w 50307"/>
                <a:gd name="connsiteY14" fmla="*/ 62009 h 64325"/>
                <a:gd name="connsiteX15" fmla="*/ 12080 w 50307"/>
                <a:gd name="connsiteY15" fmla="*/ 17908 h 6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307" h="64325">
                  <a:moveTo>
                    <a:pt x="11985" y="18194"/>
                  </a:moveTo>
                  <a:cubicBezTo>
                    <a:pt x="13890" y="14955"/>
                    <a:pt x="15795" y="12003"/>
                    <a:pt x="17129" y="9526"/>
                  </a:cubicBezTo>
                  <a:cubicBezTo>
                    <a:pt x="18043" y="7412"/>
                    <a:pt x="19529" y="5602"/>
                    <a:pt x="21415" y="4287"/>
                  </a:cubicBezTo>
                  <a:cubicBezTo>
                    <a:pt x="23082" y="3287"/>
                    <a:pt x="25244" y="3830"/>
                    <a:pt x="26254" y="5497"/>
                  </a:cubicBezTo>
                  <a:cubicBezTo>
                    <a:pt x="26434" y="5802"/>
                    <a:pt x="26568" y="6135"/>
                    <a:pt x="26654" y="6478"/>
                  </a:cubicBezTo>
                  <a:cubicBezTo>
                    <a:pt x="26749" y="8460"/>
                    <a:pt x="26320" y="10431"/>
                    <a:pt x="25415" y="12193"/>
                  </a:cubicBezTo>
                  <a:cubicBezTo>
                    <a:pt x="24844" y="14098"/>
                    <a:pt x="25415" y="17051"/>
                    <a:pt x="27225" y="16861"/>
                  </a:cubicBezTo>
                  <a:cubicBezTo>
                    <a:pt x="27863" y="16699"/>
                    <a:pt x="28435" y="16327"/>
                    <a:pt x="28844" y="15813"/>
                  </a:cubicBezTo>
                  <a:lnTo>
                    <a:pt x="38369" y="6288"/>
                  </a:lnTo>
                  <a:cubicBezTo>
                    <a:pt x="39989" y="4669"/>
                    <a:pt x="43132" y="-94"/>
                    <a:pt x="45418" y="1"/>
                  </a:cubicBezTo>
                  <a:cubicBezTo>
                    <a:pt x="49133" y="1"/>
                    <a:pt x="49799" y="7240"/>
                    <a:pt x="50085" y="10479"/>
                  </a:cubicBezTo>
                  <a:cubicBezTo>
                    <a:pt x="50514" y="15565"/>
                    <a:pt x="50323" y="20680"/>
                    <a:pt x="49514" y="25719"/>
                  </a:cubicBezTo>
                  <a:cubicBezTo>
                    <a:pt x="48094" y="35082"/>
                    <a:pt x="44141" y="43873"/>
                    <a:pt x="38083" y="51151"/>
                  </a:cubicBezTo>
                  <a:cubicBezTo>
                    <a:pt x="34350" y="55846"/>
                    <a:pt x="29683" y="59704"/>
                    <a:pt x="24367" y="62485"/>
                  </a:cubicBezTo>
                  <a:cubicBezTo>
                    <a:pt x="19176" y="65095"/>
                    <a:pt x="13014" y="64924"/>
                    <a:pt x="7985" y="62009"/>
                  </a:cubicBezTo>
                  <a:cubicBezTo>
                    <a:pt x="-7922" y="51912"/>
                    <a:pt x="3412" y="32005"/>
                    <a:pt x="12080" y="17908"/>
                  </a:cubicBezTo>
                </a:path>
              </a:pathLst>
            </a:custGeom>
            <a:solidFill>
              <a:srgbClr val="F0A694"/>
            </a:solidFill>
            <a:ln w="9525" cap="flat">
              <a:noFill/>
              <a:prstDash val="solid"/>
              <a:miter/>
            </a:ln>
          </p:spPr>
          <p:txBody>
            <a:bodyPr rtlCol="0" anchor="ctr"/>
            <a:lstStyle/>
            <a:p>
              <a:endParaRPr lang="en-AU" sz="2400"/>
            </a:p>
          </p:txBody>
        </p:sp>
        <p:sp>
          <p:nvSpPr>
            <p:cNvPr id="1293" name="Freeform 1292">
              <a:extLst>
                <a:ext uri="{FF2B5EF4-FFF2-40B4-BE49-F238E27FC236}">
                  <a16:creationId xmlns:a16="http://schemas.microsoft.com/office/drawing/2014/main" id="{7570016E-42FA-E540-B556-D0D9C2E82BAA}"/>
                </a:ext>
              </a:extLst>
            </p:cNvPr>
            <p:cNvSpPr/>
            <p:nvPr/>
          </p:nvSpPr>
          <p:spPr>
            <a:xfrm>
              <a:off x="1440151" y="3350264"/>
              <a:ext cx="140331" cy="230756"/>
            </a:xfrm>
            <a:custGeom>
              <a:avLst/>
              <a:gdLst>
                <a:gd name="connsiteX0" fmla="*/ 47558 w 140331"/>
                <a:gd name="connsiteY0" fmla="*/ 13797 h 230756"/>
                <a:gd name="connsiteX1" fmla="*/ 52034 w 140331"/>
                <a:gd name="connsiteY1" fmla="*/ 67422 h 230756"/>
                <a:gd name="connsiteX2" fmla="*/ 61559 w 140331"/>
                <a:gd name="connsiteY2" fmla="*/ 170007 h 230756"/>
                <a:gd name="connsiteX3" fmla="*/ 121281 w 140331"/>
                <a:gd name="connsiteY3" fmla="*/ 110190 h 230756"/>
                <a:gd name="connsiteX4" fmla="*/ 140331 w 140331"/>
                <a:gd name="connsiteY4" fmla="*/ 151719 h 230756"/>
                <a:gd name="connsiteX5" fmla="*/ 99659 w 140331"/>
                <a:gd name="connsiteY5" fmla="*/ 208297 h 230756"/>
                <a:gd name="connsiteX6" fmla="*/ 37747 w 140331"/>
                <a:gd name="connsiteY6" fmla="*/ 224394 h 230756"/>
                <a:gd name="connsiteX7" fmla="*/ 12411 w 140331"/>
                <a:gd name="connsiteY7" fmla="*/ 176769 h 230756"/>
                <a:gd name="connsiteX8" fmla="*/ 218 w 140331"/>
                <a:gd name="connsiteY8" fmla="*/ 66565 h 230756"/>
                <a:gd name="connsiteX9" fmla="*/ 29365 w 140331"/>
                <a:gd name="connsiteY9" fmla="*/ 366 h 230756"/>
                <a:gd name="connsiteX10" fmla="*/ 47558 w 140331"/>
                <a:gd name="connsiteY10" fmla="*/ 13797 h 23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331" h="230756">
                  <a:moveTo>
                    <a:pt x="47558" y="13797"/>
                  </a:moveTo>
                  <a:cubicBezTo>
                    <a:pt x="54797" y="28275"/>
                    <a:pt x="52034" y="51325"/>
                    <a:pt x="52034" y="67422"/>
                  </a:cubicBezTo>
                  <a:cubicBezTo>
                    <a:pt x="52292" y="101827"/>
                    <a:pt x="55482" y="136145"/>
                    <a:pt x="61559" y="170007"/>
                  </a:cubicBezTo>
                  <a:cubicBezTo>
                    <a:pt x="84743" y="153633"/>
                    <a:pt x="104946" y="133402"/>
                    <a:pt x="121281" y="110190"/>
                  </a:cubicBezTo>
                  <a:cubicBezTo>
                    <a:pt x="123910" y="125458"/>
                    <a:pt x="130482" y="139765"/>
                    <a:pt x="140331" y="151719"/>
                  </a:cubicBezTo>
                  <a:cubicBezTo>
                    <a:pt x="130035" y="172721"/>
                    <a:pt x="116290" y="191847"/>
                    <a:pt x="99659" y="208297"/>
                  </a:cubicBezTo>
                  <a:cubicBezTo>
                    <a:pt x="82610" y="226775"/>
                    <a:pt x="57559" y="238777"/>
                    <a:pt x="37747" y="224394"/>
                  </a:cubicBezTo>
                  <a:cubicBezTo>
                    <a:pt x="23841" y="214298"/>
                    <a:pt x="16601" y="195819"/>
                    <a:pt x="12411" y="176769"/>
                  </a:cubicBezTo>
                  <a:cubicBezTo>
                    <a:pt x="4428" y="140574"/>
                    <a:pt x="342" y="103627"/>
                    <a:pt x="218" y="66565"/>
                  </a:cubicBezTo>
                  <a:cubicBezTo>
                    <a:pt x="218" y="41895"/>
                    <a:pt x="-4449" y="-4587"/>
                    <a:pt x="29365" y="366"/>
                  </a:cubicBezTo>
                  <a:cubicBezTo>
                    <a:pt x="37366" y="1338"/>
                    <a:pt x="44272" y="6434"/>
                    <a:pt x="47558" y="13797"/>
                  </a:cubicBezTo>
                </a:path>
              </a:pathLst>
            </a:custGeom>
            <a:solidFill>
              <a:srgbClr val="99D4D6"/>
            </a:solidFill>
            <a:ln w="9525" cap="flat">
              <a:noFill/>
              <a:prstDash val="solid"/>
              <a:miter/>
            </a:ln>
          </p:spPr>
          <p:txBody>
            <a:bodyPr rtlCol="0" anchor="ctr"/>
            <a:lstStyle/>
            <a:p>
              <a:endParaRPr lang="en-AU" sz="2400"/>
            </a:p>
          </p:txBody>
        </p:sp>
        <p:sp>
          <p:nvSpPr>
            <p:cNvPr id="1294" name="Freeform 1293">
              <a:extLst>
                <a:ext uri="{FF2B5EF4-FFF2-40B4-BE49-F238E27FC236}">
                  <a16:creationId xmlns:a16="http://schemas.microsoft.com/office/drawing/2014/main" id="{954AFEE9-E18B-4C4F-9579-5354380482A6}"/>
                </a:ext>
              </a:extLst>
            </p:cNvPr>
            <p:cNvSpPr/>
            <p:nvPr/>
          </p:nvSpPr>
          <p:spPr>
            <a:xfrm>
              <a:off x="1765267" y="3272716"/>
              <a:ext cx="39835" cy="60070"/>
            </a:xfrm>
            <a:custGeom>
              <a:avLst/>
              <a:gdLst>
                <a:gd name="connsiteX0" fmla="*/ 0 w 39835"/>
                <a:gd name="connsiteY0" fmla="*/ 36766 h 60070"/>
                <a:gd name="connsiteX1" fmla="*/ 1905 w 39835"/>
                <a:gd name="connsiteY1" fmla="*/ 57721 h 60070"/>
                <a:gd name="connsiteX2" fmla="*/ 9525 w 39835"/>
                <a:gd name="connsiteY2" fmla="*/ 55531 h 60070"/>
                <a:gd name="connsiteX3" fmla="*/ 38100 w 39835"/>
                <a:gd name="connsiteY3" fmla="*/ 54673 h 60070"/>
                <a:gd name="connsiteX4" fmla="*/ 38100 w 39835"/>
                <a:gd name="connsiteY4" fmla="*/ 0 h 60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35" h="60070">
                  <a:moveTo>
                    <a:pt x="0" y="36766"/>
                  </a:moveTo>
                  <a:lnTo>
                    <a:pt x="1905" y="57721"/>
                  </a:lnTo>
                  <a:cubicBezTo>
                    <a:pt x="4201" y="56321"/>
                    <a:pt x="6839" y="55569"/>
                    <a:pt x="9525" y="55531"/>
                  </a:cubicBezTo>
                  <a:cubicBezTo>
                    <a:pt x="19907" y="56388"/>
                    <a:pt x="34195" y="65818"/>
                    <a:pt x="38100" y="54673"/>
                  </a:cubicBezTo>
                  <a:cubicBezTo>
                    <a:pt x="42005" y="43529"/>
                    <a:pt x="38100" y="12192"/>
                    <a:pt x="38100" y="0"/>
                  </a:cubicBezTo>
                  <a:close/>
                </a:path>
              </a:pathLst>
            </a:custGeom>
            <a:solidFill>
              <a:srgbClr val="E88C73"/>
            </a:solidFill>
            <a:ln w="9525" cap="flat">
              <a:noFill/>
              <a:prstDash val="solid"/>
              <a:miter/>
            </a:ln>
          </p:spPr>
          <p:txBody>
            <a:bodyPr rtlCol="0" anchor="ctr"/>
            <a:lstStyle/>
            <a:p>
              <a:endParaRPr lang="en-AU" sz="2400"/>
            </a:p>
          </p:txBody>
        </p:sp>
        <p:sp>
          <p:nvSpPr>
            <p:cNvPr id="1295" name="Freeform 1294">
              <a:extLst>
                <a:ext uri="{FF2B5EF4-FFF2-40B4-BE49-F238E27FC236}">
                  <a16:creationId xmlns:a16="http://schemas.microsoft.com/office/drawing/2014/main" id="{415B8BD3-9F48-7844-A8B1-98CD5756F619}"/>
                </a:ext>
              </a:extLst>
            </p:cNvPr>
            <p:cNvSpPr/>
            <p:nvPr/>
          </p:nvSpPr>
          <p:spPr>
            <a:xfrm>
              <a:off x="1723947" y="3186270"/>
              <a:ext cx="93981" cy="130829"/>
            </a:xfrm>
            <a:custGeom>
              <a:avLst/>
              <a:gdLst>
                <a:gd name="connsiteX0" fmla="*/ 839 w 93981"/>
                <a:gd name="connsiteY0" fmla="*/ 77397 h 130829"/>
                <a:gd name="connsiteX1" fmla="*/ 15984 w 93981"/>
                <a:gd name="connsiteY1" fmla="*/ 117402 h 130829"/>
                <a:gd name="connsiteX2" fmla="*/ 61799 w 93981"/>
                <a:gd name="connsiteY2" fmla="*/ 126927 h 130829"/>
                <a:gd name="connsiteX3" fmla="*/ 89517 w 93981"/>
                <a:gd name="connsiteY3" fmla="*/ 84922 h 130829"/>
                <a:gd name="connsiteX4" fmla="*/ 89517 w 93981"/>
                <a:gd name="connsiteY4" fmla="*/ 25772 h 130829"/>
                <a:gd name="connsiteX5" fmla="*/ 21413 w 93981"/>
                <a:gd name="connsiteY5" fmla="*/ 5674 h 130829"/>
                <a:gd name="connsiteX6" fmla="*/ 3792 w 93981"/>
                <a:gd name="connsiteY6" fmla="*/ 35868 h 130829"/>
                <a:gd name="connsiteX7" fmla="*/ 744 w 93981"/>
                <a:gd name="connsiteY7" fmla="*/ 77397 h 13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981" h="130829">
                  <a:moveTo>
                    <a:pt x="839" y="77397"/>
                  </a:moveTo>
                  <a:cubicBezTo>
                    <a:pt x="1744" y="91952"/>
                    <a:pt x="7030" y="105896"/>
                    <a:pt x="15984" y="117402"/>
                  </a:cubicBezTo>
                  <a:cubicBezTo>
                    <a:pt x="27280" y="130690"/>
                    <a:pt x="46149" y="134614"/>
                    <a:pt x="61799" y="126927"/>
                  </a:cubicBezTo>
                  <a:cubicBezTo>
                    <a:pt x="77039" y="119498"/>
                    <a:pt x="84659" y="104067"/>
                    <a:pt x="89517" y="84922"/>
                  </a:cubicBezTo>
                  <a:cubicBezTo>
                    <a:pt x="95470" y="65653"/>
                    <a:pt x="95470" y="45041"/>
                    <a:pt x="89517" y="25772"/>
                  </a:cubicBezTo>
                  <a:cubicBezTo>
                    <a:pt x="78182" y="-2041"/>
                    <a:pt x="42654" y="-4899"/>
                    <a:pt x="21413" y="5674"/>
                  </a:cubicBezTo>
                  <a:cubicBezTo>
                    <a:pt x="11412" y="10532"/>
                    <a:pt x="7316" y="23962"/>
                    <a:pt x="3792" y="35868"/>
                  </a:cubicBezTo>
                  <a:cubicBezTo>
                    <a:pt x="153" y="49394"/>
                    <a:pt x="-876" y="63491"/>
                    <a:pt x="744" y="77397"/>
                  </a:cubicBezTo>
                </a:path>
              </a:pathLst>
            </a:custGeom>
            <a:solidFill>
              <a:srgbClr val="F0A694"/>
            </a:solidFill>
            <a:ln w="9525" cap="flat">
              <a:noFill/>
              <a:prstDash val="solid"/>
              <a:miter/>
            </a:ln>
          </p:spPr>
          <p:txBody>
            <a:bodyPr rtlCol="0" anchor="ctr"/>
            <a:lstStyle/>
            <a:p>
              <a:endParaRPr lang="en-AU" sz="2400"/>
            </a:p>
          </p:txBody>
        </p:sp>
        <p:sp>
          <p:nvSpPr>
            <p:cNvPr id="1296" name="Freeform 1295">
              <a:extLst>
                <a:ext uri="{FF2B5EF4-FFF2-40B4-BE49-F238E27FC236}">
                  <a16:creationId xmlns:a16="http://schemas.microsoft.com/office/drawing/2014/main" id="{C81C51AF-B7A5-C140-BEDE-A64A5E18BCE6}"/>
                </a:ext>
              </a:extLst>
            </p:cNvPr>
            <p:cNvSpPr/>
            <p:nvPr/>
          </p:nvSpPr>
          <p:spPr>
            <a:xfrm>
              <a:off x="1716321" y="3177233"/>
              <a:ext cx="222259" cy="238660"/>
            </a:xfrm>
            <a:custGeom>
              <a:avLst/>
              <a:gdLst>
                <a:gd name="connsiteX0" fmla="*/ 83712 w 222259"/>
                <a:gd name="connsiteY0" fmla="*/ 126916 h 238660"/>
                <a:gd name="connsiteX1" fmla="*/ 83236 w 222259"/>
                <a:gd name="connsiteY1" fmla="*/ 143108 h 238660"/>
                <a:gd name="connsiteX2" fmla="*/ 107048 w 222259"/>
                <a:gd name="connsiteY2" fmla="*/ 168825 h 238660"/>
                <a:gd name="connsiteX3" fmla="*/ 132861 w 222259"/>
                <a:gd name="connsiteY3" fmla="*/ 185018 h 238660"/>
                <a:gd name="connsiteX4" fmla="*/ 163627 w 222259"/>
                <a:gd name="connsiteY4" fmla="*/ 226547 h 238660"/>
                <a:gd name="connsiteX5" fmla="*/ 192868 w 222259"/>
                <a:gd name="connsiteY5" fmla="*/ 238644 h 238660"/>
                <a:gd name="connsiteX6" fmla="*/ 219348 w 222259"/>
                <a:gd name="connsiteY6" fmla="*/ 221975 h 238660"/>
                <a:gd name="connsiteX7" fmla="*/ 215347 w 222259"/>
                <a:gd name="connsiteY7" fmla="*/ 191590 h 238660"/>
                <a:gd name="connsiteX8" fmla="*/ 202870 w 222259"/>
                <a:gd name="connsiteY8" fmla="*/ 163682 h 238660"/>
                <a:gd name="connsiteX9" fmla="*/ 193345 w 222259"/>
                <a:gd name="connsiteY9" fmla="*/ 134250 h 238660"/>
                <a:gd name="connsiteX10" fmla="*/ 157816 w 222259"/>
                <a:gd name="connsiteY10" fmla="*/ 123868 h 238660"/>
                <a:gd name="connsiteX11" fmla="*/ 142386 w 222259"/>
                <a:gd name="connsiteY11" fmla="*/ 89482 h 238660"/>
                <a:gd name="connsiteX12" fmla="*/ 116764 w 222259"/>
                <a:gd name="connsiteY12" fmla="*/ 31094 h 238660"/>
                <a:gd name="connsiteX13" fmla="*/ 72377 w 222259"/>
                <a:gd name="connsiteY13" fmla="*/ 1090 h 238660"/>
                <a:gd name="connsiteX14" fmla="*/ 32182 w 222259"/>
                <a:gd name="connsiteY14" fmla="*/ 5758 h 238660"/>
                <a:gd name="connsiteX15" fmla="*/ 559 w 222259"/>
                <a:gd name="connsiteY15" fmla="*/ 32618 h 238660"/>
                <a:gd name="connsiteX16" fmla="*/ 1606 w 222259"/>
                <a:gd name="connsiteY16" fmla="*/ 41572 h 238660"/>
                <a:gd name="connsiteX17" fmla="*/ 14179 w 222259"/>
                <a:gd name="connsiteY17" fmla="*/ 47668 h 238660"/>
                <a:gd name="connsiteX18" fmla="*/ 20085 w 222259"/>
                <a:gd name="connsiteY18" fmla="*/ 58812 h 238660"/>
                <a:gd name="connsiteX19" fmla="*/ 52851 w 222259"/>
                <a:gd name="connsiteY19" fmla="*/ 73862 h 238660"/>
                <a:gd name="connsiteX20" fmla="*/ 83521 w 222259"/>
                <a:gd name="connsiteY20" fmla="*/ 98245 h 238660"/>
                <a:gd name="connsiteX21" fmla="*/ 83521 w 222259"/>
                <a:gd name="connsiteY21" fmla="*/ 126820 h 23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259" h="238660">
                  <a:moveTo>
                    <a:pt x="83712" y="126916"/>
                  </a:moveTo>
                  <a:cubicBezTo>
                    <a:pt x="82940" y="132278"/>
                    <a:pt x="82778" y="137707"/>
                    <a:pt x="83236" y="143108"/>
                  </a:cubicBezTo>
                  <a:cubicBezTo>
                    <a:pt x="84474" y="155586"/>
                    <a:pt x="96190" y="164158"/>
                    <a:pt x="107048" y="168825"/>
                  </a:cubicBezTo>
                  <a:cubicBezTo>
                    <a:pt x="116364" y="172998"/>
                    <a:pt x="125050" y="178446"/>
                    <a:pt x="132861" y="185018"/>
                  </a:cubicBezTo>
                  <a:cubicBezTo>
                    <a:pt x="146958" y="196258"/>
                    <a:pt x="151339" y="213593"/>
                    <a:pt x="163627" y="226547"/>
                  </a:cubicBezTo>
                  <a:cubicBezTo>
                    <a:pt x="171199" y="234567"/>
                    <a:pt x="181838" y="238968"/>
                    <a:pt x="192868" y="238644"/>
                  </a:cubicBezTo>
                  <a:cubicBezTo>
                    <a:pt x="203984" y="238053"/>
                    <a:pt x="214014" y="231748"/>
                    <a:pt x="219348" y="221975"/>
                  </a:cubicBezTo>
                  <a:cubicBezTo>
                    <a:pt x="224377" y="211983"/>
                    <a:pt x="222796" y="199934"/>
                    <a:pt x="215347" y="191590"/>
                  </a:cubicBezTo>
                  <a:cubicBezTo>
                    <a:pt x="206584" y="182065"/>
                    <a:pt x="201917" y="176922"/>
                    <a:pt x="202870" y="163682"/>
                  </a:cubicBezTo>
                  <a:cubicBezTo>
                    <a:pt x="203727" y="152538"/>
                    <a:pt x="203727" y="141108"/>
                    <a:pt x="193345" y="134250"/>
                  </a:cubicBezTo>
                  <a:cubicBezTo>
                    <a:pt x="182962" y="127392"/>
                    <a:pt x="168389" y="129583"/>
                    <a:pt x="157816" y="123868"/>
                  </a:cubicBezTo>
                  <a:cubicBezTo>
                    <a:pt x="147244" y="118153"/>
                    <a:pt x="144672" y="100341"/>
                    <a:pt x="142386" y="89482"/>
                  </a:cubicBezTo>
                  <a:cubicBezTo>
                    <a:pt x="137795" y="68518"/>
                    <a:pt x="129089" y="48668"/>
                    <a:pt x="116764" y="31094"/>
                  </a:cubicBezTo>
                  <a:cubicBezTo>
                    <a:pt x="106972" y="15178"/>
                    <a:pt x="90799" y="4243"/>
                    <a:pt x="72377" y="1090"/>
                  </a:cubicBezTo>
                  <a:cubicBezTo>
                    <a:pt x="58814" y="-1329"/>
                    <a:pt x="44831" y="300"/>
                    <a:pt x="32182" y="5758"/>
                  </a:cubicBezTo>
                  <a:cubicBezTo>
                    <a:pt x="21418" y="10234"/>
                    <a:pt x="4750" y="18902"/>
                    <a:pt x="559" y="32618"/>
                  </a:cubicBezTo>
                  <a:cubicBezTo>
                    <a:pt x="-461" y="35609"/>
                    <a:pt x="-70" y="38895"/>
                    <a:pt x="1606" y="41572"/>
                  </a:cubicBezTo>
                  <a:cubicBezTo>
                    <a:pt x="4464" y="45382"/>
                    <a:pt x="10560" y="44429"/>
                    <a:pt x="14179" y="47668"/>
                  </a:cubicBezTo>
                  <a:cubicBezTo>
                    <a:pt x="17799" y="50906"/>
                    <a:pt x="17418" y="55192"/>
                    <a:pt x="20085" y="58812"/>
                  </a:cubicBezTo>
                  <a:cubicBezTo>
                    <a:pt x="26752" y="67861"/>
                    <a:pt x="42850" y="70623"/>
                    <a:pt x="52851" y="73862"/>
                  </a:cubicBezTo>
                  <a:cubicBezTo>
                    <a:pt x="65805" y="78052"/>
                    <a:pt x="79807" y="85101"/>
                    <a:pt x="83521" y="98245"/>
                  </a:cubicBezTo>
                  <a:cubicBezTo>
                    <a:pt x="85322" y="107685"/>
                    <a:pt x="85322" y="117381"/>
                    <a:pt x="83521" y="126820"/>
                  </a:cubicBezTo>
                </a:path>
              </a:pathLst>
            </a:custGeom>
            <a:solidFill>
              <a:srgbClr val="EB593D"/>
            </a:solidFill>
            <a:ln w="9525" cap="flat">
              <a:noFill/>
              <a:prstDash val="solid"/>
              <a:miter/>
            </a:ln>
          </p:spPr>
          <p:txBody>
            <a:bodyPr rtlCol="0" anchor="ctr"/>
            <a:lstStyle/>
            <a:p>
              <a:endParaRPr lang="en-AU" sz="2400"/>
            </a:p>
          </p:txBody>
        </p:sp>
        <p:sp>
          <p:nvSpPr>
            <p:cNvPr id="1297" name="Freeform 1296">
              <a:extLst>
                <a:ext uri="{FF2B5EF4-FFF2-40B4-BE49-F238E27FC236}">
                  <a16:creationId xmlns:a16="http://schemas.microsoft.com/office/drawing/2014/main" id="{9490838C-1EED-B84D-95CE-2018D2E22A84}"/>
                </a:ext>
              </a:extLst>
            </p:cNvPr>
            <p:cNvSpPr/>
            <p:nvPr/>
          </p:nvSpPr>
          <p:spPr>
            <a:xfrm>
              <a:off x="1703821" y="3329038"/>
              <a:ext cx="182769" cy="319028"/>
            </a:xfrm>
            <a:custGeom>
              <a:avLst/>
              <a:gdLst>
                <a:gd name="connsiteX0" fmla="*/ 11683 w 182769"/>
                <a:gd name="connsiteY0" fmla="*/ 194464 h 319028"/>
                <a:gd name="connsiteX1" fmla="*/ 18351 w 182769"/>
                <a:gd name="connsiteY1" fmla="*/ 262853 h 319028"/>
                <a:gd name="connsiteX2" fmla="*/ 26161 w 182769"/>
                <a:gd name="connsiteY2" fmla="*/ 306954 h 319028"/>
                <a:gd name="connsiteX3" fmla="*/ 63118 w 182769"/>
                <a:gd name="connsiteY3" fmla="*/ 317813 h 319028"/>
                <a:gd name="connsiteX4" fmla="*/ 140842 w 182769"/>
                <a:gd name="connsiteY4" fmla="*/ 316479 h 319028"/>
                <a:gd name="connsiteX5" fmla="*/ 175799 w 182769"/>
                <a:gd name="connsiteY5" fmla="*/ 304383 h 319028"/>
                <a:gd name="connsiteX6" fmla="*/ 155225 w 182769"/>
                <a:gd name="connsiteY6" fmla="*/ 52160 h 319028"/>
                <a:gd name="connsiteX7" fmla="*/ 122745 w 182769"/>
                <a:gd name="connsiteY7" fmla="*/ 10727 h 319028"/>
                <a:gd name="connsiteX8" fmla="*/ 75786 w 182769"/>
                <a:gd name="connsiteY8" fmla="*/ 154 h 319028"/>
                <a:gd name="connsiteX9" fmla="*/ 48926 w 182769"/>
                <a:gd name="connsiteY9" fmla="*/ 6631 h 319028"/>
                <a:gd name="connsiteX10" fmla="*/ 19303 w 182769"/>
                <a:gd name="connsiteY10" fmla="*/ 52637 h 319028"/>
                <a:gd name="connsiteX11" fmla="*/ 3682 w 182769"/>
                <a:gd name="connsiteY11" fmla="*/ 89594 h 319028"/>
                <a:gd name="connsiteX12" fmla="*/ 11683 w 182769"/>
                <a:gd name="connsiteY12" fmla="*/ 194369 h 31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2769" h="319028">
                  <a:moveTo>
                    <a:pt x="11683" y="194464"/>
                  </a:moveTo>
                  <a:cubicBezTo>
                    <a:pt x="16141" y="216991"/>
                    <a:pt x="18370" y="239898"/>
                    <a:pt x="18351" y="262853"/>
                  </a:cubicBezTo>
                  <a:cubicBezTo>
                    <a:pt x="18351" y="279332"/>
                    <a:pt x="9683" y="294191"/>
                    <a:pt x="26161" y="306954"/>
                  </a:cubicBezTo>
                  <a:cubicBezTo>
                    <a:pt x="37163" y="314098"/>
                    <a:pt x="50002" y="317870"/>
                    <a:pt x="63118" y="317813"/>
                  </a:cubicBezTo>
                  <a:cubicBezTo>
                    <a:pt x="89007" y="319794"/>
                    <a:pt x="115029" y="319356"/>
                    <a:pt x="140842" y="316479"/>
                  </a:cubicBezTo>
                  <a:cubicBezTo>
                    <a:pt x="153158" y="314708"/>
                    <a:pt x="165017" y="310602"/>
                    <a:pt x="175799" y="304383"/>
                  </a:cubicBezTo>
                  <a:cubicBezTo>
                    <a:pt x="197230" y="287428"/>
                    <a:pt x="163131" y="84641"/>
                    <a:pt x="155225" y="52160"/>
                  </a:cubicBezTo>
                  <a:cubicBezTo>
                    <a:pt x="151253" y="34130"/>
                    <a:pt x="139299" y="18890"/>
                    <a:pt x="122745" y="10727"/>
                  </a:cubicBezTo>
                  <a:cubicBezTo>
                    <a:pt x="108067" y="3774"/>
                    <a:pt x="92026" y="164"/>
                    <a:pt x="75786" y="154"/>
                  </a:cubicBezTo>
                  <a:cubicBezTo>
                    <a:pt x="66366" y="-637"/>
                    <a:pt x="56946" y="1630"/>
                    <a:pt x="48926" y="6631"/>
                  </a:cubicBezTo>
                  <a:cubicBezTo>
                    <a:pt x="35781" y="15203"/>
                    <a:pt x="29876" y="31968"/>
                    <a:pt x="19303" y="52637"/>
                  </a:cubicBezTo>
                  <a:cubicBezTo>
                    <a:pt x="12855" y="64391"/>
                    <a:pt x="7616" y="76773"/>
                    <a:pt x="3682" y="89594"/>
                  </a:cubicBezTo>
                  <a:cubicBezTo>
                    <a:pt x="-5843" y="122645"/>
                    <a:pt x="5397" y="161603"/>
                    <a:pt x="11683" y="194369"/>
                  </a:cubicBezTo>
                </a:path>
              </a:pathLst>
            </a:custGeom>
            <a:solidFill>
              <a:srgbClr val="26384D"/>
            </a:solidFill>
            <a:ln w="9525" cap="flat">
              <a:noFill/>
              <a:prstDash val="solid"/>
              <a:miter/>
            </a:ln>
          </p:spPr>
          <p:txBody>
            <a:bodyPr rtlCol="0" anchor="ctr"/>
            <a:lstStyle/>
            <a:p>
              <a:endParaRPr lang="en-AU" sz="2400"/>
            </a:p>
          </p:txBody>
        </p:sp>
        <p:sp>
          <p:nvSpPr>
            <p:cNvPr id="1298" name="Freeform 1297">
              <a:extLst>
                <a:ext uri="{FF2B5EF4-FFF2-40B4-BE49-F238E27FC236}">
                  <a16:creationId xmlns:a16="http://schemas.microsoft.com/office/drawing/2014/main" id="{F037D382-D61D-2740-BC26-0D8DDA770F85}"/>
                </a:ext>
              </a:extLst>
            </p:cNvPr>
            <p:cNvSpPr/>
            <p:nvPr/>
          </p:nvSpPr>
          <p:spPr>
            <a:xfrm>
              <a:off x="1718975" y="3354182"/>
              <a:ext cx="197042" cy="253670"/>
            </a:xfrm>
            <a:custGeom>
              <a:avLst/>
              <a:gdLst>
                <a:gd name="connsiteX0" fmla="*/ 0 w 197042"/>
                <a:gd name="connsiteY0" fmla="*/ 230096 h 253670"/>
                <a:gd name="connsiteX1" fmla="*/ 38100 w 197042"/>
                <a:gd name="connsiteY1" fmla="*/ 226858 h 253670"/>
                <a:gd name="connsiteX2" fmla="*/ 24575 w 197042"/>
                <a:gd name="connsiteY2" fmla="*/ 213427 h 253670"/>
                <a:gd name="connsiteX3" fmla="*/ 72200 w 197042"/>
                <a:gd name="connsiteY3" fmla="*/ 222000 h 253670"/>
                <a:gd name="connsiteX4" fmla="*/ 154496 w 197042"/>
                <a:gd name="connsiteY4" fmla="*/ 189901 h 253670"/>
                <a:gd name="connsiteX5" fmla="*/ 135446 w 197042"/>
                <a:gd name="connsiteY5" fmla="*/ 126941 h 253670"/>
                <a:gd name="connsiteX6" fmla="*/ 116396 w 197042"/>
                <a:gd name="connsiteY6" fmla="*/ 63694 h 253670"/>
                <a:gd name="connsiteX7" fmla="*/ 109919 w 197042"/>
                <a:gd name="connsiteY7" fmla="*/ 26928 h 253670"/>
                <a:gd name="connsiteX8" fmla="*/ 123063 w 197042"/>
                <a:gd name="connsiteY8" fmla="*/ 925 h 253670"/>
                <a:gd name="connsiteX9" fmla="*/ 146780 w 197042"/>
                <a:gd name="connsiteY9" fmla="*/ 16832 h 253670"/>
                <a:gd name="connsiteX10" fmla="*/ 179070 w 197042"/>
                <a:gd name="connsiteY10" fmla="*/ 83507 h 253670"/>
                <a:gd name="connsiteX11" fmla="*/ 196025 w 197042"/>
                <a:gd name="connsiteY11" fmla="*/ 189139 h 253670"/>
                <a:gd name="connsiteX12" fmla="*/ 193262 w 197042"/>
                <a:gd name="connsiteY12" fmla="*/ 220000 h 253670"/>
                <a:gd name="connsiteX13" fmla="*/ 163163 w 197042"/>
                <a:gd name="connsiteY13" fmla="*/ 237526 h 253670"/>
                <a:gd name="connsiteX14" fmla="*/ 69533 w 197042"/>
                <a:gd name="connsiteY14" fmla="*/ 251527 h 253670"/>
                <a:gd name="connsiteX15" fmla="*/ 29813 w 197042"/>
                <a:gd name="connsiteY15" fmla="*/ 251527 h 253670"/>
                <a:gd name="connsiteX16" fmla="*/ 13526 w 197042"/>
                <a:gd name="connsiteY16" fmla="*/ 243526 h 253670"/>
                <a:gd name="connsiteX17" fmla="*/ 953 w 197042"/>
                <a:gd name="connsiteY17" fmla="*/ 229715 h 253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042" h="253670">
                  <a:moveTo>
                    <a:pt x="0" y="230096"/>
                  </a:moveTo>
                  <a:lnTo>
                    <a:pt x="38100" y="226858"/>
                  </a:lnTo>
                  <a:cubicBezTo>
                    <a:pt x="31861" y="224553"/>
                    <a:pt x="26927" y="219657"/>
                    <a:pt x="24575" y="213427"/>
                  </a:cubicBezTo>
                  <a:cubicBezTo>
                    <a:pt x="39348" y="220657"/>
                    <a:pt x="55836" y="223619"/>
                    <a:pt x="72200" y="222000"/>
                  </a:cubicBezTo>
                  <a:cubicBezTo>
                    <a:pt x="87725" y="220381"/>
                    <a:pt x="149638" y="192663"/>
                    <a:pt x="154496" y="189901"/>
                  </a:cubicBezTo>
                  <a:cubicBezTo>
                    <a:pt x="150019" y="168660"/>
                    <a:pt x="141637" y="147515"/>
                    <a:pt x="135446" y="126941"/>
                  </a:cubicBezTo>
                  <a:lnTo>
                    <a:pt x="116396" y="63694"/>
                  </a:lnTo>
                  <a:cubicBezTo>
                    <a:pt x="111938" y="51960"/>
                    <a:pt x="109738" y="39482"/>
                    <a:pt x="109919" y="26928"/>
                  </a:cubicBezTo>
                  <a:cubicBezTo>
                    <a:pt x="110490" y="17974"/>
                    <a:pt x="114967" y="4354"/>
                    <a:pt x="123063" y="925"/>
                  </a:cubicBezTo>
                  <a:cubicBezTo>
                    <a:pt x="133160" y="-3362"/>
                    <a:pt x="140113" y="8164"/>
                    <a:pt x="146780" y="16832"/>
                  </a:cubicBezTo>
                  <a:cubicBezTo>
                    <a:pt x="161573" y="36872"/>
                    <a:pt x="172526" y="59475"/>
                    <a:pt x="179070" y="83507"/>
                  </a:cubicBezTo>
                  <a:cubicBezTo>
                    <a:pt x="187900" y="118130"/>
                    <a:pt x="193577" y="153487"/>
                    <a:pt x="196025" y="189139"/>
                  </a:cubicBezTo>
                  <a:cubicBezTo>
                    <a:pt x="198025" y="199483"/>
                    <a:pt x="197063" y="210179"/>
                    <a:pt x="193262" y="220000"/>
                  </a:cubicBezTo>
                  <a:cubicBezTo>
                    <a:pt x="186500" y="230210"/>
                    <a:pt x="175374" y="236688"/>
                    <a:pt x="163163" y="237526"/>
                  </a:cubicBezTo>
                  <a:cubicBezTo>
                    <a:pt x="132112" y="243622"/>
                    <a:pt x="100870" y="247527"/>
                    <a:pt x="69533" y="251527"/>
                  </a:cubicBezTo>
                  <a:cubicBezTo>
                    <a:pt x="56445" y="254385"/>
                    <a:pt x="42901" y="254385"/>
                    <a:pt x="29813" y="251527"/>
                  </a:cubicBezTo>
                  <a:cubicBezTo>
                    <a:pt x="23965" y="249813"/>
                    <a:pt x="18450" y="247108"/>
                    <a:pt x="13526" y="243526"/>
                  </a:cubicBezTo>
                  <a:cubicBezTo>
                    <a:pt x="11621" y="242098"/>
                    <a:pt x="1715" y="229620"/>
                    <a:pt x="953" y="229715"/>
                  </a:cubicBezTo>
                </a:path>
              </a:pathLst>
            </a:custGeom>
            <a:solidFill>
              <a:srgbClr val="F0A694"/>
            </a:solidFill>
            <a:ln w="9525" cap="flat">
              <a:noFill/>
              <a:prstDash val="solid"/>
              <a:miter/>
            </a:ln>
          </p:spPr>
          <p:txBody>
            <a:bodyPr rtlCol="0" anchor="ctr"/>
            <a:lstStyle/>
            <a:p>
              <a:endParaRPr lang="en-AU" sz="2400"/>
            </a:p>
          </p:txBody>
        </p:sp>
        <p:sp>
          <p:nvSpPr>
            <p:cNvPr id="1299" name="Freeform 1298">
              <a:extLst>
                <a:ext uri="{FF2B5EF4-FFF2-40B4-BE49-F238E27FC236}">
                  <a16:creationId xmlns:a16="http://schemas.microsoft.com/office/drawing/2014/main" id="{5C5AE615-7E52-084A-A878-58D7CFFF55E7}"/>
                </a:ext>
              </a:extLst>
            </p:cNvPr>
            <p:cNvSpPr/>
            <p:nvPr/>
          </p:nvSpPr>
          <p:spPr>
            <a:xfrm>
              <a:off x="1750302" y="3326516"/>
              <a:ext cx="73818" cy="33263"/>
            </a:xfrm>
            <a:custGeom>
              <a:avLst/>
              <a:gdLst>
                <a:gd name="connsiteX0" fmla="*/ 0 w 73818"/>
                <a:gd name="connsiteY0" fmla="*/ 6631 h 33263"/>
                <a:gd name="connsiteX1" fmla="*/ 15145 w 73818"/>
                <a:gd name="connsiteY1" fmla="*/ 29110 h 33263"/>
                <a:gd name="connsiteX2" fmla="*/ 51816 w 73818"/>
                <a:gd name="connsiteY2" fmla="*/ 28253 h 33263"/>
                <a:gd name="connsiteX3" fmla="*/ 73819 w 73818"/>
                <a:gd name="connsiteY3" fmla="*/ 10727 h 33263"/>
                <a:gd name="connsiteX4" fmla="*/ 26861 w 73818"/>
                <a:gd name="connsiteY4" fmla="*/ 154 h 33263"/>
                <a:gd name="connsiteX5" fmla="*/ 0 w 73818"/>
                <a:gd name="connsiteY5" fmla="*/ 6631 h 33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818" h="33263">
                  <a:moveTo>
                    <a:pt x="0" y="6631"/>
                  </a:moveTo>
                  <a:cubicBezTo>
                    <a:pt x="1648" y="15927"/>
                    <a:pt x="7153" y="24090"/>
                    <a:pt x="15145" y="29110"/>
                  </a:cubicBezTo>
                  <a:cubicBezTo>
                    <a:pt x="26746" y="34939"/>
                    <a:pt x="40491" y="34615"/>
                    <a:pt x="51816" y="28253"/>
                  </a:cubicBezTo>
                  <a:cubicBezTo>
                    <a:pt x="60255" y="23957"/>
                    <a:pt x="67742" y="17994"/>
                    <a:pt x="73819" y="10727"/>
                  </a:cubicBezTo>
                  <a:cubicBezTo>
                    <a:pt x="59141" y="3774"/>
                    <a:pt x="43101" y="164"/>
                    <a:pt x="26861" y="154"/>
                  </a:cubicBezTo>
                  <a:cubicBezTo>
                    <a:pt x="17440" y="-637"/>
                    <a:pt x="8020" y="1630"/>
                    <a:pt x="0" y="6631"/>
                  </a:cubicBezTo>
                </a:path>
              </a:pathLst>
            </a:custGeom>
            <a:solidFill>
              <a:srgbClr val="E88C73"/>
            </a:solidFill>
            <a:ln w="9525" cap="flat">
              <a:noFill/>
              <a:prstDash val="solid"/>
              <a:miter/>
            </a:ln>
          </p:spPr>
          <p:txBody>
            <a:bodyPr rtlCol="0" anchor="ctr"/>
            <a:lstStyle/>
            <a:p>
              <a:endParaRPr lang="en-AU" sz="2400"/>
            </a:p>
          </p:txBody>
        </p:sp>
      </p:grpSp>
      <p:grpSp>
        <p:nvGrpSpPr>
          <p:cNvPr id="1242" name="Group 1241">
            <a:extLst>
              <a:ext uri="{FF2B5EF4-FFF2-40B4-BE49-F238E27FC236}">
                <a16:creationId xmlns:a16="http://schemas.microsoft.com/office/drawing/2014/main" id="{A20927CF-FD4E-D243-94D4-B7710B3E3CC4}"/>
              </a:ext>
            </a:extLst>
          </p:cNvPr>
          <p:cNvGrpSpPr/>
          <p:nvPr/>
        </p:nvGrpSpPr>
        <p:grpSpPr>
          <a:xfrm>
            <a:off x="427062" y="3861347"/>
            <a:ext cx="1419177" cy="1364760"/>
            <a:chOff x="152207" y="2500927"/>
            <a:chExt cx="696070" cy="669380"/>
          </a:xfrm>
        </p:grpSpPr>
        <p:sp>
          <p:nvSpPr>
            <p:cNvPr id="1244" name="Freeform 1243">
              <a:extLst>
                <a:ext uri="{FF2B5EF4-FFF2-40B4-BE49-F238E27FC236}">
                  <a16:creationId xmlns:a16="http://schemas.microsoft.com/office/drawing/2014/main" id="{5A0F6633-EDA2-D441-9971-4B4DDF66CD4A}"/>
                </a:ext>
              </a:extLst>
            </p:cNvPr>
            <p:cNvSpPr/>
            <p:nvPr/>
          </p:nvSpPr>
          <p:spPr>
            <a:xfrm>
              <a:off x="765112" y="2826924"/>
              <a:ext cx="36361" cy="35616"/>
            </a:xfrm>
            <a:custGeom>
              <a:avLst/>
              <a:gdLst>
                <a:gd name="connsiteX0" fmla="*/ 13652 w 36361"/>
                <a:gd name="connsiteY0" fmla="*/ 0 h 35616"/>
                <a:gd name="connsiteX1" fmla="*/ 23177 w 36361"/>
                <a:gd name="connsiteY1" fmla="*/ 5715 h 35616"/>
                <a:gd name="connsiteX2" fmla="*/ 30797 w 36361"/>
                <a:gd name="connsiteY2" fmla="*/ 13049 h 35616"/>
                <a:gd name="connsiteX3" fmla="*/ 31750 w 36361"/>
                <a:gd name="connsiteY3" fmla="*/ 20669 h 35616"/>
                <a:gd name="connsiteX4" fmla="*/ 35750 w 36361"/>
                <a:gd name="connsiteY4" fmla="*/ 28099 h 35616"/>
                <a:gd name="connsiteX5" fmla="*/ 33940 w 36361"/>
                <a:gd name="connsiteY5" fmla="*/ 35338 h 35616"/>
                <a:gd name="connsiteX6" fmla="*/ 30035 w 36361"/>
                <a:gd name="connsiteY6" fmla="*/ 35338 h 35616"/>
                <a:gd name="connsiteX7" fmla="*/ 9556 w 36361"/>
                <a:gd name="connsiteY7" fmla="*/ 26956 h 35616"/>
                <a:gd name="connsiteX8" fmla="*/ 31 w 36361"/>
                <a:gd name="connsiteY8" fmla="*/ 7906 h 3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61" h="35616">
                  <a:moveTo>
                    <a:pt x="13652" y="0"/>
                  </a:moveTo>
                  <a:cubicBezTo>
                    <a:pt x="16372" y="2572"/>
                    <a:pt x="19623" y="4524"/>
                    <a:pt x="23177" y="5715"/>
                  </a:cubicBezTo>
                  <a:cubicBezTo>
                    <a:pt x="26595" y="7039"/>
                    <a:pt x="29340" y="9687"/>
                    <a:pt x="30797" y="13049"/>
                  </a:cubicBezTo>
                  <a:cubicBezTo>
                    <a:pt x="31559" y="15526"/>
                    <a:pt x="30797" y="18193"/>
                    <a:pt x="31750" y="20669"/>
                  </a:cubicBezTo>
                  <a:cubicBezTo>
                    <a:pt x="32893" y="23241"/>
                    <a:pt x="34231" y="25727"/>
                    <a:pt x="35750" y="28099"/>
                  </a:cubicBezTo>
                  <a:cubicBezTo>
                    <a:pt x="36893" y="30671"/>
                    <a:pt x="36512" y="34385"/>
                    <a:pt x="33940" y="35338"/>
                  </a:cubicBezTo>
                  <a:cubicBezTo>
                    <a:pt x="32665" y="35709"/>
                    <a:pt x="31310" y="35709"/>
                    <a:pt x="30035" y="35338"/>
                  </a:cubicBezTo>
                  <a:cubicBezTo>
                    <a:pt x="22769" y="33766"/>
                    <a:pt x="15837" y="30927"/>
                    <a:pt x="9556" y="26956"/>
                  </a:cubicBezTo>
                  <a:cubicBezTo>
                    <a:pt x="3242" y="22727"/>
                    <a:pt x="-377" y="15487"/>
                    <a:pt x="31" y="7906"/>
                  </a:cubicBezTo>
                  <a:close/>
                </a:path>
              </a:pathLst>
            </a:custGeom>
            <a:solidFill>
              <a:srgbClr val="E88C73"/>
            </a:solidFill>
            <a:ln w="9525" cap="flat">
              <a:noFill/>
              <a:prstDash val="solid"/>
              <a:miter/>
            </a:ln>
          </p:spPr>
          <p:txBody>
            <a:bodyPr rtlCol="0" anchor="ctr"/>
            <a:lstStyle/>
            <a:p>
              <a:endParaRPr lang="en-AU" sz="2400"/>
            </a:p>
          </p:txBody>
        </p:sp>
        <p:sp>
          <p:nvSpPr>
            <p:cNvPr id="1245" name="Freeform 1244">
              <a:extLst>
                <a:ext uri="{FF2B5EF4-FFF2-40B4-BE49-F238E27FC236}">
                  <a16:creationId xmlns:a16="http://schemas.microsoft.com/office/drawing/2014/main" id="{288CDD4D-7E5E-4E4C-9E36-98B0D029F98E}"/>
                </a:ext>
              </a:extLst>
            </p:cNvPr>
            <p:cNvSpPr/>
            <p:nvPr/>
          </p:nvSpPr>
          <p:spPr>
            <a:xfrm>
              <a:off x="704850" y="2688050"/>
              <a:ext cx="75723" cy="154400"/>
            </a:xfrm>
            <a:custGeom>
              <a:avLst/>
              <a:gdLst>
                <a:gd name="connsiteX0" fmla="*/ 61531 w 75723"/>
                <a:gd name="connsiteY0" fmla="*/ 154400 h 154400"/>
                <a:gd name="connsiteX1" fmla="*/ 56293 w 75723"/>
                <a:gd name="connsiteY1" fmla="*/ 149638 h 154400"/>
                <a:gd name="connsiteX2" fmla="*/ 0 w 75723"/>
                <a:gd name="connsiteY2" fmla="*/ 34766 h 154400"/>
                <a:gd name="connsiteX3" fmla="*/ 19050 w 75723"/>
                <a:gd name="connsiteY3" fmla="*/ 11430 h 154400"/>
                <a:gd name="connsiteX4" fmla="*/ 30099 w 75723"/>
                <a:gd name="connsiteY4" fmla="*/ 0 h 154400"/>
                <a:gd name="connsiteX5" fmla="*/ 75724 w 75723"/>
                <a:gd name="connsiteY5" fmla="*/ 143351 h 154400"/>
                <a:gd name="connsiteX6" fmla="*/ 61722 w 75723"/>
                <a:gd name="connsiteY6" fmla="*/ 154400 h 15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23" h="154400">
                  <a:moveTo>
                    <a:pt x="61531" y="154400"/>
                  </a:moveTo>
                  <a:cubicBezTo>
                    <a:pt x="59696" y="152915"/>
                    <a:pt x="57947" y="151324"/>
                    <a:pt x="56293" y="149638"/>
                  </a:cubicBezTo>
                  <a:cubicBezTo>
                    <a:pt x="25524" y="118501"/>
                    <a:pt x="5759" y="78162"/>
                    <a:pt x="0" y="34766"/>
                  </a:cubicBezTo>
                  <a:cubicBezTo>
                    <a:pt x="5622" y="26423"/>
                    <a:pt x="11999" y="18612"/>
                    <a:pt x="19050" y="11430"/>
                  </a:cubicBezTo>
                  <a:cubicBezTo>
                    <a:pt x="22860" y="7620"/>
                    <a:pt x="26479" y="3905"/>
                    <a:pt x="30099" y="0"/>
                  </a:cubicBezTo>
                  <a:cubicBezTo>
                    <a:pt x="35509" y="50368"/>
                    <a:pt x="51027" y="99127"/>
                    <a:pt x="75724" y="143351"/>
                  </a:cubicBezTo>
                  <a:cubicBezTo>
                    <a:pt x="71718" y="147799"/>
                    <a:pt x="66983" y="151543"/>
                    <a:pt x="61722" y="154400"/>
                  </a:cubicBezTo>
                </a:path>
              </a:pathLst>
            </a:custGeom>
            <a:solidFill>
              <a:srgbClr val="E88C73"/>
            </a:solidFill>
            <a:ln w="9525" cap="flat">
              <a:noFill/>
              <a:prstDash val="solid"/>
              <a:miter/>
            </a:ln>
          </p:spPr>
          <p:txBody>
            <a:bodyPr rtlCol="0" anchor="ctr"/>
            <a:lstStyle/>
            <a:p>
              <a:endParaRPr lang="en-AU" sz="2400"/>
            </a:p>
          </p:txBody>
        </p:sp>
        <p:sp>
          <p:nvSpPr>
            <p:cNvPr id="1246" name="Freeform 1245">
              <a:extLst>
                <a:ext uri="{FF2B5EF4-FFF2-40B4-BE49-F238E27FC236}">
                  <a16:creationId xmlns:a16="http://schemas.microsoft.com/office/drawing/2014/main" id="{6D0E1EBA-2350-A447-BEC5-EC7D4B28732B}"/>
                </a:ext>
              </a:extLst>
            </p:cNvPr>
            <p:cNvSpPr/>
            <p:nvPr/>
          </p:nvSpPr>
          <p:spPr>
            <a:xfrm>
              <a:off x="545817" y="2688050"/>
              <a:ext cx="57305" cy="146399"/>
            </a:xfrm>
            <a:custGeom>
              <a:avLst/>
              <a:gdLst>
                <a:gd name="connsiteX0" fmla="*/ 60 w 57305"/>
                <a:gd name="connsiteY0" fmla="*/ 146399 h 146399"/>
                <a:gd name="connsiteX1" fmla="*/ 24444 w 57305"/>
                <a:gd name="connsiteY1" fmla="*/ 0 h 146399"/>
                <a:gd name="connsiteX2" fmla="*/ 57305 w 57305"/>
                <a:gd name="connsiteY2" fmla="*/ 35052 h 146399"/>
                <a:gd name="connsiteX3" fmla="*/ 18443 w 57305"/>
                <a:gd name="connsiteY3" fmla="*/ 144875 h 146399"/>
              </a:gdLst>
              <a:ahLst/>
              <a:cxnLst>
                <a:cxn ang="0">
                  <a:pos x="connsiteX0" y="connsiteY0"/>
                </a:cxn>
                <a:cxn ang="0">
                  <a:pos x="connsiteX1" y="connsiteY1"/>
                </a:cxn>
                <a:cxn ang="0">
                  <a:pos x="connsiteX2" y="connsiteY2"/>
                </a:cxn>
                <a:cxn ang="0">
                  <a:pos x="connsiteX3" y="connsiteY3"/>
                </a:cxn>
              </a:cxnLst>
              <a:rect l="l" t="t" r="r" b="b"/>
              <a:pathLst>
                <a:path w="57305" h="146399">
                  <a:moveTo>
                    <a:pt x="60" y="146399"/>
                  </a:moveTo>
                  <a:cubicBezTo>
                    <a:pt x="-795" y="96526"/>
                    <a:pt x="7469" y="46911"/>
                    <a:pt x="24444" y="0"/>
                  </a:cubicBezTo>
                  <a:lnTo>
                    <a:pt x="57305" y="35052"/>
                  </a:lnTo>
                  <a:cubicBezTo>
                    <a:pt x="35185" y="67742"/>
                    <a:pt x="21806" y="105546"/>
                    <a:pt x="18443" y="144875"/>
                  </a:cubicBezTo>
                  <a:close/>
                </a:path>
              </a:pathLst>
            </a:custGeom>
            <a:solidFill>
              <a:srgbClr val="E88C73"/>
            </a:solidFill>
            <a:ln w="9525" cap="flat">
              <a:noFill/>
              <a:prstDash val="solid"/>
              <a:miter/>
            </a:ln>
          </p:spPr>
          <p:txBody>
            <a:bodyPr rtlCol="0" anchor="ctr"/>
            <a:lstStyle/>
            <a:p>
              <a:endParaRPr lang="en-AU" sz="2400"/>
            </a:p>
          </p:txBody>
        </p:sp>
        <p:sp>
          <p:nvSpPr>
            <p:cNvPr id="1247" name="Freeform 1246">
              <a:extLst>
                <a:ext uri="{FF2B5EF4-FFF2-40B4-BE49-F238E27FC236}">
                  <a16:creationId xmlns:a16="http://schemas.microsoft.com/office/drawing/2014/main" id="{24B7515E-07DC-4C4C-9323-7FE680DC650D}"/>
                </a:ext>
              </a:extLst>
            </p:cNvPr>
            <p:cNvSpPr/>
            <p:nvPr/>
          </p:nvSpPr>
          <p:spPr>
            <a:xfrm>
              <a:off x="562451" y="2598800"/>
              <a:ext cx="108204" cy="126682"/>
            </a:xfrm>
            <a:custGeom>
              <a:avLst/>
              <a:gdLst>
                <a:gd name="connsiteX0" fmla="*/ 108204 w 108204"/>
                <a:gd name="connsiteY0" fmla="*/ 95 h 126682"/>
                <a:gd name="connsiteX1" fmla="*/ 106775 w 108204"/>
                <a:gd name="connsiteY1" fmla="*/ 47720 h 126682"/>
                <a:gd name="connsiteX2" fmla="*/ 43339 w 108204"/>
                <a:gd name="connsiteY2" fmla="*/ 126683 h 126682"/>
                <a:gd name="connsiteX3" fmla="*/ 0 w 108204"/>
                <a:gd name="connsiteY3" fmla="*/ 89154 h 126682"/>
                <a:gd name="connsiteX4" fmla="*/ 108204 w 108204"/>
                <a:gd name="connsiteY4" fmla="*/ 0 h 12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04" h="126682">
                  <a:moveTo>
                    <a:pt x="108204" y="95"/>
                  </a:moveTo>
                  <a:lnTo>
                    <a:pt x="106775" y="47720"/>
                  </a:lnTo>
                  <a:cubicBezTo>
                    <a:pt x="82235" y="71123"/>
                    <a:pt x="60904" y="97679"/>
                    <a:pt x="43339" y="126683"/>
                  </a:cubicBezTo>
                  <a:lnTo>
                    <a:pt x="0" y="89154"/>
                  </a:lnTo>
                  <a:cubicBezTo>
                    <a:pt x="38100" y="17812"/>
                    <a:pt x="71533" y="3429"/>
                    <a:pt x="108204" y="0"/>
                  </a:cubicBezTo>
                </a:path>
              </a:pathLst>
            </a:custGeom>
            <a:solidFill>
              <a:srgbClr val="61A1AB"/>
            </a:solidFill>
            <a:ln w="9525" cap="flat">
              <a:noFill/>
              <a:prstDash val="solid"/>
              <a:miter/>
            </a:ln>
          </p:spPr>
          <p:txBody>
            <a:bodyPr rtlCol="0" anchor="ctr"/>
            <a:lstStyle/>
            <a:p>
              <a:endParaRPr lang="en-AU" sz="2400"/>
            </a:p>
          </p:txBody>
        </p:sp>
        <p:sp>
          <p:nvSpPr>
            <p:cNvPr id="1248" name="Freeform 1247">
              <a:extLst>
                <a:ext uri="{FF2B5EF4-FFF2-40B4-BE49-F238E27FC236}">
                  <a16:creationId xmlns:a16="http://schemas.microsoft.com/office/drawing/2014/main" id="{6C1156BC-6746-4A4F-9AD2-99D2AA04B45A}"/>
                </a:ext>
              </a:extLst>
            </p:cNvPr>
            <p:cNvSpPr/>
            <p:nvPr/>
          </p:nvSpPr>
          <p:spPr>
            <a:xfrm>
              <a:off x="266509" y="2847975"/>
              <a:ext cx="287940" cy="244887"/>
            </a:xfrm>
            <a:custGeom>
              <a:avLst/>
              <a:gdLst>
                <a:gd name="connsiteX0" fmla="*/ 2000 w 287940"/>
                <a:gd name="connsiteY0" fmla="*/ 244888 h 244887"/>
                <a:gd name="connsiteX1" fmla="*/ 287941 w 287940"/>
                <a:gd name="connsiteY1" fmla="*/ 2286 h 244887"/>
                <a:gd name="connsiteX2" fmla="*/ 285941 w 287940"/>
                <a:gd name="connsiteY2" fmla="*/ 0 h 244887"/>
                <a:gd name="connsiteX3" fmla="*/ 0 w 287940"/>
                <a:gd name="connsiteY3" fmla="*/ 242602 h 244887"/>
                <a:gd name="connsiteX4" fmla="*/ 2000 w 287940"/>
                <a:gd name="connsiteY4" fmla="*/ 244888 h 24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940" h="244887">
                  <a:moveTo>
                    <a:pt x="2000" y="244888"/>
                  </a:moveTo>
                  <a:lnTo>
                    <a:pt x="287941" y="2286"/>
                  </a:lnTo>
                  <a:lnTo>
                    <a:pt x="285941" y="0"/>
                  </a:lnTo>
                  <a:lnTo>
                    <a:pt x="0" y="242602"/>
                  </a:lnTo>
                  <a:lnTo>
                    <a:pt x="2000" y="244888"/>
                  </a:lnTo>
                  <a:close/>
                </a:path>
              </a:pathLst>
            </a:custGeom>
            <a:solidFill>
              <a:srgbClr val="527D7D"/>
            </a:solidFill>
            <a:ln w="9525" cap="flat">
              <a:noFill/>
              <a:prstDash val="solid"/>
              <a:miter/>
            </a:ln>
          </p:spPr>
          <p:txBody>
            <a:bodyPr rtlCol="0" anchor="ctr"/>
            <a:lstStyle/>
            <a:p>
              <a:endParaRPr lang="en-AU" sz="2400"/>
            </a:p>
          </p:txBody>
        </p:sp>
        <p:grpSp>
          <p:nvGrpSpPr>
            <p:cNvPr id="1249" name="Graphic 509">
              <a:extLst>
                <a:ext uri="{FF2B5EF4-FFF2-40B4-BE49-F238E27FC236}">
                  <a16:creationId xmlns:a16="http://schemas.microsoft.com/office/drawing/2014/main" id="{63FE0F3C-D4E1-ED41-A809-3ADD2A42CD3D}"/>
                </a:ext>
              </a:extLst>
            </p:cNvPr>
            <p:cNvGrpSpPr/>
            <p:nvPr/>
          </p:nvGrpSpPr>
          <p:grpSpPr>
            <a:xfrm>
              <a:off x="455961" y="2826924"/>
              <a:ext cx="392316" cy="343383"/>
              <a:chOff x="494061" y="2788824"/>
              <a:chExt cx="392316" cy="343383"/>
            </a:xfrm>
          </p:grpSpPr>
          <p:sp>
            <p:nvSpPr>
              <p:cNvPr id="1266" name="Freeform 1265">
                <a:extLst>
                  <a:ext uri="{FF2B5EF4-FFF2-40B4-BE49-F238E27FC236}">
                    <a16:creationId xmlns:a16="http://schemas.microsoft.com/office/drawing/2014/main" id="{D616BF8F-CDD0-A945-A817-817F868D3270}"/>
                  </a:ext>
                </a:extLst>
              </p:cNvPr>
              <p:cNvSpPr/>
              <p:nvPr/>
            </p:nvSpPr>
            <p:spPr>
              <a:xfrm>
                <a:off x="578682" y="2788824"/>
                <a:ext cx="25714" cy="44330"/>
              </a:xfrm>
              <a:custGeom>
                <a:avLst/>
                <a:gdLst>
                  <a:gd name="connsiteX0" fmla="*/ 23679 w 25714"/>
                  <a:gd name="connsiteY0" fmla="*/ 6001 h 44330"/>
                  <a:gd name="connsiteX1" fmla="*/ 25012 w 25714"/>
                  <a:gd name="connsiteY1" fmla="*/ 16669 h 44330"/>
                  <a:gd name="connsiteX2" fmla="*/ 24250 w 25714"/>
                  <a:gd name="connsiteY2" fmla="*/ 27241 h 44330"/>
                  <a:gd name="connsiteX3" fmla="*/ 18916 w 25714"/>
                  <a:gd name="connsiteY3" fmla="*/ 32861 h 44330"/>
                  <a:gd name="connsiteX4" fmla="*/ 15773 w 25714"/>
                  <a:gd name="connsiteY4" fmla="*/ 40672 h 44330"/>
                  <a:gd name="connsiteX5" fmla="*/ 9010 w 25714"/>
                  <a:gd name="connsiteY5" fmla="*/ 43815 h 44330"/>
                  <a:gd name="connsiteX6" fmla="*/ 6820 w 25714"/>
                  <a:gd name="connsiteY6" fmla="*/ 40767 h 44330"/>
                  <a:gd name="connsiteX7" fmla="*/ 152 w 25714"/>
                  <a:gd name="connsiteY7" fmla="*/ 19621 h 44330"/>
                  <a:gd name="connsiteX8" fmla="*/ 8344 w 25714"/>
                  <a:gd name="connsiteY8" fmla="*/ 0 h 4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14" h="44330">
                    <a:moveTo>
                      <a:pt x="23679" y="6001"/>
                    </a:moveTo>
                    <a:cubicBezTo>
                      <a:pt x="23361" y="9611"/>
                      <a:pt x="23816" y="13249"/>
                      <a:pt x="25012" y="16669"/>
                    </a:cubicBezTo>
                    <a:cubicBezTo>
                      <a:pt x="26164" y="20155"/>
                      <a:pt x="25891" y="23955"/>
                      <a:pt x="24250" y="27241"/>
                    </a:cubicBezTo>
                    <a:cubicBezTo>
                      <a:pt x="22822" y="29432"/>
                      <a:pt x="20345" y="30766"/>
                      <a:pt x="18916" y="32861"/>
                    </a:cubicBezTo>
                    <a:cubicBezTo>
                      <a:pt x="17673" y="35385"/>
                      <a:pt x="16623" y="37995"/>
                      <a:pt x="15773" y="40672"/>
                    </a:cubicBezTo>
                    <a:cubicBezTo>
                      <a:pt x="14535" y="43243"/>
                      <a:pt x="11392" y="45339"/>
                      <a:pt x="9010" y="43815"/>
                    </a:cubicBezTo>
                    <a:cubicBezTo>
                      <a:pt x="7968" y="43062"/>
                      <a:pt x="7199" y="41996"/>
                      <a:pt x="6820" y="40767"/>
                    </a:cubicBezTo>
                    <a:cubicBezTo>
                      <a:pt x="3419" y="34147"/>
                      <a:pt x="1165" y="26994"/>
                      <a:pt x="152" y="19621"/>
                    </a:cubicBezTo>
                    <a:cubicBezTo>
                      <a:pt x="-744" y="12097"/>
                      <a:pt x="2364" y="4658"/>
                      <a:pt x="8344" y="0"/>
                    </a:cubicBezTo>
                    <a:close/>
                  </a:path>
                </a:pathLst>
              </a:custGeom>
              <a:solidFill>
                <a:srgbClr val="E88C73"/>
              </a:solidFill>
              <a:ln w="9525" cap="flat">
                <a:noFill/>
                <a:prstDash val="solid"/>
                <a:miter/>
              </a:ln>
            </p:spPr>
            <p:txBody>
              <a:bodyPr rtlCol="0" anchor="ctr"/>
              <a:lstStyle/>
              <a:p>
                <a:endParaRPr lang="en-AU" sz="2400"/>
              </a:p>
            </p:txBody>
          </p:sp>
          <p:sp>
            <p:nvSpPr>
              <p:cNvPr id="1267" name="Freeform 1266">
                <a:extLst>
                  <a:ext uri="{FF2B5EF4-FFF2-40B4-BE49-F238E27FC236}">
                    <a16:creationId xmlns:a16="http://schemas.microsoft.com/office/drawing/2014/main" id="{CDF68398-A0D0-8448-9BAB-D102D38D4AB6}"/>
                  </a:ext>
                </a:extLst>
              </p:cNvPr>
              <p:cNvSpPr/>
              <p:nvPr/>
            </p:nvSpPr>
            <p:spPr>
              <a:xfrm>
                <a:off x="494061" y="2998374"/>
                <a:ext cx="30861" cy="65794"/>
              </a:xfrm>
              <a:custGeom>
                <a:avLst/>
                <a:gdLst>
                  <a:gd name="connsiteX0" fmla="*/ 23336 w 30861"/>
                  <a:gd name="connsiteY0" fmla="*/ 25813 h 65794"/>
                  <a:gd name="connsiteX1" fmla="*/ 30861 w 30861"/>
                  <a:gd name="connsiteY1" fmla="*/ 56197 h 65794"/>
                  <a:gd name="connsiteX2" fmla="*/ 26860 w 30861"/>
                  <a:gd name="connsiteY2" fmla="*/ 65722 h 65794"/>
                  <a:gd name="connsiteX3" fmla="*/ 19526 w 30861"/>
                  <a:gd name="connsiteY3" fmla="*/ 60674 h 65794"/>
                  <a:gd name="connsiteX4" fmla="*/ 0 w 30861"/>
                  <a:gd name="connsiteY4" fmla="*/ 0 h 65794"/>
                  <a:gd name="connsiteX5" fmla="*/ 20955 w 30861"/>
                  <a:gd name="connsiteY5" fmla="*/ 19050 h 6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61" h="65794">
                    <a:moveTo>
                      <a:pt x="23336" y="25813"/>
                    </a:moveTo>
                    <a:cubicBezTo>
                      <a:pt x="27256" y="35538"/>
                      <a:pt x="29788" y="45768"/>
                      <a:pt x="30861" y="56197"/>
                    </a:cubicBezTo>
                    <a:cubicBezTo>
                      <a:pt x="30861" y="60103"/>
                      <a:pt x="30861" y="65151"/>
                      <a:pt x="26860" y="65722"/>
                    </a:cubicBezTo>
                    <a:cubicBezTo>
                      <a:pt x="22860" y="66294"/>
                      <a:pt x="21241" y="63341"/>
                      <a:pt x="19526" y="60674"/>
                    </a:cubicBezTo>
                    <a:cubicBezTo>
                      <a:pt x="8307" y="42281"/>
                      <a:pt x="1615" y="21488"/>
                      <a:pt x="0" y="0"/>
                    </a:cubicBezTo>
                    <a:cubicBezTo>
                      <a:pt x="8134" y="4953"/>
                      <a:pt x="15248" y="11421"/>
                      <a:pt x="20955" y="19050"/>
                    </a:cubicBezTo>
                    <a:close/>
                  </a:path>
                </a:pathLst>
              </a:custGeom>
              <a:solidFill>
                <a:srgbClr val="26384D"/>
              </a:solidFill>
              <a:ln w="9525" cap="flat">
                <a:noFill/>
                <a:prstDash val="solid"/>
                <a:miter/>
              </a:ln>
            </p:spPr>
            <p:txBody>
              <a:bodyPr rtlCol="0" anchor="ctr"/>
              <a:lstStyle/>
              <a:p>
                <a:endParaRPr lang="en-AU" sz="2400"/>
              </a:p>
            </p:txBody>
          </p:sp>
          <p:sp>
            <p:nvSpPr>
              <p:cNvPr id="1268" name="Freeform 1267">
                <a:extLst>
                  <a:ext uri="{FF2B5EF4-FFF2-40B4-BE49-F238E27FC236}">
                    <a16:creationId xmlns:a16="http://schemas.microsoft.com/office/drawing/2014/main" id="{9B9CFFB7-2893-E940-8D91-D6007D587A3C}"/>
                  </a:ext>
                </a:extLst>
              </p:cNvPr>
              <p:cNvSpPr/>
              <p:nvPr/>
            </p:nvSpPr>
            <p:spPr>
              <a:xfrm>
                <a:off x="804744" y="3105522"/>
                <a:ext cx="81633" cy="26685"/>
              </a:xfrm>
              <a:custGeom>
                <a:avLst/>
                <a:gdLst>
                  <a:gd name="connsiteX0" fmla="*/ 38885 w 81633"/>
                  <a:gd name="connsiteY0" fmla="*/ 3628 h 26685"/>
                  <a:gd name="connsiteX1" fmla="*/ 74699 w 81633"/>
                  <a:gd name="connsiteY1" fmla="*/ 199 h 26685"/>
                  <a:gd name="connsiteX2" fmla="*/ 80033 w 81633"/>
                  <a:gd name="connsiteY2" fmla="*/ 961 h 26685"/>
                  <a:gd name="connsiteX3" fmla="*/ 80110 w 81633"/>
                  <a:gd name="connsiteY3" fmla="*/ 8505 h 26685"/>
                  <a:gd name="connsiteX4" fmla="*/ 80033 w 81633"/>
                  <a:gd name="connsiteY4" fmla="*/ 8581 h 26685"/>
                  <a:gd name="connsiteX5" fmla="*/ 72318 w 81633"/>
                  <a:gd name="connsiteY5" fmla="*/ 12201 h 26685"/>
                  <a:gd name="connsiteX6" fmla="*/ 21549 w 81633"/>
                  <a:gd name="connsiteY6" fmla="*/ 25060 h 26685"/>
                  <a:gd name="connsiteX7" fmla="*/ 10405 w 81633"/>
                  <a:gd name="connsiteY7" fmla="*/ 26679 h 26685"/>
                  <a:gd name="connsiteX8" fmla="*/ 880 w 81633"/>
                  <a:gd name="connsiteY8" fmla="*/ 21249 h 26685"/>
                  <a:gd name="connsiteX9" fmla="*/ 3547 w 81633"/>
                  <a:gd name="connsiteY9" fmla="*/ 11724 h 26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633" h="26685">
                    <a:moveTo>
                      <a:pt x="38885" y="3628"/>
                    </a:moveTo>
                    <a:lnTo>
                      <a:pt x="74699" y="199"/>
                    </a:lnTo>
                    <a:cubicBezTo>
                      <a:pt x="76510" y="-229"/>
                      <a:pt x="78415" y="37"/>
                      <a:pt x="80033" y="961"/>
                    </a:cubicBezTo>
                    <a:cubicBezTo>
                      <a:pt x="82137" y="3019"/>
                      <a:pt x="82171" y="6400"/>
                      <a:pt x="80110" y="8505"/>
                    </a:cubicBezTo>
                    <a:cubicBezTo>
                      <a:pt x="80084" y="8534"/>
                      <a:pt x="80059" y="8553"/>
                      <a:pt x="80033" y="8581"/>
                    </a:cubicBezTo>
                    <a:cubicBezTo>
                      <a:pt x="77833" y="10458"/>
                      <a:pt x="75168" y="11705"/>
                      <a:pt x="72318" y="12201"/>
                    </a:cubicBezTo>
                    <a:lnTo>
                      <a:pt x="21549" y="25060"/>
                    </a:lnTo>
                    <a:cubicBezTo>
                      <a:pt x="17949" y="26212"/>
                      <a:pt x="14184" y="26755"/>
                      <a:pt x="10405" y="26679"/>
                    </a:cubicBezTo>
                    <a:cubicBezTo>
                      <a:pt x="6526" y="26555"/>
                      <a:pt x="2960" y="24526"/>
                      <a:pt x="880" y="21249"/>
                    </a:cubicBezTo>
                    <a:cubicBezTo>
                      <a:pt x="-982" y="17877"/>
                      <a:pt x="206" y="13639"/>
                      <a:pt x="3547" y="11724"/>
                    </a:cubicBezTo>
                    <a:close/>
                  </a:path>
                </a:pathLst>
              </a:custGeom>
              <a:solidFill>
                <a:srgbClr val="26384D"/>
              </a:solidFill>
              <a:ln w="9525" cap="flat">
                <a:noFill/>
                <a:prstDash val="solid"/>
                <a:miter/>
              </a:ln>
            </p:spPr>
            <p:txBody>
              <a:bodyPr rtlCol="0" anchor="ctr"/>
              <a:lstStyle/>
              <a:p>
                <a:endParaRPr lang="en-AU" sz="2400"/>
              </a:p>
            </p:txBody>
          </p:sp>
        </p:grpSp>
        <p:sp>
          <p:nvSpPr>
            <p:cNvPr id="1250" name="Freeform 1249">
              <a:extLst>
                <a:ext uri="{FF2B5EF4-FFF2-40B4-BE49-F238E27FC236}">
                  <a16:creationId xmlns:a16="http://schemas.microsoft.com/office/drawing/2014/main" id="{1577AE0B-9064-904A-8458-FCE63955152D}"/>
                </a:ext>
              </a:extLst>
            </p:cNvPr>
            <p:cNvSpPr/>
            <p:nvPr/>
          </p:nvSpPr>
          <p:spPr>
            <a:xfrm>
              <a:off x="667321" y="2570130"/>
              <a:ext cx="22574" cy="30670"/>
            </a:xfrm>
            <a:custGeom>
              <a:avLst/>
              <a:gdLst>
                <a:gd name="connsiteX0" fmla="*/ 0 w 22574"/>
                <a:gd name="connsiteY0" fmla="*/ 0 h 30670"/>
                <a:gd name="connsiteX1" fmla="*/ 22574 w 22574"/>
                <a:gd name="connsiteY1" fmla="*/ 0 h 30670"/>
                <a:gd name="connsiteX2" fmla="*/ 22574 w 22574"/>
                <a:gd name="connsiteY2" fmla="*/ 30670 h 30670"/>
                <a:gd name="connsiteX3" fmla="*/ 0 w 22574"/>
                <a:gd name="connsiteY3" fmla="*/ 30670 h 30670"/>
              </a:gdLst>
              <a:ahLst/>
              <a:cxnLst>
                <a:cxn ang="0">
                  <a:pos x="connsiteX0" y="connsiteY0"/>
                </a:cxn>
                <a:cxn ang="0">
                  <a:pos x="connsiteX1" y="connsiteY1"/>
                </a:cxn>
                <a:cxn ang="0">
                  <a:pos x="connsiteX2" y="connsiteY2"/>
                </a:cxn>
                <a:cxn ang="0">
                  <a:pos x="connsiteX3" y="connsiteY3"/>
                </a:cxn>
              </a:cxnLst>
              <a:rect l="l" t="t" r="r" b="b"/>
              <a:pathLst>
                <a:path w="22574" h="30670">
                  <a:moveTo>
                    <a:pt x="0" y="0"/>
                  </a:moveTo>
                  <a:lnTo>
                    <a:pt x="22574" y="0"/>
                  </a:lnTo>
                  <a:lnTo>
                    <a:pt x="22574" y="30670"/>
                  </a:lnTo>
                  <a:lnTo>
                    <a:pt x="0" y="30670"/>
                  </a:lnTo>
                  <a:close/>
                </a:path>
              </a:pathLst>
            </a:custGeom>
            <a:solidFill>
              <a:srgbClr val="E88C73"/>
            </a:solidFill>
            <a:ln w="9525" cap="flat">
              <a:noFill/>
              <a:prstDash val="solid"/>
              <a:miter/>
            </a:ln>
          </p:spPr>
          <p:txBody>
            <a:bodyPr rtlCol="0" anchor="ctr"/>
            <a:lstStyle/>
            <a:p>
              <a:endParaRPr lang="en-AU" sz="2400"/>
            </a:p>
          </p:txBody>
        </p:sp>
        <p:sp>
          <p:nvSpPr>
            <p:cNvPr id="1251" name="Freeform 1250">
              <a:extLst>
                <a:ext uri="{FF2B5EF4-FFF2-40B4-BE49-F238E27FC236}">
                  <a16:creationId xmlns:a16="http://schemas.microsoft.com/office/drawing/2014/main" id="{25766A83-06FD-A547-82C3-67B7897D1974}"/>
                </a:ext>
              </a:extLst>
            </p:cNvPr>
            <p:cNvSpPr/>
            <p:nvPr/>
          </p:nvSpPr>
          <p:spPr>
            <a:xfrm>
              <a:off x="639168" y="2511186"/>
              <a:ext cx="76390" cy="77315"/>
            </a:xfrm>
            <a:custGeom>
              <a:avLst/>
              <a:gdLst>
                <a:gd name="connsiteX0" fmla="*/ 5293 w 76390"/>
                <a:gd name="connsiteY0" fmla="*/ 56373 h 77315"/>
                <a:gd name="connsiteX1" fmla="*/ 59299 w 76390"/>
                <a:gd name="connsiteY1" fmla="*/ 73232 h 77315"/>
                <a:gd name="connsiteX2" fmla="*/ 70825 w 76390"/>
                <a:gd name="connsiteY2" fmla="*/ 21130 h 77315"/>
                <a:gd name="connsiteX3" fmla="*/ 21131 w 76390"/>
                <a:gd name="connsiteY3" fmla="*/ 3681 h 77315"/>
                <a:gd name="connsiteX4" fmla="*/ 3678 w 76390"/>
                <a:gd name="connsiteY4" fmla="*/ 53372 h 77315"/>
                <a:gd name="connsiteX5" fmla="*/ 5293 w 76390"/>
                <a:gd name="connsiteY5" fmla="*/ 56373 h 7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390" h="77315">
                  <a:moveTo>
                    <a:pt x="5293" y="56373"/>
                  </a:moveTo>
                  <a:cubicBezTo>
                    <a:pt x="16091" y="75280"/>
                    <a:pt x="39661" y="82643"/>
                    <a:pt x="59299" y="73232"/>
                  </a:cubicBezTo>
                  <a:cubicBezTo>
                    <a:pt x="77397" y="63707"/>
                    <a:pt x="80921" y="40085"/>
                    <a:pt x="70825" y="21130"/>
                  </a:cubicBezTo>
                  <a:cubicBezTo>
                    <a:pt x="61922" y="2585"/>
                    <a:pt x="39673" y="-5225"/>
                    <a:pt x="21131" y="3681"/>
                  </a:cubicBezTo>
                  <a:cubicBezTo>
                    <a:pt x="2589" y="12577"/>
                    <a:pt x="-5225" y="34827"/>
                    <a:pt x="3678" y="53372"/>
                  </a:cubicBezTo>
                  <a:cubicBezTo>
                    <a:pt x="4171" y="54392"/>
                    <a:pt x="4709" y="55401"/>
                    <a:pt x="5293" y="56373"/>
                  </a:cubicBezTo>
                </a:path>
              </a:pathLst>
            </a:custGeom>
            <a:solidFill>
              <a:srgbClr val="E88C73"/>
            </a:solidFill>
            <a:ln w="9525" cap="flat">
              <a:noFill/>
              <a:prstDash val="solid"/>
              <a:miter/>
            </a:ln>
          </p:spPr>
          <p:txBody>
            <a:bodyPr rtlCol="0" anchor="ctr"/>
            <a:lstStyle/>
            <a:p>
              <a:endParaRPr lang="en-AU" sz="2400"/>
            </a:p>
          </p:txBody>
        </p:sp>
        <p:sp>
          <p:nvSpPr>
            <p:cNvPr id="1252" name="Freeform 1251">
              <a:extLst>
                <a:ext uri="{FF2B5EF4-FFF2-40B4-BE49-F238E27FC236}">
                  <a16:creationId xmlns:a16="http://schemas.microsoft.com/office/drawing/2014/main" id="{2F507E3B-E5CB-624A-86CC-662FFE40E39E}"/>
                </a:ext>
              </a:extLst>
            </p:cNvPr>
            <p:cNvSpPr/>
            <p:nvPr/>
          </p:nvSpPr>
          <p:spPr>
            <a:xfrm>
              <a:off x="632191" y="2500927"/>
              <a:ext cx="79725" cy="86908"/>
            </a:xfrm>
            <a:custGeom>
              <a:avLst/>
              <a:gdLst>
                <a:gd name="connsiteX0" fmla="*/ 25033 w 79725"/>
                <a:gd name="connsiteY0" fmla="*/ 85587 h 86908"/>
                <a:gd name="connsiteX1" fmla="*/ 15508 w 79725"/>
                <a:gd name="connsiteY1" fmla="*/ 80634 h 86908"/>
                <a:gd name="connsiteX2" fmla="*/ 2459 w 79725"/>
                <a:gd name="connsiteY2" fmla="*/ 28722 h 86908"/>
                <a:gd name="connsiteX3" fmla="*/ 24271 w 79725"/>
                <a:gd name="connsiteY3" fmla="*/ 10911 h 86908"/>
                <a:gd name="connsiteX4" fmla="*/ 40083 w 79725"/>
                <a:gd name="connsiteY4" fmla="*/ 7482 h 86908"/>
                <a:gd name="connsiteX5" fmla="*/ 54465 w 79725"/>
                <a:gd name="connsiteY5" fmla="*/ 4624 h 86908"/>
                <a:gd name="connsiteX6" fmla="*/ 70182 w 79725"/>
                <a:gd name="connsiteY6" fmla="*/ 52 h 86908"/>
                <a:gd name="connsiteX7" fmla="*/ 79707 w 79725"/>
                <a:gd name="connsiteY7" fmla="*/ 13387 h 86908"/>
                <a:gd name="connsiteX8" fmla="*/ 70182 w 79725"/>
                <a:gd name="connsiteY8" fmla="*/ 27579 h 86908"/>
                <a:gd name="connsiteX9" fmla="*/ 57037 w 79725"/>
                <a:gd name="connsiteY9" fmla="*/ 31199 h 86908"/>
                <a:gd name="connsiteX10" fmla="*/ 41416 w 79725"/>
                <a:gd name="connsiteY10" fmla="*/ 37104 h 86908"/>
                <a:gd name="connsiteX11" fmla="*/ 39130 w 79725"/>
                <a:gd name="connsiteY11" fmla="*/ 52344 h 86908"/>
                <a:gd name="connsiteX12" fmla="*/ 32261 w 79725"/>
                <a:gd name="connsiteY12" fmla="*/ 52354 h 86908"/>
                <a:gd name="connsiteX13" fmla="*/ 31034 w 79725"/>
                <a:gd name="connsiteY13" fmla="*/ 54440 h 86908"/>
                <a:gd name="connsiteX14" fmla="*/ 35455 w 79725"/>
                <a:gd name="connsiteY14" fmla="*/ 59869 h 86908"/>
                <a:gd name="connsiteX15" fmla="*/ 37702 w 79725"/>
                <a:gd name="connsiteY15" fmla="*/ 59583 h 86908"/>
                <a:gd name="connsiteX16" fmla="*/ 37702 w 79725"/>
                <a:gd name="connsiteY16" fmla="*/ 85872 h 86908"/>
                <a:gd name="connsiteX17" fmla="*/ 24748 w 79725"/>
                <a:gd name="connsiteY17" fmla="*/ 85872 h 8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725" h="86908">
                  <a:moveTo>
                    <a:pt x="25033" y="85587"/>
                  </a:moveTo>
                  <a:cubicBezTo>
                    <a:pt x="21702" y="84253"/>
                    <a:pt x="18512" y="82596"/>
                    <a:pt x="15508" y="80634"/>
                  </a:cubicBezTo>
                  <a:cubicBezTo>
                    <a:pt x="-2018" y="71109"/>
                    <a:pt x="-1922" y="37295"/>
                    <a:pt x="2459" y="28722"/>
                  </a:cubicBezTo>
                  <a:cubicBezTo>
                    <a:pt x="7247" y="20264"/>
                    <a:pt x="15029" y="13911"/>
                    <a:pt x="24271" y="10911"/>
                  </a:cubicBezTo>
                  <a:cubicBezTo>
                    <a:pt x="29338" y="8968"/>
                    <a:pt x="34669" y="7815"/>
                    <a:pt x="40083" y="7482"/>
                  </a:cubicBezTo>
                  <a:cubicBezTo>
                    <a:pt x="45048" y="7863"/>
                    <a:pt x="50024" y="6881"/>
                    <a:pt x="54465" y="4624"/>
                  </a:cubicBezTo>
                  <a:cubicBezTo>
                    <a:pt x="59003" y="1300"/>
                    <a:pt x="64569" y="-319"/>
                    <a:pt x="70182" y="52"/>
                  </a:cubicBezTo>
                  <a:cubicBezTo>
                    <a:pt x="76078" y="1729"/>
                    <a:pt x="80031" y="7263"/>
                    <a:pt x="79707" y="13387"/>
                  </a:cubicBezTo>
                  <a:cubicBezTo>
                    <a:pt x="79174" y="19436"/>
                    <a:pt x="75580" y="24798"/>
                    <a:pt x="70182" y="27579"/>
                  </a:cubicBezTo>
                  <a:cubicBezTo>
                    <a:pt x="66041" y="29532"/>
                    <a:pt x="61595" y="30761"/>
                    <a:pt x="57037" y="31199"/>
                  </a:cubicBezTo>
                  <a:cubicBezTo>
                    <a:pt x="50656" y="32151"/>
                    <a:pt x="45703" y="31199"/>
                    <a:pt x="41416" y="37104"/>
                  </a:cubicBezTo>
                  <a:cubicBezTo>
                    <a:pt x="39511" y="39771"/>
                    <a:pt x="36559" y="49392"/>
                    <a:pt x="39130" y="52344"/>
                  </a:cubicBezTo>
                  <a:cubicBezTo>
                    <a:pt x="37230" y="50449"/>
                    <a:pt x="34154" y="50458"/>
                    <a:pt x="32261" y="52354"/>
                  </a:cubicBezTo>
                  <a:cubicBezTo>
                    <a:pt x="31683" y="52935"/>
                    <a:pt x="31261" y="53649"/>
                    <a:pt x="31034" y="54440"/>
                  </a:cubicBezTo>
                  <a:cubicBezTo>
                    <a:pt x="30754" y="57164"/>
                    <a:pt x="32733" y="59593"/>
                    <a:pt x="35455" y="59869"/>
                  </a:cubicBezTo>
                  <a:cubicBezTo>
                    <a:pt x="36216" y="59955"/>
                    <a:pt x="36985" y="59850"/>
                    <a:pt x="37702" y="59583"/>
                  </a:cubicBezTo>
                  <a:lnTo>
                    <a:pt x="37702" y="85872"/>
                  </a:lnTo>
                  <a:cubicBezTo>
                    <a:pt x="33494" y="87254"/>
                    <a:pt x="28955" y="87254"/>
                    <a:pt x="24748" y="85872"/>
                  </a:cubicBezTo>
                </a:path>
              </a:pathLst>
            </a:custGeom>
            <a:solidFill>
              <a:srgbClr val="26384D"/>
            </a:solidFill>
            <a:ln w="9525" cap="flat">
              <a:noFill/>
              <a:prstDash val="solid"/>
              <a:miter/>
            </a:ln>
          </p:spPr>
          <p:txBody>
            <a:bodyPr rtlCol="0" anchor="ctr"/>
            <a:lstStyle/>
            <a:p>
              <a:endParaRPr lang="en-AU" sz="2400"/>
            </a:p>
          </p:txBody>
        </p:sp>
        <p:sp>
          <p:nvSpPr>
            <p:cNvPr id="1253" name="Freeform 1252">
              <a:extLst>
                <a:ext uri="{FF2B5EF4-FFF2-40B4-BE49-F238E27FC236}">
                  <a16:creationId xmlns:a16="http://schemas.microsoft.com/office/drawing/2014/main" id="{FE5C852D-B6AA-C34B-8B68-DFFA75BF896A}"/>
                </a:ext>
              </a:extLst>
            </p:cNvPr>
            <p:cNvSpPr/>
            <p:nvPr/>
          </p:nvSpPr>
          <p:spPr>
            <a:xfrm>
              <a:off x="711247" y="2545684"/>
              <a:ext cx="8625" cy="8655"/>
            </a:xfrm>
            <a:custGeom>
              <a:avLst/>
              <a:gdLst>
                <a:gd name="connsiteX0" fmla="*/ 8557 w 8625"/>
                <a:gd name="connsiteY0" fmla="*/ 3587 h 8655"/>
                <a:gd name="connsiteX1" fmla="*/ 5080 w 8625"/>
                <a:gd name="connsiteY1" fmla="*/ 8587 h 8655"/>
                <a:gd name="connsiteX2" fmla="*/ 79 w 8625"/>
                <a:gd name="connsiteY2" fmla="*/ 5110 h 8655"/>
                <a:gd name="connsiteX3" fmla="*/ 3470 w 8625"/>
                <a:gd name="connsiteY3" fmla="*/ 91 h 8655"/>
                <a:gd name="connsiteX4" fmla="*/ 3604 w 8625"/>
                <a:gd name="connsiteY4" fmla="*/ 62 h 8655"/>
                <a:gd name="connsiteX5" fmla="*/ 8553 w 8625"/>
                <a:gd name="connsiteY5" fmla="*/ 3567 h 8655"/>
                <a:gd name="connsiteX6" fmla="*/ 8557 w 8625"/>
                <a:gd name="connsiteY6" fmla="*/ 3587 h 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5" h="8655">
                  <a:moveTo>
                    <a:pt x="8557" y="3587"/>
                  </a:moveTo>
                  <a:cubicBezTo>
                    <a:pt x="8978" y="5930"/>
                    <a:pt x="7421" y="8168"/>
                    <a:pt x="5080" y="8587"/>
                  </a:cubicBezTo>
                  <a:cubicBezTo>
                    <a:pt x="2739" y="9006"/>
                    <a:pt x="500" y="7454"/>
                    <a:pt x="79" y="5110"/>
                  </a:cubicBezTo>
                  <a:cubicBezTo>
                    <a:pt x="-372" y="2786"/>
                    <a:pt x="1146" y="539"/>
                    <a:pt x="3470" y="91"/>
                  </a:cubicBezTo>
                  <a:cubicBezTo>
                    <a:pt x="3514" y="81"/>
                    <a:pt x="3559" y="72"/>
                    <a:pt x="3604" y="62"/>
                  </a:cubicBezTo>
                  <a:cubicBezTo>
                    <a:pt x="5937" y="-338"/>
                    <a:pt x="8153" y="1234"/>
                    <a:pt x="8553" y="3567"/>
                  </a:cubicBezTo>
                  <a:cubicBezTo>
                    <a:pt x="8554" y="3567"/>
                    <a:pt x="8556" y="3577"/>
                    <a:pt x="8557" y="3587"/>
                  </a:cubicBezTo>
                </a:path>
              </a:pathLst>
            </a:custGeom>
            <a:solidFill>
              <a:srgbClr val="E88C73"/>
            </a:solidFill>
            <a:ln w="9525" cap="flat">
              <a:noFill/>
              <a:prstDash val="solid"/>
              <a:miter/>
            </a:ln>
          </p:spPr>
          <p:txBody>
            <a:bodyPr rtlCol="0" anchor="ctr"/>
            <a:lstStyle/>
            <a:p>
              <a:endParaRPr lang="en-AU" sz="2400"/>
            </a:p>
          </p:txBody>
        </p:sp>
        <p:sp>
          <p:nvSpPr>
            <p:cNvPr id="1254" name="Freeform 1253">
              <a:extLst>
                <a:ext uri="{FF2B5EF4-FFF2-40B4-BE49-F238E27FC236}">
                  <a16:creationId xmlns:a16="http://schemas.microsoft.com/office/drawing/2014/main" id="{9A39ED89-4C99-F246-9946-21E8D7A78156}"/>
                </a:ext>
              </a:extLst>
            </p:cNvPr>
            <p:cNvSpPr/>
            <p:nvPr/>
          </p:nvSpPr>
          <p:spPr>
            <a:xfrm>
              <a:off x="666674" y="2531268"/>
              <a:ext cx="15029" cy="25756"/>
            </a:xfrm>
            <a:custGeom>
              <a:avLst/>
              <a:gdLst>
                <a:gd name="connsiteX0" fmla="*/ 15030 w 15029"/>
                <a:gd name="connsiteY0" fmla="*/ 1238 h 25756"/>
                <a:gd name="connsiteX1" fmla="*/ 7124 w 15029"/>
                <a:gd name="connsiteY1" fmla="*/ 11239 h 25756"/>
                <a:gd name="connsiteX2" fmla="*/ 10267 w 15029"/>
                <a:gd name="connsiteY2" fmla="*/ 24479 h 25756"/>
                <a:gd name="connsiteX3" fmla="*/ 4933 w 15029"/>
                <a:gd name="connsiteY3" fmla="*/ 25051 h 25756"/>
                <a:gd name="connsiteX4" fmla="*/ 1599 w 15029"/>
                <a:gd name="connsiteY4" fmla="*/ 20288 h 25756"/>
                <a:gd name="connsiteX5" fmla="*/ 552 w 15029"/>
                <a:gd name="connsiteY5" fmla="*/ 8096 h 25756"/>
                <a:gd name="connsiteX6" fmla="*/ 9219 w 15029"/>
                <a:gd name="connsiteY6" fmla="*/ 0 h 2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9" h="25756">
                  <a:moveTo>
                    <a:pt x="15030" y="1238"/>
                  </a:moveTo>
                  <a:cubicBezTo>
                    <a:pt x="10491" y="2486"/>
                    <a:pt x="7289" y="6534"/>
                    <a:pt x="7124" y="11239"/>
                  </a:cubicBezTo>
                  <a:cubicBezTo>
                    <a:pt x="7091" y="15840"/>
                    <a:pt x="8169" y="20384"/>
                    <a:pt x="10267" y="24479"/>
                  </a:cubicBezTo>
                  <a:cubicBezTo>
                    <a:pt x="8860" y="25936"/>
                    <a:pt x="6616" y="26175"/>
                    <a:pt x="4933" y="25051"/>
                  </a:cubicBezTo>
                  <a:cubicBezTo>
                    <a:pt x="3353" y="23851"/>
                    <a:pt x="2187" y="22184"/>
                    <a:pt x="1599" y="20288"/>
                  </a:cubicBezTo>
                  <a:cubicBezTo>
                    <a:pt x="-81" y="16450"/>
                    <a:pt x="-449" y="12164"/>
                    <a:pt x="552" y="8096"/>
                  </a:cubicBezTo>
                  <a:cubicBezTo>
                    <a:pt x="1625" y="3943"/>
                    <a:pt x="5004" y="791"/>
                    <a:pt x="9219" y="0"/>
                  </a:cubicBezTo>
                  <a:close/>
                </a:path>
              </a:pathLst>
            </a:custGeom>
            <a:solidFill>
              <a:srgbClr val="26384D"/>
            </a:solidFill>
            <a:ln w="9525" cap="flat">
              <a:noFill/>
              <a:prstDash val="solid"/>
              <a:miter/>
            </a:ln>
          </p:spPr>
          <p:txBody>
            <a:bodyPr rtlCol="0" anchor="ctr"/>
            <a:lstStyle/>
            <a:p>
              <a:endParaRPr lang="en-AU" sz="2400"/>
            </a:p>
          </p:txBody>
        </p:sp>
        <p:sp>
          <p:nvSpPr>
            <p:cNvPr id="1255" name="Freeform 1254">
              <a:extLst>
                <a:ext uri="{FF2B5EF4-FFF2-40B4-BE49-F238E27FC236}">
                  <a16:creationId xmlns:a16="http://schemas.microsoft.com/office/drawing/2014/main" id="{0119FF4B-E16C-F146-8645-70260518E584}"/>
                </a:ext>
              </a:extLst>
            </p:cNvPr>
            <p:cNvSpPr/>
            <p:nvPr/>
          </p:nvSpPr>
          <p:spPr>
            <a:xfrm>
              <a:off x="609136" y="2600325"/>
              <a:ext cx="138575" cy="212121"/>
            </a:xfrm>
            <a:custGeom>
              <a:avLst/>
              <a:gdLst>
                <a:gd name="connsiteX0" fmla="*/ 80759 w 138575"/>
                <a:gd name="connsiteY0" fmla="*/ 0 h 212121"/>
                <a:gd name="connsiteX1" fmla="*/ 138576 w 138575"/>
                <a:gd name="connsiteY1" fmla="*/ 146018 h 212121"/>
                <a:gd name="connsiteX2" fmla="*/ 136861 w 138575"/>
                <a:gd name="connsiteY2" fmla="*/ 212122 h 212121"/>
                <a:gd name="connsiteX3" fmla="*/ 463 w 138575"/>
                <a:gd name="connsiteY3" fmla="*/ 212122 h 212121"/>
                <a:gd name="connsiteX4" fmla="*/ 58280 w 138575"/>
                <a:gd name="connsiteY4" fmla="*/ 0 h 212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75" h="212121">
                  <a:moveTo>
                    <a:pt x="80759" y="0"/>
                  </a:moveTo>
                  <a:cubicBezTo>
                    <a:pt x="80759" y="0"/>
                    <a:pt x="138671" y="26956"/>
                    <a:pt x="138576" y="146018"/>
                  </a:cubicBezTo>
                  <a:cubicBezTo>
                    <a:pt x="138576" y="159448"/>
                    <a:pt x="136861" y="212122"/>
                    <a:pt x="136861" y="212122"/>
                  </a:cubicBezTo>
                  <a:lnTo>
                    <a:pt x="463" y="212122"/>
                  </a:lnTo>
                  <a:cubicBezTo>
                    <a:pt x="463" y="212122"/>
                    <a:pt x="-9062" y="23908"/>
                    <a:pt x="58280" y="0"/>
                  </a:cubicBezTo>
                  <a:close/>
                </a:path>
              </a:pathLst>
            </a:custGeom>
            <a:solidFill>
              <a:srgbClr val="61A1AB"/>
            </a:solidFill>
            <a:ln w="9525" cap="flat">
              <a:noFill/>
              <a:prstDash val="solid"/>
              <a:miter/>
            </a:ln>
          </p:spPr>
          <p:txBody>
            <a:bodyPr rtlCol="0" anchor="ctr"/>
            <a:lstStyle/>
            <a:p>
              <a:endParaRPr lang="en-AU" sz="2400"/>
            </a:p>
          </p:txBody>
        </p:sp>
        <p:sp>
          <p:nvSpPr>
            <p:cNvPr id="1256" name="Freeform 1255">
              <a:extLst>
                <a:ext uri="{FF2B5EF4-FFF2-40B4-BE49-F238E27FC236}">
                  <a16:creationId xmlns:a16="http://schemas.microsoft.com/office/drawing/2014/main" id="{7FF60B8A-3455-FF49-9642-6F37E7E7C241}"/>
                </a:ext>
              </a:extLst>
            </p:cNvPr>
            <p:cNvSpPr/>
            <p:nvPr/>
          </p:nvSpPr>
          <p:spPr>
            <a:xfrm>
              <a:off x="452151" y="2812351"/>
              <a:ext cx="357473" cy="350424"/>
            </a:xfrm>
            <a:custGeom>
              <a:avLst/>
              <a:gdLst>
                <a:gd name="connsiteX0" fmla="*/ 293561 w 357473"/>
                <a:gd name="connsiteY0" fmla="*/ 0 h 350424"/>
                <a:gd name="connsiteX1" fmla="*/ 357473 w 357473"/>
                <a:gd name="connsiteY1" fmla="*/ 335089 h 350424"/>
                <a:gd name="connsiteX2" fmla="*/ 314611 w 357473"/>
                <a:gd name="connsiteY2" fmla="*/ 350425 h 350424"/>
                <a:gd name="connsiteX3" fmla="*/ 230791 w 357473"/>
                <a:gd name="connsiteY3" fmla="*/ 70866 h 350424"/>
                <a:gd name="connsiteX4" fmla="*/ 170688 w 357473"/>
                <a:gd name="connsiteY4" fmla="*/ 172783 h 350424"/>
                <a:gd name="connsiteX5" fmla="*/ 157448 w 357473"/>
                <a:gd name="connsiteY5" fmla="*/ 185261 h 350424"/>
                <a:gd name="connsiteX6" fmla="*/ 27051 w 357473"/>
                <a:gd name="connsiteY6" fmla="*/ 254127 h 350424"/>
                <a:gd name="connsiteX7" fmla="*/ 0 w 357473"/>
                <a:gd name="connsiteY7" fmla="*/ 223456 h 350424"/>
                <a:gd name="connsiteX8" fmla="*/ 111062 w 357473"/>
                <a:gd name="connsiteY8" fmla="*/ 150876 h 350424"/>
                <a:gd name="connsiteX9" fmla="*/ 156400 w 357473"/>
                <a:gd name="connsiteY9" fmla="*/ 0 h 35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473" h="350424">
                  <a:moveTo>
                    <a:pt x="293561" y="0"/>
                  </a:moveTo>
                  <a:lnTo>
                    <a:pt x="357473" y="335089"/>
                  </a:lnTo>
                  <a:lnTo>
                    <a:pt x="314611" y="350425"/>
                  </a:lnTo>
                  <a:lnTo>
                    <a:pt x="230791" y="70866"/>
                  </a:lnTo>
                  <a:lnTo>
                    <a:pt x="170688" y="172783"/>
                  </a:lnTo>
                  <a:cubicBezTo>
                    <a:pt x="167509" y="178079"/>
                    <a:pt x="162927" y="182404"/>
                    <a:pt x="157448" y="185261"/>
                  </a:cubicBezTo>
                  <a:lnTo>
                    <a:pt x="27051" y="254127"/>
                  </a:lnTo>
                  <a:lnTo>
                    <a:pt x="0" y="223456"/>
                  </a:lnTo>
                  <a:lnTo>
                    <a:pt x="111062" y="150876"/>
                  </a:lnTo>
                  <a:lnTo>
                    <a:pt x="156400" y="0"/>
                  </a:lnTo>
                  <a:close/>
                </a:path>
              </a:pathLst>
            </a:custGeom>
            <a:solidFill>
              <a:srgbClr val="403D3D"/>
            </a:solidFill>
            <a:ln w="9525" cap="flat">
              <a:noFill/>
              <a:prstDash val="solid"/>
              <a:miter/>
            </a:ln>
          </p:spPr>
          <p:txBody>
            <a:bodyPr rtlCol="0" anchor="ctr"/>
            <a:lstStyle/>
            <a:p>
              <a:endParaRPr lang="en-AU" sz="2400"/>
            </a:p>
          </p:txBody>
        </p:sp>
        <p:sp>
          <p:nvSpPr>
            <p:cNvPr id="1257" name="Freeform 1256">
              <a:extLst>
                <a:ext uri="{FF2B5EF4-FFF2-40B4-BE49-F238E27FC236}">
                  <a16:creationId xmlns:a16="http://schemas.microsoft.com/office/drawing/2014/main" id="{54720BDE-EB15-1E42-8BE7-839E8D423D42}"/>
                </a:ext>
              </a:extLst>
            </p:cNvPr>
            <p:cNvSpPr/>
            <p:nvPr/>
          </p:nvSpPr>
          <p:spPr>
            <a:xfrm>
              <a:off x="243974" y="3059027"/>
              <a:ext cx="60350" cy="41604"/>
            </a:xfrm>
            <a:custGeom>
              <a:avLst/>
              <a:gdLst>
                <a:gd name="connsiteX0" fmla="*/ 33203 w 60350"/>
                <a:gd name="connsiteY0" fmla="*/ 4594 h 41604"/>
                <a:gd name="connsiteX1" fmla="*/ 44252 w 60350"/>
                <a:gd name="connsiteY1" fmla="*/ 17833 h 41604"/>
                <a:gd name="connsiteX2" fmla="*/ 53777 w 60350"/>
                <a:gd name="connsiteY2" fmla="*/ 19833 h 41604"/>
                <a:gd name="connsiteX3" fmla="*/ 60349 w 60350"/>
                <a:gd name="connsiteY3" fmla="*/ 26120 h 41604"/>
                <a:gd name="connsiteX4" fmla="*/ 57587 w 60350"/>
                <a:gd name="connsiteY4" fmla="*/ 32216 h 41604"/>
                <a:gd name="connsiteX5" fmla="*/ 51395 w 60350"/>
                <a:gd name="connsiteY5" fmla="*/ 35550 h 41604"/>
                <a:gd name="connsiteX6" fmla="*/ 28916 w 60350"/>
                <a:gd name="connsiteY6" fmla="*/ 41455 h 41604"/>
                <a:gd name="connsiteX7" fmla="*/ 7104 w 60350"/>
                <a:gd name="connsiteY7" fmla="*/ 34883 h 41604"/>
                <a:gd name="connsiteX8" fmla="*/ 3675 w 60350"/>
                <a:gd name="connsiteY8" fmla="*/ 6308 h 41604"/>
                <a:gd name="connsiteX9" fmla="*/ 33203 w 60350"/>
                <a:gd name="connsiteY9" fmla="*/ 4212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350" h="41604">
                  <a:moveTo>
                    <a:pt x="33203" y="4594"/>
                  </a:moveTo>
                  <a:cubicBezTo>
                    <a:pt x="38060" y="8499"/>
                    <a:pt x="37870" y="15738"/>
                    <a:pt x="44252" y="17833"/>
                  </a:cubicBezTo>
                  <a:cubicBezTo>
                    <a:pt x="47300" y="18881"/>
                    <a:pt x="50633" y="18881"/>
                    <a:pt x="53777" y="19833"/>
                  </a:cubicBezTo>
                  <a:cubicBezTo>
                    <a:pt x="57012" y="20452"/>
                    <a:pt x="59584" y="22910"/>
                    <a:pt x="60349" y="26120"/>
                  </a:cubicBezTo>
                  <a:cubicBezTo>
                    <a:pt x="60403" y="28463"/>
                    <a:pt x="59387" y="30711"/>
                    <a:pt x="57587" y="32216"/>
                  </a:cubicBezTo>
                  <a:cubicBezTo>
                    <a:pt x="55719" y="33654"/>
                    <a:pt x="53627" y="34788"/>
                    <a:pt x="51395" y="35550"/>
                  </a:cubicBezTo>
                  <a:cubicBezTo>
                    <a:pt x="44260" y="38693"/>
                    <a:pt x="36674" y="40684"/>
                    <a:pt x="28916" y="41455"/>
                  </a:cubicBezTo>
                  <a:cubicBezTo>
                    <a:pt x="21061" y="42246"/>
                    <a:pt x="13213" y="39884"/>
                    <a:pt x="7104" y="34883"/>
                  </a:cubicBezTo>
                  <a:cubicBezTo>
                    <a:pt x="-860" y="27472"/>
                    <a:pt x="-2308" y="15395"/>
                    <a:pt x="3675" y="6308"/>
                  </a:cubicBezTo>
                  <a:cubicBezTo>
                    <a:pt x="11805" y="-1236"/>
                    <a:pt x="24088" y="-2112"/>
                    <a:pt x="33203" y="4212"/>
                  </a:cubicBezTo>
                </a:path>
              </a:pathLst>
            </a:custGeom>
            <a:solidFill>
              <a:srgbClr val="99592B"/>
            </a:solidFill>
            <a:ln w="9525" cap="flat">
              <a:noFill/>
              <a:prstDash val="solid"/>
              <a:miter/>
            </a:ln>
          </p:spPr>
          <p:txBody>
            <a:bodyPr rtlCol="0" anchor="ctr"/>
            <a:lstStyle/>
            <a:p>
              <a:endParaRPr lang="en-AU" sz="2400"/>
            </a:p>
          </p:txBody>
        </p:sp>
        <p:sp>
          <p:nvSpPr>
            <p:cNvPr id="1258" name="Freeform 1257">
              <a:extLst>
                <a:ext uri="{FF2B5EF4-FFF2-40B4-BE49-F238E27FC236}">
                  <a16:creationId xmlns:a16="http://schemas.microsoft.com/office/drawing/2014/main" id="{15BA8776-E5F7-6C4D-884D-79AEE6AE1E0D}"/>
                </a:ext>
              </a:extLst>
            </p:cNvPr>
            <p:cNvSpPr/>
            <p:nvPr/>
          </p:nvSpPr>
          <p:spPr>
            <a:xfrm>
              <a:off x="269627" y="3049729"/>
              <a:ext cx="20606" cy="19511"/>
            </a:xfrm>
            <a:custGeom>
              <a:avLst/>
              <a:gdLst>
                <a:gd name="connsiteX0" fmla="*/ 25 w 20606"/>
                <a:gd name="connsiteY0" fmla="*/ 12082 h 19511"/>
                <a:gd name="connsiteX1" fmla="*/ 10590 w 20606"/>
                <a:gd name="connsiteY1" fmla="*/ 23 h 19511"/>
                <a:gd name="connsiteX2" fmla="*/ 18503 w 20606"/>
                <a:gd name="connsiteY2" fmla="*/ 2557 h 19511"/>
                <a:gd name="connsiteX3" fmla="*/ 20218 w 20606"/>
                <a:gd name="connsiteY3" fmla="*/ 7605 h 19511"/>
                <a:gd name="connsiteX4" fmla="*/ 17646 w 20606"/>
                <a:gd name="connsiteY4" fmla="*/ 9129 h 19511"/>
                <a:gd name="connsiteX5" fmla="*/ 8597 w 20606"/>
                <a:gd name="connsiteY5" fmla="*/ 8367 h 19511"/>
                <a:gd name="connsiteX6" fmla="*/ 5835 w 20606"/>
                <a:gd name="connsiteY6" fmla="*/ 19511 h 1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06" h="19511">
                  <a:moveTo>
                    <a:pt x="25" y="12082"/>
                  </a:moveTo>
                  <a:cubicBezTo>
                    <a:pt x="-387" y="5833"/>
                    <a:pt x="4344" y="442"/>
                    <a:pt x="10590" y="23"/>
                  </a:cubicBezTo>
                  <a:cubicBezTo>
                    <a:pt x="13453" y="-158"/>
                    <a:pt x="16281" y="747"/>
                    <a:pt x="18503" y="2557"/>
                  </a:cubicBezTo>
                  <a:cubicBezTo>
                    <a:pt x="20027" y="3795"/>
                    <a:pt x="21266" y="5985"/>
                    <a:pt x="20218" y="7605"/>
                  </a:cubicBezTo>
                  <a:cubicBezTo>
                    <a:pt x="19577" y="8414"/>
                    <a:pt x="18662" y="8957"/>
                    <a:pt x="17646" y="9129"/>
                  </a:cubicBezTo>
                  <a:cubicBezTo>
                    <a:pt x="14629" y="9881"/>
                    <a:pt x="11447" y="9615"/>
                    <a:pt x="8597" y="8367"/>
                  </a:cubicBezTo>
                  <a:cubicBezTo>
                    <a:pt x="8014" y="12158"/>
                    <a:pt x="7091" y="15891"/>
                    <a:pt x="5835" y="19511"/>
                  </a:cubicBezTo>
                  <a:close/>
                </a:path>
              </a:pathLst>
            </a:custGeom>
            <a:solidFill>
              <a:srgbClr val="99592B"/>
            </a:solidFill>
            <a:ln w="9525" cap="flat">
              <a:noFill/>
              <a:prstDash val="solid"/>
              <a:miter/>
            </a:ln>
          </p:spPr>
          <p:txBody>
            <a:bodyPr rtlCol="0" anchor="ctr"/>
            <a:lstStyle/>
            <a:p>
              <a:endParaRPr lang="en-AU" sz="2400"/>
            </a:p>
          </p:txBody>
        </p:sp>
        <p:sp>
          <p:nvSpPr>
            <p:cNvPr id="1259" name="Freeform 1258">
              <a:extLst>
                <a:ext uri="{FF2B5EF4-FFF2-40B4-BE49-F238E27FC236}">
                  <a16:creationId xmlns:a16="http://schemas.microsoft.com/office/drawing/2014/main" id="{CB046C0C-3EC2-0949-B903-C325F88E2800}"/>
                </a:ext>
              </a:extLst>
            </p:cNvPr>
            <p:cNvSpPr/>
            <p:nvPr/>
          </p:nvSpPr>
          <p:spPr>
            <a:xfrm>
              <a:off x="236100" y="3049332"/>
              <a:ext cx="21123" cy="19908"/>
            </a:xfrm>
            <a:custGeom>
              <a:avLst/>
              <a:gdLst>
                <a:gd name="connsiteX0" fmla="*/ 21074 w 21123"/>
                <a:gd name="connsiteY0" fmla="*/ 12479 h 19908"/>
                <a:gd name="connsiteX1" fmla="*/ 10742 w 21123"/>
                <a:gd name="connsiteY1" fmla="*/ 49 h 19908"/>
                <a:gd name="connsiteX2" fmla="*/ 2024 w 21123"/>
                <a:gd name="connsiteY2" fmla="*/ 2954 h 19908"/>
                <a:gd name="connsiteX3" fmla="*/ 405 w 21123"/>
                <a:gd name="connsiteY3" fmla="*/ 8002 h 19908"/>
                <a:gd name="connsiteX4" fmla="*/ 2882 w 21123"/>
                <a:gd name="connsiteY4" fmla="*/ 9526 h 19908"/>
                <a:gd name="connsiteX5" fmla="*/ 11930 w 21123"/>
                <a:gd name="connsiteY5" fmla="*/ 8764 h 19908"/>
                <a:gd name="connsiteX6" fmla="*/ 14788 w 21123"/>
                <a:gd name="connsiteY6" fmla="*/ 19908 h 1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23" h="19908">
                  <a:moveTo>
                    <a:pt x="21074" y="12479"/>
                  </a:moveTo>
                  <a:cubicBezTo>
                    <a:pt x="21654" y="6192"/>
                    <a:pt x="17027" y="630"/>
                    <a:pt x="10742" y="49"/>
                  </a:cubicBezTo>
                  <a:cubicBezTo>
                    <a:pt x="7558" y="-246"/>
                    <a:pt x="4396" y="811"/>
                    <a:pt x="2024" y="2954"/>
                  </a:cubicBezTo>
                  <a:cubicBezTo>
                    <a:pt x="500" y="4192"/>
                    <a:pt x="-643" y="6383"/>
                    <a:pt x="405" y="8002"/>
                  </a:cubicBezTo>
                  <a:cubicBezTo>
                    <a:pt x="1010" y="8802"/>
                    <a:pt x="1894" y="9345"/>
                    <a:pt x="2882" y="9526"/>
                  </a:cubicBezTo>
                  <a:cubicBezTo>
                    <a:pt x="5899" y="10279"/>
                    <a:pt x="9081" y="10012"/>
                    <a:pt x="11930" y="8764"/>
                  </a:cubicBezTo>
                  <a:cubicBezTo>
                    <a:pt x="12546" y="12555"/>
                    <a:pt x="13502" y="16289"/>
                    <a:pt x="14788" y="19908"/>
                  </a:cubicBezTo>
                  <a:close/>
                </a:path>
              </a:pathLst>
            </a:custGeom>
            <a:solidFill>
              <a:srgbClr val="99592B"/>
            </a:solidFill>
            <a:ln w="9525" cap="flat">
              <a:noFill/>
              <a:prstDash val="solid"/>
              <a:miter/>
            </a:ln>
          </p:spPr>
          <p:txBody>
            <a:bodyPr rtlCol="0" anchor="ctr"/>
            <a:lstStyle/>
            <a:p>
              <a:endParaRPr lang="en-AU" sz="2400"/>
            </a:p>
          </p:txBody>
        </p:sp>
        <p:sp>
          <p:nvSpPr>
            <p:cNvPr id="1260" name="Freeform 1259">
              <a:extLst>
                <a:ext uri="{FF2B5EF4-FFF2-40B4-BE49-F238E27FC236}">
                  <a16:creationId xmlns:a16="http://schemas.microsoft.com/office/drawing/2014/main" id="{93B954EF-85EA-B143-B3E2-F98F250B6D3F}"/>
                </a:ext>
              </a:extLst>
            </p:cNvPr>
            <p:cNvSpPr/>
            <p:nvPr/>
          </p:nvSpPr>
          <p:spPr>
            <a:xfrm>
              <a:off x="161606" y="3079432"/>
              <a:ext cx="105950" cy="48936"/>
            </a:xfrm>
            <a:custGeom>
              <a:avLst/>
              <a:gdLst>
                <a:gd name="connsiteX0" fmla="*/ 105951 w 105950"/>
                <a:gd name="connsiteY0" fmla="*/ 19908 h 48936"/>
                <a:gd name="connsiteX1" fmla="*/ 92616 w 105950"/>
                <a:gd name="connsiteY1" fmla="*/ 41148 h 48936"/>
                <a:gd name="connsiteX2" fmla="*/ 67279 w 105950"/>
                <a:gd name="connsiteY2" fmla="*/ 47816 h 48936"/>
                <a:gd name="connsiteX3" fmla="*/ 30132 w 105950"/>
                <a:gd name="connsiteY3" fmla="*/ 48483 h 48936"/>
                <a:gd name="connsiteX4" fmla="*/ 12130 w 105950"/>
                <a:gd name="connsiteY4" fmla="*/ 43529 h 48936"/>
                <a:gd name="connsiteX5" fmla="*/ 985 w 105950"/>
                <a:gd name="connsiteY5" fmla="*/ 22003 h 48936"/>
                <a:gd name="connsiteX6" fmla="*/ 4414 w 105950"/>
                <a:gd name="connsiteY6" fmla="*/ 4477 h 48936"/>
                <a:gd name="connsiteX7" fmla="*/ 22321 w 105950"/>
                <a:gd name="connsiteY7" fmla="*/ 3810 h 48936"/>
                <a:gd name="connsiteX8" fmla="*/ 92044 w 105950"/>
                <a:gd name="connsiteY8" fmla="*/ 0 h 48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0" h="48936">
                  <a:moveTo>
                    <a:pt x="105951" y="19908"/>
                  </a:moveTo>
                  <a:cubicBezTo>
                    <a:pt x="105645" y="28870"/>
                    <a:pt x="100554" y="36976"/>
                    <a:pt x="92616" y="41148"/>
                  </a:cubicBezTo>
                  <a:cubicBezTo>
                    <a:pt x="84736" y="45130"/>
                    <a:pt x="76100" y="47406"/>
                    <a:pt x="67279" y="47816"/>
                  </a:cubicBezTo>
                  <a:cubicBezTo>
                    <a:pt x="54935" y="49035"/>
                    <a:pt x="42512" y="49263"/>
                    <a:pt x="30132" y="48483"/>
                  </a:cubicBezTo>
                  <a:cubicBezTo>
                    <a:pt x="23796" y="48473"/>
                    <a:pt x="17580" y="46758"/>
                    <a:pt x="12130" y="43529"/>
                  </a:cubicBezTo>
                  <a:cubicBezTo>
                    <a:pt x="5823" y="38024"/>
                    <a:pt x="1840" y="30328"/>
                    <a:pt x="985" y="22003"/>
                  </a:cubicBezTo>
                  <a:cubicBezTo>
                    <a:pt x="-1115" y="15973"/>
                    <a:pt x="195" y="9277"/>
                    <a:pt x="4414" y="4477"/>
                  </a:cubicBezTo>
                  <a:cubicBezTo>
                    <a:pt x="9968" y="1534"/>
                    <a:pt x="16564" y="1286"/>
                    <a:pt x="22321" y="3810"/>
                  </a:cubicBezTo>
                  <a:cubicBezTo>
                    <a:pt x="45431" y="9430"/>
                    <a:pt x="69684" y="8106"/>
                    <a:pt x="92044" y="0"/>
                  </a:cubicBezTo>
                  <a:close/>
                </a:path>
              </a:pathLst>
            </a:custGeom>
            <a:solidFill>
              <a:srgbClr val="99592B"/>
            </a:solidFill>
            <a:ln w="9525" cap="flat">
              <a:noFill/>
              <a:prstDash val="solid"/>
              <a:miter/>
            </a:ln>
          </p:spPr>
          <p:txBody>
            <a:bodyPr rtlCol="0" anchor="ctr"/>
            <a:lstStyle/>
            <a:p>
              <a:endParaRPr lang="en-AU" sz="2400"/>
            </a:p>
          </p:txBody>
        </p:sp>
        <p:sp>
          <p:nvSpPr>
            <p:cNvPr id="1261" name="Freeform 1260">
              <a:extLst>
                <a:ext uri="{FF2B5EF4-FFF2-40B4-BE49-F238E27FC236}">
                  <a16:creationId xmlns:a16="http://schemas.microsoft.com/office/drawing/2014/main" id="{4E547731-CCC0-FF42-BF4C-19FCB56DE737}"/>
                </a:ext>
              </a:extLst>
            </p:cNvPr>
            <p:cNvSpPr/>
            <p:nvPr/>
          </p:nvSpPr>
          <p:spPr>
            <a:xfrm>
              <a:off x="156159" y="3053238"/>
              <a:ext cx="29672" cy="38103"/>
            </a:xfrm>
            <a:custGeom>
              <a:avLst/>
              <a:gdLst>
                <a:gd name="connsiteX0" fmla="*/ 15862 w 29672"/>
                <a:gd name="connsiteY0" fmla="*/ 30004 h 38103"/>
                <a:gd name="connsiteX1" fmla="*/ 16433 w 29672"/>
                <a:gd name="connsiteY1" fmla="*/ 13336 h 38103"/>
                <a:gd name="connsiteX2" fmla="*/ 29673 w 29672"/>
                <a:gd name="connsiteY2" fmla="*/ 3239 h 38103"/>
                <a:gd name="connsiteX3" fmla="*/ 3237 w 29672"/>
                <a:gd name="connsiteY3" fmla="*/ 8430 h 38103"/>
                <a:gd name="connsiteX4" fmla="*/ 8431 w 29672"/>
                <a:gd name="connsiteY4" fmla="*/ 34872 h 38103"/>
                <a:gd name="connsiteX5" fmla="*/ 19386 w 29672"/>
                <a:gd name="connsiteY5" fmla="*/ 38100 h 3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72" h="38103">
                  <a:moveTo>
                    <a:pt x="15862" y="30004"/>
                  </a:moveTo>
                  <a:cubicBezTo>
                    <a:pt x="13563" y="24642"/>
                    <a:pt x="13773" y="18527"/>
                    <a:pt x="16433" y="13336"/>
                  </a:cubicBezTo>
                  <a:cubicBezTo>
                    <a:pt x="19064" y="8116"/>
                    <a:pt x="23945" y="4391"/>
                    <a:pt x="29673" y="3239"/>
                  </a:cubicBezTo>
                  <a:cubicBezTo>
                    <a:pt x="20939" y="-2628"/>
                    <a:pt x="9104" y="-304"/>
                    <a:pt x="3237" y="8430"/>
                  </a:cubicBezTo>
                  <a:cubicBezTo>
                    <a:pt x="-2628" y="17164"/>
                    <a:pt x="-303" y="29004"/>
                    <a:pt x="8431" y="34872"/>
                  </a:cubicBezTo>
                  <a:cubicBezTo>
                    <a:pt x="11666" y="37043"/>
                    <a:pt x="15489" y="38167"/>
                    <a:pt x="19386" y="38100"/>
                  </a:cubicBezTo>
                  <a:close/>
                </a:path>
              </a:pathLst>
            </a:custGeom>
            <a:solidFill>
              <a:srgbClr val="99592B"/>
            </a:solidFill>
            <a:ln w="9525" cap="flat">
              <a:noFill/>
              <a:prstDash val="solid"/>
              <a:miter/>
            </a:ln>
          </p:spPr>
          <p:txBody>
            <a:bodyPr rtlCol="0" anchor="ctr"/>
            <a:lstStyle/>
            <a:p>
              <a:endParaRPr lang="en-AU" sz="2400"/>
            </a:p>
          </p:txBody>
        </p:sp>
        <p:sp>
          <p:nvSpPr>
            <p:cNvPr id="1262" name="Freeform 1261">
              <a:extLst>
                <a:ext uri="{FF2B5EF4-FFF2-40B4-BE49-F238E27FC236}">
                  <a16:creationId xmlns:a16="http://schemas.microsoft.com/office/drawing/2014/main" id="{CC13AA0F-EDE5-2241-ADE9-2CD920E63695}"/>
                </a:ext>
              </a:extLst>
            </p:cNvPr>
            <p:cNvSpPr/>
            <p:nvPr/>
          </p:nvSpPr>
          <p:spPr>
            <a:xfrm>
              <a:off x="152207" y="3091129"/>
              <a:ext cx="44365" cy="67685"/>
            </a:xfrm>
            <a:custGeom>
              <a:avLst/>
              <a:gdLst>
                <a:gd name="connsiteX0" fmla="*/ 41912 w 44365"/>
                <a:gd name="connsiteY0" fmla="*/ 24879 h 67685"/>
                <a:gd name="connsiteX1" fmla="*/ 41912 w 44365"/>
                <a:gd name="connsiteY1" fmla="*/ 38214 h 67685"/>
                <a:gd name="connsiteX2" fmla="*/ 35054 w 44365"/>
                <a:gd name="connsiteY2" fmla="*/ 43262 h 67685"/>
                <a:gd name="connsiteX3" fmla="*/ 31149 w 44365"/>
                <a:gd name="connsiteY3" fmla="*/ 48311 h 67685"/>
                <a:gd name="connsiteX4" fmla="*/ 37816 w 44365"/>
                <a:gd name="connsiteY4" fmla="*/ 61550 h 67685"/>
                <a:gd name="connsiteX5" fmla="*/ 40293 w 44365"/>
                <a:gd name="connsiteY5" fmla="*/ 64313 h 67685"/>
                <a:gd name="connsiteX6" fmla="*/ 37245 w 44365"/>
                <a:gd name="connsiteY6" fmla="*/ 67456 h 67685"/>
                <a:gd name="connsiteX7" fmla="*/ 20385 w 44365"/>
                <a:gd name="connsiteY7" fmla="*/ 50597 h 67685"/>
                <a:gd name="connsiteX8" fmla="*/ 22481 w 44365"/>
                <a:gd name="connsiteY8" fmla="*/ 24593 h 67685"/>
                <a:gd name="connsiteX9" fmla="*/ 17623 w 44365"/>
                <a:gd name="connsiteY9" fmla="*/ 34118 h 67685"/>
                <a:gd name="connsiteX10" fmla="*/ 10384 w 44365"/>
                <a:gd name="connsiteY10" fmla="*/ 42786 h 67685"/>
                <a:gd name="connsiteX11" fmla="*/ 10384 w 44365"/>
                <a:gd name="connsiteY11" fmla="*/ 49358 h 67685"/>
                <a:gd name="connsiteX12" fmla="*/ 14099 w 44365"/>
                <a:gd name="connsiteY12" fmla="*/ 55073 h 67685"/>
                <a:gd name="connsiteX13" fmla="*/ 15909 w 44365"/>
                <a:gd name="connsiteY13" fmla="*/ 57836 h 67685"/>
                <a:gd name="connsiteX14" fmla="*/ 12384 w 44365"/>
                <a:gd name="connsiteY14" fmla="*/ 61741 h 67685"/>
                <a:gd name="connsiteX15" fmla="*/ 7050 w 44365"/>
                <a:gd name="connsiteY15" fmla="*/ 59645 h 67685"/>
                <a:gd name="connsiteX16" fmla="*/ 2 w 44365"/>
                <a:gd name="connsiteY16" fmla="*/ 46024 h 67685"/>
                <a:gd name="connsiteX17" fmla="*/ 4764 w 44365"/>
                <a:gd name="connsiteY17" fmla="*/ 30404 h 67685"/>
                <a:gd name="connsiteX18" fmla="*/ 10098 w 44365"/>
                <a:gd name="connsiteY18" fmla="*/ 5639 h 67685"/>
                <a:gd name="connsiteX19" fmla="*/ 11432 w 44365"/>
                <a:gd name="connsiteY19" fmla="*/ 590 h 67685"/>
                <a:gd name="connsiteX20" fmla="*/ 17052 w 44365"/>
                <a:gd name="connsiteY20" fmla="*/ 590 h 67685"/>
                <a:gd name="connsiteX21" fmla="*/ 43626 w 44365"/>
                <a:gd name="connsiteY21" fmla="*/ 26308 h 6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365" h="67685">
                  <a:moveTo>
                    <a:pt x="41912" y="24879"/>
                  </a:moveTo>
                  <a:cubicBezTo>
                    <a:pt x="45183" y="28718"/>
                    <a:pt x="45183" y="34375"/>
                    <a:pt x="41912" y="38214"/>
                  </a:cubicBezTo>
                  <a:cubicBezTo>
                    <a:pt x="39747" y="40052"/>
                    <a:pt x="37455" y="41738"/>
                    <a:pt x="35054" y="43262"/>
                  </a:cubicBezTo>
                  <a:cubicBezTo>
                    <a:pt x="32958" y="44786"/>
                    <a:pt x="31244" y="45358"/>
                    <a:pt x="31149" y="48311"/>
                  </a:cubicBezTo>
                  <a:cubicBezTo>
                    <a:pt x="30911" y="53587"/>
                    <a:pt x="33438" y="58597"/>
                    <a:pt x="37816" y="61550"/>
                  </a:cubicBezTo>
                  <a:cubicBezTo>
                    <a:pt x="38864" y="62312"/>
                    <a:pt x="40102" y="63074"/>
                    <a:pt x="40293" y="64313"/>
                  </a:cubicBezTo>
                  <a:cubicBezTo>
                    <a:pt x="40483" y="65551"/>
                    <a:pt x="38769" y="67075"/>
                    <a:pt x="37245" y="67456"/>
                  </a:cubicBezTo>
                  <a:cubicBezTo>
                    <a:pt x="28672" y="69456"/>
                    <a:pt x="20576" y="57931"/>
                    <a:pt x="20385" y="50597"/>
                  </a:cubicBezTo>
                  <a:cubicBezTo>
                    <a:pt x="20195" y="43262"/>
                    <a:pt x="26196" y="33071"/>
                    <a:pt x="22481" y="24593"/>
                  </a:cubicBezTo>
                  <a:cubicBezTo>
                    <a:pt x="23624" y="27260"/>
                    <a:pt x="19052" y="32118"/>
                    <a:pt x="17623" y="34118"/>
                  </a:cubicBezTo>
                  <a:cubicBezTo>
                    <a:pt x="16194" y="36119"/>
                    <a:pt x="12099" y="39738"/>
                    <a:pt x="10384" y="42786"/>
                  </a:cubicBezTo>
                  <a:cubicBezTo>
                    <a:pt x="9532" y="44891"/>
                    <a:pt x="9532" y="47253"/>
                    <a:pt x="10384" y="49358"/>
                  </a:cubicBezTo>
                  <a:cubicBezTo>
                    <a:pt x="11234" y="51492"/>
                    <a:pt x="12497" y="53435"/>
                    <a:pt x="14099" y="55073"/>
                  </a:cubicBezTo>
                  <a:cubicBezTo>
                    <a:pt x="14974" y="55788"/>
                    <a:pt x="15607" y="56750"/>
                    <a:pt x="15909" y="57836"/>
                  </a:cubicBezTo>
                  <a:cubicBezTo>
                    <a:pt x="15909" y="59740"/>
                    <a:pt x="14385" y="61550"/>
                    <a:pt x="12384" y="61741"/>
                  </a:cubicBezTo>
                  <a:cubicBezTo>
                    <a:pt x="10412" y="61712"/>
                    <a:pt x="8518" y="60960"/>
                    <a:pt x="7050" y="59645"/>
                  </a:cubicBezTo>
                  <a:cubicBezTo>
                    <a:pt x="2977" y="56226"/>
                    <a:pt x="438" y="51320"/>
                    <a:pt x="2" y="46024"/>
                  </a:cubicBezTo>
                  <a:cubicBezTo>
                    <a:pt x="-64" y="40452"/>
                    <a:pt x="1600" y="34995"/>
                    <a:pt x="4764" y="30404"/>
                  </a:cubicBezTo>
                  <a:cubicBezTo>
                    <a:pt x="8651" y="22745"/>
                    <a:pt x="10489" y="14211"/>
                    <a:pt x="10098" y="5639"/>
                  </a:cubicBezTo>
                  <a:cubicBezTo>
                    <a:pt x="10098" y="3829"/>
                    <a:pt x="10098" y="1638"/>
                    <a:pt x="11432" y="590"/>
                  </a:cubicBezTo>
                  <a:cubicBezTo>
                    <a:pt x="12765" y="-457"/>
                    <a:pt x="15242" y="114"/>
                    <a:pt x="17052" y="590"/>
                  </a:cubicBezTo>
                  <a:cubicBezTo>
                    <a:pt x="28227" y="6391"/>
                    <a:pt x="37465" y="15325"/>
                    <a:pt x="43626" y="26308"/>
                  </a:cubicBezTo>
                  <a:close/>
                </a:path>
              </a:pathLst>
            </a:custGeom>
            <a:solidFill>
              <a:srgbClr val="99592B"/>
            </a:solidFill>
            <a:ln w="9525" cap="flat">
              <a:noFill/>
              <a:prstDash val="solid"/>
              <a:miter/>
            </a:ln>
          </p:spPr>
          <p:txBody>
            <a:bodyPr rtlCol="0" anchor="ctr"/>
            <a:lstStyle/>
            <a:p>
              <a:endParaRPr lang="en-AU" sz="2400"/>
            </a:p>
          </p:txBody>
        </p:sp>
        <p:sp>
          <p:nvSpPr>
            <p:cNvPr id="1263" name="Freeform 1262">
              <a:extLst>
                <a:ext uri="{FF2B5EF4-FFF2-40B4-BE49-F238E27FC236}">
                  <a16:creationId xmlns:a16="http://schemas.microsoft.com/office/drawing/2014/main" id="{370D2B46-2615-A24E-A8B0-F2D4351896B2}"/>
                </a:ext>
              </a:extLst>
            </p:cNvPr>
            <p:cNvSpPr/>
            <p:nvPr/>
          </p:nvSpPr>
          <p:spPr>
            <a:xfrm>
              <a:off x="230487" y="3110769"/>
              <a:ext cx="24686" cy="40546"/>
            </a:xfrm>
            <a:custGeom>
              <a:avLst/>
              <a:gdLst>
                <a:gd name="connsiteX0" fmla="*/ 6399 w 24686"/>
                <a:gd name="connsiteY0" fmla="*/ 7525 h 40546"/>
                <a:gd name="connsiteX1" fmla="*/ 24687 w 24686"/>
                <a:gd name="connsiteY1" fmla="*/ 0 h 40546"/>
                <a:gd name="connsiteX2" fmla="*/ 23925 w 24686"/>
                <a:gd name="connsiteY2" fmla="*/ 6572 h 40546"/>
                <a:gd name="connsiteX3" fmla="*/ 18686 w 24686"/>
                <a:gd name="connsiteY3" fmla="*/ 10192 h 40546"/>
                <a:gd name="connsiteX4" fmla="*/ 13543 w 24686"/>
                <a:gd name="connsiteY4" fmla="*/ 17907 h 40546"/>
                <a:gd name="connsiteX5" fmla="*/ 12495 w 24686"/>
                <a:gd name="connsiteY5" fmla="*/ 35814 h 40546"/>
                <a:gd name="connsiteX6" fmla="*/ 11352 w 24686"/>
                <a:gd name="connsiteY6" fmla="*/ 39910 h 40546"/>
                <a:gd name="connsiteX7" fmla="*/ 7828 w 24686"/>
                <a:gd name="connsiteY7" fmla="*/ 40386 h 40546"/>
                <a:gd name="connsiteX8" fmla="*/ 17 w 24686"/>
                <a:gd name="connsiteY8" fmla="*/ 22098 h 40546"/>
                <a:gd name="connsiteX9" fmla="*/ 6399 w 24686"/>
                <a:gd name="connsiteY9" fmla="*/ 7525 h 40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86" h="40546">
                  <a:moveTo>
                    <a:pt x="6399" y="7525"/>
                  </a:moveTo>
                  <a:cubicBezTo>
                    <a:pt x="11901" y="3762"/>
                    <a:pt x="18132" y="1200"/>
                    <a:pt x="24687" y="0"/>
                  </a:cubicBezTo>
                  <a:lnTo>
                    <a:pt x="23925" y="6572"/>
                  </a:lnTo>
                  <a:cubicBezTo>
                    <a:pt x="22109" y="7677"/>
                    <a:pt x="20360" y="8887"/>
                    <a:pt x="18686" y="10192"/>
                  </a:cubicBezTo>
                  <a:cubicBezTo>
                    <a:pt x="16503" y="12421"/>
                    <a:pt x="14758" y="15040"/>
                    <a:pt x="13543" y="17907"/>
                  </a:cubicBezTo>
                  <a:cubicBezTo>
                    <a:pt x="11239" y="23603"/>
                    <a:pt x="10871" y="29889"/>
                    <a:pt x="12495" y="35814"/>
                  </a:cubicBezTo>
                  <a:cubicBezTo>
                    <a:pt x="12810" y="37281"/>
                    <a:pt x="12383" y="38814"/>
                    <a:pt x="11352" y="39910"/>
                  </a:cubicBezTo>
                  <a:cubicBezTo>
                    <a:pt x="10290" y="40539"/>
                    <a:pt x="9018" y="40710"/>
                    <a:pt x="7828" y="40386"/>
                  </a:cubicBezTo>
                  <a:cubicBezTo>
                    <a:pt x="1160" y="38957"/>
                    <a:pt x="-173" y="27622"/>
                    <a:pt x="17" y="22098"/>
                  </a:cubicBezTo>
                  <a:cubicBezTo>
                    <a:pt x="83" y="16573"/>
                    <a:pt x="2385" y="11316"/>
                    <a:pt x="6399" y="7525"/>
                  </a:cubicBezTo>
                </a:path>
              </a:pathLst>
            </a:custGeom>
            <a:solidFill>
              <a:srgbClr val="99592B"/>
            </a:solidFill>
            <a:ln w="9525" cap="flat">
              <a:noFill/>
              <a:prstDash val="solid"/>
              <a:miter/>
            </a:ln>
          </p:spPr>
          <p:txBody>
            <a:bodyPr rtlCol="0" anchor="ctr"/>
            <a:lstStyle/>
            <a:p>
              <a:endParaRPr lang="en-AU" sz="2400"/>
            </a:p>
          </p:txBody>
        </p:sp>
        <p:sp>
          <p:nvSpPr>
            <p:cNvPr id="1264" name="Freeform 1263">
              <a:extLst>
                <a:ext uri="{FF2B5EF4-FFF2-40B4-BE49-F238E27FC236}">
                  <a16:creationId xmlns:a16="http://schemas.microsoft.com/office/drawing/2014/main" id="{412E3AE5-F49F-9642-81B5-8A9D9312411F}"/>
                </a:ext>
              </a:extLst>
            </p:cNvPr>
            <p:cNvSpPr/>
            <p:nvPr/>
          </p:nvSpPr>
          <p:spPr>
            <a:xfrm>
              <a:off x="249201" y="3105721"/>
              <a:ext cx="23395" cy="45452"/>
            </a:xfrm>
            <a:custGeom>
              <a:avLst/>
              <a:gdLst>
                <a:gd name="connsiteX0" fmla="*/ 68 w 23395"/>
                <a:gd name="connsiteY0" fmla="*/ 17431 h 45452"/>
                <a:gd name="connsiteX1" fmla="*/ 5116 w 23395"/>
                <a:gd name="connsiteY1" fmla="*/ 0 h 45452"/>
                <a:gd name="connsiteX2" fmla="*/ 16165 w 23395"/>
                <a:gd name="connsiteY2" fmla="*/ 3143 h 45452"/>
                <a:gd name="connsiteX3" fmla="*/ 13307 w 23395"/>
                <a:gd name="connsiteY3" fmla="*/ 13526 h 45452"/>
                <a:gd name="connsiteX4" fmla="*/ 13307 w 23395"/>
                <a:gd name="connsiteY4" fmla="*/ 23051 h 45452"/>
                <a:gd name="connsiteX5" fmla="*/ 21975 w 23395"/>
                <a:gd name="connsiteY5" fmla="*/ 38767 h 45452"/>
                <a:gd name="connsiteX6" fmla="*/ 22699 w 23395"/>
                <a:gd name="connsiteY6" fmla="*/ 43701 h 45452"/>
                <a:gd name="connsiteX7" fmla="*/ 20546 w 23395"/>
                <a:gd name="connsiteY7" fmla="*/ 45053 h 45452"/>
                <a:gd name="connsiteX8" fmla="*/ 4163 w 23395"/>
                <a:gd name="connsiteY8" fmla="*/ 33814 h 45452"/>
                <a:gd name="connsiteX9" fmla="*/ 258 w 23395"/>
                <a:gd name="connsiteY9" fmla="*/ 17621 h 45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95" h="45452">
                  <a:moveTo>
                    <a:pt x="68" y="17431"/>
                  </a:moveTo>
                  <a:cubicBezTo>
                    <a:pt x="-380" y="11201"/>
                    <a:pt x="1410" y="5020"/>
                    <a:pt x="5116" y="0"/>
                  </a:cubicBezTo>
                  <a:lnTo>
                    <a:pt x="16165" y="3143"/>
                  </a:lnTo>
                  <a:cubicBezTo>
                    <a:pt x="15212" y="5334"/>
                    <a:pt x="13498" y="12668"/>
                    <a:pt x="13307" y="13526"/>
                  </a:cubicBezTo>
                  <a:cubicBezTo>
                    <a:pt x="12712" y="16669"/>
                    <a:pt x="12712" y="19907"/>
                    <a:pt x="13307" y="23051"/>
                  </a:cubicBezTo>
                  <a:cubicBezTo>
                    <a:pt x="14507" y="29061"/>
                    <a:pt x="17535" y="34547"/>
                    <a:pt x="21975" y="38767"/>
                  </a:cubicBezTo>
                  <a:cubicBezTo>
                    <a:pt x="23536" y="39929"/>
                    <a:pt x="23861" y="42139"/>
                    <a:pt x="22699" y="43701"/>
                  </a:cubicBezTo>
                  <a:cubicBezTo>
                    <a:pt x="22175" y="44405"/>
                    <a:pt x="21407" y="44882"/>
                    <a:pt x="20546" y="45053"/>
                  </a:cubicBezTo>
                  <a:cubicBezTo>
                    <a:pt x="14165" y="47435"/>
                    <a:pt x="6926" y="38576"/>
                    <a:pt x="4163" y="33814"/>
                  </a:cubicBezTo>
                  <a:cubicBezTo>
                    <a:pt x="1753" y="28747"/>
                    <a:pt x="423" y="23231"/>
                    <a:pt x="258" y="17621"/>
                  </a:cubicBezTo>
                </a:path>
              </a:pathLst>
            </a:custGeom>
            <a:solidFill>
              <a:srgbClr val="99592B"/>
            </a:solidFill>
            <a:ln w="9525" cap="flat">
              <a:noFill/>
              <a:prstDash val="solid"/>
              <a:miter/>
            </a:ln>
          </p:spPr>
          <p:txBody>
            <a:bodyPr rtlCol="0" anchor="ctr"/>
            <a:lstStyle/>
            <a:p>
              <a:endParaRPr lang="en-AU" sz="2400"/>
            </a:p>
          </p:txBody>
        </p:sp>
        <p:sp>
          <p:nvSpPr>
            <p:cNvPr id="1265" name="Freeform 1264">
              <a:extLst>
                <a:ext uri="{FF2B5EF4-FFF2-40B4-BE49-F238E27FC236}">
                  <a16:creationId xmlns:a16="http://schemas.microsoft.com/office/drawing/2014/main" id="{AAB5ACD4-DC67-124A-947C-FB3179BD4EB0}"/>
                </a:ext>
              </a:extLst>
            </p:cNvPr>
            <p:cNvSpPr/>
            <p:nvPr/>
          </p:nvSpPr>
          <p:spPr>
            <a:xfrm>
              <a:off x="243078" y="3083337"/>
              <a:ext cx="25622" cy="18954"/>
            </a:xfrm>
            <a:custGeom>
              <a:avLst/>
              <a:gdLst>
                <a:gd name="connsiteX0" fmla="*/ 25622 w 25622"/>
                <a:gd name="connsiteY0" fmla="*/ 18955 h 18954"/>
                <a:gd name="connsiteX1" fmla="*/ 25622 w 25622"/>
                <a:gd name="connsiteY1" fmla="*/ 15907 h 18954"/>
                <a:gd name="connsiteX2" fmla="*/ 2762 w 25622"/>
                <a:gd name="connsiteY2" fmla="*/ 0 h 18954"/>
                <a:gd name="connsiteX3" fmla="*/ 0 w 25622"/>
                <a:gd name="connsiteY3" fmla="*/ 1238 h 18954"/>
                <a:gd name="connsiteX4" fmla="*/ 25432 w 25622"/>
                <a:gd name="connsiteY4" fmla="*/ 18955 h 18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22" h="18954">
                  <a:moveTo>
                    <a:pt x="25622" y="18955"/>
                  </a:moveTo>
                  <a:lnTo>
                    <a:pt x="25622" y="15907"/>
                  </a:lnTo>
                  <a:cubicBezTo>
                    <a:pt x="15759" y="14926"/>
                    <a:pt x="7108" y="8906"/>
                    <a:pt x="2762" y="0"/>
                  </a:cubicBezTo>
                  <a:lnTo>
                    <a:pt x="0" y="1238"/>
                  </a:lnTo>
                  <a:cubicBezTo>
                    <a:pt x="4728" y="11240"/>
                    <a:pt x="14409" y="17983"/>
                    <a:pt x="25432" y="18955"/>
                  </a:cubicBezTo>
                </a:path>
              </a:pathLst>
            </a:custGeom>
            <a:solidFill>
              <a:srgbClr val="527D7D"/>
            </a:solidFill>
            <a:ln w="9525" cap="flat">
              <a:noFill/>
              <a:prstDash val="solid"/>
              <a:miter/>
            </a:ln>
          </p:spPr>
          <p:txBody>
            <a:bodyPr rtlCol="0" anchor="ctr"/>
            <a:lstStyle/>
            <a:p>
              <a:endParaRPr lang="en-AU" sz="2400"/>
            </a:p>
          </p:txBody>
        </p:sp>
      </p:grpSp>
      <p:pic>
        <p:nvPicPr>
          <p:cNvPr id="1243" name="Graphic 1242">
            <a:extLst>
              <a:ext uri="{FF2B5EF4-FFF2-40B4-BE49-F238E27FC236}">
                <a16:creationId xmlns:a16="http://schemas.microsoft.com/office/drawing/2014/main" id="{186B3637-34CC-3C4C-97EE-F0CE06BFBA0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091829" y="4631993"/>
            <a:ext cx="1035731" cy="1553597"/>
          </a:xfrm>
          <a:prstGeom prst="rect">
            <a:avLst/>
          </a:prstGeom>
        </p:spPr>
      </p:pic>
      <p:sp>
        <p:nvSpPr>
          <p:cNvPr id="403" name="Title 1">
            <a:extLst>
              <a:ext uri="{FF2B5EF4-FFF2-40B4-BE49-F238E27FC236}">
                <a16:creationId xmlns:a16="http://schemas.microsoft.com/office/drawing/2014/main" id="{74D9C2A3-F25E-46B1-BD90-F8F07593BD0F}"/>
              </a:ext>
            </a:extLst>
          </p:cNvPr>
          <p:cNvSpPr txBox="1">
            <a:spLocks/>
          </p:cNvSpPr>
          <p:nvPr/>
        </p:nvSpPr>
        <p:spPr>
          <a:xfrm>
            <a:off x="544641" y="202255"/>
            <a:ext cx="8123293" cy="1092310"/>
          </a:xfrm>
          <a:prstGeom prst="rect">
            <a:avLst/>
          </a:prstGeom>
        </p:spPr>
        <p:txBody>
          <a:bodyPr anchor="t">
            <a:noAutofit/>
          </a:bodyPr>
          <a:lstStyle>
            <a:lvl1pPr algn="l" defTabSz="914400" rtl="0" eaLnBrk="1" latinLnBrk="0" hangingPunct="1">
              <a:lnSpc>
                <a:spcPct val="110000"/>
              </a:lnSpc>
              <a:spcBef>
                <a:spcPct val="0"/>
              </a:spcBef>
              <a:buNone/>
              <a:defRPr sz="3200" b="1" i="0" kern="1200">
                <a:solidFill>
                  <a:schemeClr val="accent2"/>
                </a:solidFill>
                <a:latin typeface="Gotham Bold" panose="02000604030000020004" pitchFamily="2" charset="0"/>
                <a:ea typeface="+mj-ea"/>
                <a:cs typeface="+mj-cs"/>
              </a:defRPr>
            </a:lvl1pPr>
          </a:lstStyle>
          <a:p>
            <a:r>
              <a:rPr lang="en-AU" sz="3600" dirty="0">
                <a:solidFill>
                  <a:srgbClr val="6C6B6A"/>
                </a:solidFill>
                <a:latin typeface="Gotham Bold" pitchFamily="50" charset="0"/>
                <a:cs typeface="Gotham Bold" pitchFamily="50" charset="0"/>
              </a:rPr>
              <a:t>MOVE 1.5 gives you more accurate data</a:t>
            </a:r>
          </a:p>
        </p:txBody>
      </p:sp>
      <p:sp>
        <p:nvSpPr>
          <p:cNvPr id="384" name="TextBox 383">
            <a:extLst>
              <a:ext uri="{FF2B5EF4-FFF2-40B4-BE49-F238E27FC236}">
                <a16:creationId xmlns:a16="http://schemas.microsoft.com/office/drawing/2014/main" id="{8EBBB6BE-EB3D-413A-A763-42885D201FFC}"/>
              </a:ext>
            </a:extLst>
          </p:cNvPr>
          <p:cNvSpPr txBox="1"/>
          <p:nvPr/>
        </p:nvSpPr>
        <p:spPr>
          <a:xfrm>
            <a:off x="489857" y="2034198"/>
            <a:ext cx="4872256" cy="1015663"/>
          </a:xfrm>
          <a:prstGeom prst="rect">
            <a:avLst/>
          </a:prstGeom>
          <a:noFill/>
        </p:spPr>
        <p:txBody>
          <a:bodyPr wrap="square" numCol="1" spcCol="288000" rtlCol="0">
            <a:spAutoFit/>
          </a:bodyPr>
          <a:lstStyle/>
          <a:p>
            <a:r>
              <a:rPr lang="en-US" sz="2000" dirty="0">
                <a:solidFill>
                  <a:srgbClr val="003D69"/>
                </a:solidFill>
                <a:latin typeface="Gotham Book" pitchFamily="50" charset="0"/>
                <a:cs typeface="Gotham Book" pitchFamily="50" charset="0"/>
              </a:rPr>
              <a:t>Allowing you to choose the signs that deliver the right audience and impact for your campaigns.  </a:t>
            </a:r>
          </a:p>
        </p:txBody>
      </p:sp>
    </p:spTree>
    <p:extLst>
      <p:ext uri="{BB962C8B-B14F-4D97-AF65-F5344CB8AC3E}">
        <p14:creationId xmlns:p14="http://schemas.microsoft.com/office/powerpoint/2010/main" val="3146421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extLst>
              <a:ext uri="{FF2B5EF4-FFF2-40B4-BE49-F238E27FC236}">
                <a16:creationId xmlns:a16="http://schemas.microsoft.com/office/drawing/2014/main" id="{A32DB861-830E-4FA6-807F-4EEAA060B308}"/>
              </a:ext>
            </a:extLst>
          </p:cNvPr>
          <p:cNvPicPr>
            <a:picLocks noChangeAspect="1"/>
          </p:cNvPicPr>
          <p:nvPr/>
        </p:nvPicPr>
        <p:blipFill>
          <a:blip r:embed="rId4"/>
          <a:stretch>
            <a:fillRect/>
          </a:stretch>
        </p:blipFill>
        <p:spPr>
          <a:xfrm>
            <a:off x="1313782" y="1475624"/>
            <a:ext cx="9564435" cy="5382376"/>
          </a:xfrm>
          <a:prstGeom prst="rect">
            <a:avLst/>
          </a:prstGeom>
        </p:spPr>
      </p:pic>
      <p:sp>
        <p:nvSpPr>
          <p:cNvPr id="5" name="Title 1">
            <a:extLst>
              <a:ext uri="{FF2B5EF4-FFF2-40B4-BE49-F238E27FC236}">
                <a16:creationId xmlns:a16="http://schemas.microsoft.com/office/drawing/2014/main" id="{35287775-A627-440D-B7BC-152FFC096ADA}"/>
              </a:ext>
            </a:extLst>
          </p:cNvPr>
          <p:cNvSpPr txBox="1">
            <a:spLocks/>
          </p:cNvSpPr>
          <p:nvPr/>
        </p:nvSpPr>
        <p:spPr>
          <a:xfrm>
            <a:off x="544641" y="202255"/>
            <a:ext cx="8123293" cy="1092310"/>
          </a:xfrm>
          <a:prstGeom prst="rect">
            <a:avLst/>
          </a:prstGeom>
        </p:spPr>
        <p:txBody>
          <a:bodyPr anchor="t">
            <a:noAutofit/>
          </a:bodyPr>
          <a:lstStyle>
            <a:lvl1pPr algn="l" defTabSz="914400" rtl="0" eaLnBrk="1" latinLnBrk="0" hangingPunct="1">
              <a:lnSpc>
                <a:spcPct val="110000"/>
              </a:lnSpc>
              <a:spcBef>
                <a:spcPct val="0"/>
              </a:spcBef>
              <a:buNone/>
              <a:defRPr sz="3200" b="1" i="0" kern="1200">
                <a:solidFill>
                  <a:schemeClr val="accent2"/>
                </a:solidFill>
                <a:latin typeface="Gotham Bold" panose="02000604030000020004" pitchFamily="2" charset="0"/>
                <a:ea typeface="+mj-ea"/>
                <a:cs typeface="+mj-cs"/>
              </a:defRPr>
            </a:lvl1pPr>
          </a:lstStyle>
          <a:p>
            <a:r>
              <a:rPr lang="en-AU" sz="3600" dirty="0">
                <a:solidFill>
                  <a:srgbClr val="6C6B6A"/>
                </a:solidFill>
                <a:latin typeface="Gotham Bold" pitchFamily="50" charset="0"/>
                <a:cs typeface="Gotham Bold" pitchFamily="50" charset="0"/>
              </a:rPr>
              <a:t>Watch this short </a:t>
            </a:r>
            <a:r>
              <a:rPr lang="en-AU" sz="3600" dirty="0">
                <a:solidFill>
                  <a:srgbClr val="6C6B6A"/>
                </a:solidFill>
                <a:latin typeface="Gotham Bold" pitchFamily="50" charset="0"/>
                <a:cs typeface="Gotham Bold" pitchFamily="50" charset="0"/>
                <a:hlinkClick r:id="rId3"/>
              </a:rPr>
              <a:t>3 minute video </a:t>
            </a:r>
            <a:r>
              <a:rPr lang="en-AU" sz="3600" dirty="0">
                <a:solidFill>
                  <a:srgbClr val="6C6B6A"/>
                </a:solidFill>
                <a:latin typeface="Gotham Bold" pitchFamily="50" charset="0"/>
                <a:cs typeface="Gotham Bold" pitchFamily="50" charset="0"/>
              </a:rPr>
              <a:t>for more information</a:t>
            </a:r>
          </a:p>
        </p:txBody>
      </p:sp>
      <p:sp>
        <p:nvSpPr>
          <p:cNvPr id="6" name="TextBox 5">
            <a:extLst>
              <a:ext uri="{FF2B5EF4-FFF2-40B4-BE49-F238E27FC236}">
                <a16:creationId xmlns:a16="http://schemas.microsoft.com/office/drawing/2014/main" id="{7EE53427-D2A9-406F-9BC7-7CC80F0A057C}"/>
              </a:ext>
            </a:extLst>
          </p:cNvPr>
          <p:cNvSpPr txBox="1"/>
          <p:nvPr/>
        </p:nvSpPr>
        <p:spPr>
          <a:xfrm>
            <a:off x="3659871" y="3935980"/>
            <a:ext cx="4872256" cy="461665"/>
          </a:xfrm>
          <a:prstGeom prst="rect">
            <a:avLst/>
          </a:prstGeom>
          <a:noFill/>
        </p:spPr>
        <p:txBody>
          <a:bodyPr wrap="square" numCol="1" spcCol="288000" rtlCol="0">
            <a:spAutoFit/>
          </a:bodyPr>
          <a:lstStyle/>
          <a:p>
            <a:pPr algn="ctr"/>
            <a:r>
              <a:rPr lang="en-US" sz="2400" b="1" u="sng" dirty="0">
                <a:solidFill>
                  <a:srgbClr val="003D69"/>
                </a:solidFill>
                <a:latin typeface="Gotham Book" pitchFamily="50" charset="0"/>
                <a:cs typeface="Gotham Book" pitchFamily="50" charset="0"/>
                <a:hlinkClick r:id="rId3"/>
              </a:rPr>
              <a:t>Watch online </a:t>
            </a:r>
            <a:endParaRPr lang="en-US" sz="2400" b="1" u="sng" dirty="0">
              <a:solidFill>
                <a:srgbClr val="003D69"/>
              </a:solidFill>
              <a:latin typeface="Gotham Book" pitchFamily="50" charset="0"/>
              <a:cs typeface="Gotham Book" pitchFamily="50" charset="0"/>
            </a:endParaRPr>
          </a:p>
        </p:txBody>
      </p:sp>
    </p:spTree>
    <p:extLst>
      <p:ext uri="{BB962C8B-B14F-4D97-AF65-F5344CB8AC3E}">
        <p14:creationId xmlns:p14="http://schemas.microsoft.com/office/powerpoint/2010/main" val="917978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C952B0-1909-40AF-8BBC-F4303BA6037F}"/>
              </a:ext>
            </a:extLst>
          </p:cNvPr>
          <p:cNvSpPr/>
          <p:nvPr/>
        </p:nvSpPr>
        <p:spPr>
          <a:xfrm>
            <a:off x="3144252" y="4426281"/>
            <a:ext cx="6096000" cy="646331"/>
          </a:xfrm>
          <a:prstGeom prst="rect">
            <a:avLst/>
          </a:prstGeom>
        </p:spPr>
        <p:txBody>
          <a:bodyPr>
            <a:spAutoFit/>
          </a:bodyPr>
          <a:lstStyle/>
          <a:p>
            <a:pPr algn="ctr"/>
            <a:r>
              <a:rPr lang="en-US">
                <a:solidFill>
                  <a:schemeClr val="bg1"/>
                </a:solidFill>
                <a:latin typeface="Gotham Book" pitchFamily="50" charset="0"/>
                <a:ea typeface="ChunkFive" charset="0"/>
                <a:cs typeface="Gotham Book" pitchFamily="50" charset="0"/>
              </a:rPr>
              <a:t>More research and insights may be found at</a:t>
            </a:r>
            <a:r>
              <a:rPr lang="en-US" u="sng">
                <a:solidFill>
                  <a:schemeClr val="bg1"/>
                </a:solidFill>
                <a:latin typeface="Gotham Book" pitchFamily="50" charset="0"/>
                <a:ea typeface="ChunkFive" charset="0"/>
                <a:cs typeface="Gotham Book" pitchFamily="50" charset="0"/>
              </a:rPr>
              <a:t> </a:t>
            </a:r>
            <a:r>
              <a:rPr lang="en-US">
                <a:solidFill>
                  <a:schemeClr val="bg1"/>
                </a:solidFill>
                <a:latin typeface="Gotham Book" pitchFamily="50" charset="0"/>
                <a:ea typeface="ChunkFive" charset="0"/>
                <a:cs typeface="Gotham Book" pitchFamily="50" charset="0"/>
                <a:hlinkClick r:id="rId3">
                  <a:extLst>
                    <a:ext uri="{A12FA001-AC4F-418D-AE19-62706E023703}">
                      <ahyp:hlinkClr xmlns:ahyp="http://schemas.microsoft.com/office/drawing/2018/hyperlinkcolor" val="tx"/>
                    </a:ext>
                  </a:extLst>
                </a:hlinkClick>
              </a:rPr>
              <a:t>Anatomy of Out of Home </a:t>
            </a:r>
            <a:endParaRPr lang="en-AU">
              <a:solidFill>
                <a:schemeClr val="bg1"/>
              </a:solidFill>
            </a:endParaRPr>
          </a:p>
        </p:txBody>
      </p:sp>
      <p:sp>
        <p:nvSpPr>
          <p:cNvPr id="4" name="Rectangle 3">
            <a:extLst>
              <a:ext uri="{FF2B5EF4-FFF2-40B4-BE49-F238E27FC236}">
                <a16:creationId xmlns:a16="http://schemas.microsoft.com/office/drawing/2014/main" id="{268173FF-2C54-494A-8BCE-B6AD47BFCCC8}"/>
              </a:ext>
            </a:extLst>
          </p:cNvPr>
          <p:cNvSpPr/>
          <p:nvPr/>
        </p:nvSpPr>
        <p:spPr>
          <a:xfrm>
            <a:off x="243839" y="5722750"/>
            <a:ext cx="9239794" cy="200055"/>
          </a:xfrm>
          <a:prstGeom prst="rect">
            <a:avLst/>
          </a:prstGeom>
        </p:spPr>
        <p:txBody>
          <a:bodyPr wrap="square">
            <a:spAutoFit/>
          </a:bodyPr>
          <a:lstStyle/>
          <a:p>
            <a:endParaRPr lang="en-US" sz="700">
              <a:solidFill>
                <a:schemeClr val="bg1"/>
              </a:solidFill>
              <a:latin typeface="Gotham Book" pitchFamily="50" charset="0"/>
              <a:ea typeface="ChunkFive" charset="0"/>
              <a:cs typeface="Gotham Book" pitchFamily="50" charset="0"/>
            </a:endParaRPr>
          </a:p>
        </p:txBody>
      </p:sp>
    </p:spTree>
    <p:custDataLst>
      <p:tags r:id="rId1"/>
    </p:custDataLst>
    <p:extLst>
      <p:ext uri="{BB962C8B-B14F-4D97-AF65-F5344CB8AC3E}">
        <p14:creationId xmlns:p14="http://schemas.microsoft.com/office/powerpoint/2010/main" val="5403522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MA slides - basic Full expression logo">
  <a:themeElements>
    <a:clrScheme name="OMA Colours">
      <a:dk1>
        <a:srgbClr val="000000"/>
      </a:dk1>
      <a:lt1>
        <a:srgbClr val="FFFFFF"/>
      </a:lt1>
      <a:dk2>
        <a:srgbClr val="55504C"/>
      </a:dk2>
      <a:lt2>
        <a:srgbClr val="DCD9B6"/>
      </a:lt2>
      <a:accent1>
        <a:srgbClr val="28BFD7"/>
      </a:accent1>
      <a:accent2>
        <a:srgbClr val="27AC4E"/>
      </a:accent2>
      <a:accent3>
        <a:srgbClr val="F05523"/>
      </a:accent3>
      <a:accent4>
        <a:srgbClr val="EE59A0"/>
      </a:accent4>
      <a:accent5>
        <a:srgbClr val="D22229"/>
      </a:accent5>
      <a:accent6>
        <a:srgbClr val="440146"/>
      </a:accent6>
      <a:hlink>
        <a:srgbClr val="063C68"/>
      </a:hlink>
      <a:folHlink>
        <a:srgbClr val="55504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MA_Template_v4" id="{A560E57B-FE9A-BE47-8DE7-DD05872249A9}" vid="{E7410C1A-13D2-5E41-BA3F-2D2C683BA635}"/>
    </a:ext>
  </a:extLst>
</a:theme>
</file>

<file path=ppt/theme/theme2.xml><?xml version="1.0" encoding="utf-8"?>
<a:theme xmlns:a="http://schemas.openxmlformats.org/drawingml/2006/main" name="2_OMA slides - basic Full expression logo">
  <a:themeElements>
    <a:clrScheme name="OMA Colours">
      <a:dk1>
        <a:srgbClr val="000000"/>
      </a:dk1>
      <a:lt1>
        <a:srgbClr val="FFFFFF"/>
      </a:lt1>
      <a:dk2>
        <a:srgbClr val="55504C"/>
      </a:dk2>
      <a:lt2>
        <a:srgbClr val="DCD9B6"/>
      </a:lt2>
      <a:accent1>
        <a:srgbClr val="28BFD7"/>
      </a:accent1>
      <a:accent2>
        <a:srgbClr val="27AC4E"/>
      </a:accent2>
      <a:accent3>
        <a:srgbClr val="F05523"/>
      </a:accent3>
      <a:accent4>
        <a:srgbClr val="EE59A0"/>
      </a:accent4>
      <a:accent5>
        <a:srgbClr val="D22229"/>
      </a:accent5>
      <a:accent6>
        <a:srgbClr val="440146"/>
      </a:accent6>
      <a:hlink>
        <a:srgbClr val="063C68"/>
      </a:hlink>
      <a:folHlink>
        <a:srgbClr val="55504C"/>
      </a:folHlink>
    </a:clrScheme>
    <a:fontScheme name="OMA">
      <a:majorFont>
        <a:latin typeface="Gotham Bold"/>
        <a:ea typeface=""/>
        <a:cs typeface=""/>
      </a:majorFont>
      <a:minorFont>
        <a:latin typeface="Gotham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MA_Template_v4" id="{A560E57B-FE9A-BE47-8DE7-DD05872249A9}" vid="{E7410C1A-13D2-5E41-BA3F-2D2C683BA63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harmaine1 xmlns="42c3954e-35a4-4de2-b5da-b6ff06a13f44" xsi:nil="true"/>
    <charmaine xmlns="42c3954e-35a4-4de2-b5da-b6ff06a13f44" xsi:nil="true"/>
    <charmaine0 xmlns="42c3954e-35a4-4de2-b5da-b6ff06a13f4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CF473D043456144BF929F0E95F448E8" ma:contentTypeVersion="16" ma:contentTypeDescription="Create a new document." ma:contentTypeScope="" ma:versionID="9dd27148337e69d1188d777999b74cf9">
  <xsd:schema xmlns:xsd="http://www.w3.org/2001/XMLSchema" xmlns:xs="http://www.w3.org/2001/XMLSchema" xmlns:p="http://schemas.microsoft.com/office/2006/metadata/properties" xmlns:ns2="42c3954e-35a4-4de2-b5da-b6ff06a13f44" xmlns:ns3="d031af82-cd7e-4faa-8cfe-eb022cee2fe2" targetNamespace="http://schemas.microsoft.com/office/2006/metadata/properties" ma:root="true" ma:fieldsID="4b1635f882cac03c3b27985a1c4e52f0" ns2:_="" ns3:_="">
    <xsd:import namespace="42c3954e-35a4-4de2-b5da-b6ff06a13f44"/>
    <xsd:import namespace="d031af82-cd7e-4faa-8cfe-eb022cee2fe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charmaine" minOccurs="0"/>
                <xsd:element ref="ns2:charmaine0" minOccurs="0"/>
                <xsd:element ref="ns2:Charmaine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c3954e-35a4-4de2-b5da-b6ff06a13f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charmaine" ma:index="21" nillable="true" ma:displayName="charmaine " ma:description="will need to be packaged with the short one" ma:format="Dropdown" ma:internalName="charmaine">
      <xsd:simpleType>
        <xsd:restriction base="dms:Text">
          <xsd:maxLength value="255"/>
        </xsd:restriction>
      </xsd:simpleType>
    </xsd:element>
    <xsd:element name="charmaine0" ma:index="22" nillable="true" ma:displayName="charmaine" ma:description="one minute version doesn't end well very jerky repetititve end " ma:format="Dropdown" ma:internalName="charmaine0">
      <xsd:simpleType>
        <xsd:restriction base="dms:Text">
          <xsd:maxLength value="255"/>
        </xsd:restriction>
      </xsd:simpleType>
    </xsd:element>
    <xsd:element name="Charmaine1" ma:index="23" nillable="true" ma:displayName="Charmaine" ma:description="comparison starts off with the chart as the still before the video" ma:format="Dropdown" ma:internalName="Charmaine1">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31af82-cd7e-4faa-8cfe-eb022cee2fe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6CB2D4-0357-406D-B3A2-EE52B5670984}">
  <ds:schemaRefs>
    <ds:schemaRef ds:uri="http://schemas.microsoft.com/office/2006/documentManagement/types"/>
    <ds:schemaRef ds:uri="http://www.w3.org/XML/1998/namespace"/>
    <ds:schemaRef ds:uri="http://purl.org/dc/terms/"/>
    <ds:schemaRef ds:uri="d031af82-cd7e-4faa-8cfe-eb022cee2fe2"/>
    <ds:schemaRef ds:uri="http://purl.org/dc/dcmitype/"/>
    <ds:schemaRef ds:uri="http://purl.org/dc/elements/1.1/"/>
    <ds:schemaRef ds:uri="http://schemas.microsoft.com/office/infopath/2007/PartnerControls"/>
    <ds:schemaRef ds:uri="http://schemas.openxmlformats.org/package/2006/metadata/core-properties"/>
    <ds:schemaRef ds:uri="42c3954e-35a4-4de2-b5da-b6ff06a13f44"/>
    <ds:schemaRef ds:uri="http://schemas.microsoft.com/office/2006/metadata/properties"/>
  </ds:schemaRefs>
</ds:datastoreItem>
</file>

<file path=customXml/itemProps2.xml><?xml version="1.0" encoding="utf-8"?>
<ds:datastoreItem xmlns:ds="http://schemas.openxmlformats.org/officeDocument/2006/customXml" ds:itemID="{FE7406A0-69A4-44F3-9435-2E576584A2AC}">
  <ds:schemaRefs>
    <ds:schemaRef ds:uri="42c3954e-35a4-4de2-b5da-b6ff06a13f44"/>
    <ds:schemaRef ds:uri="d031af82-cd7e-4faa-8cfe-eb022cee2f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6C241AF-60A8-4393-B800-8FBA049E71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74</TotalTime>
  <Words>229</Words>
  <Application>Microsoft Office PowerPoint</Application>
  <PresentationFormat>Widescreen</PresentationFormat>
  <Paragraphs>26</Paragraphs>
  <Slides>7</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vt:i4>
      </vt:variant>
    </vt:vector>
  </HeadingPairs>
  <TitlesOfParts>
    <vt:vector size="17" baseType="lpstr">
      <vt:lpstr>Arial</vt:lpstr>
      <vt:lpstr>Calibri</vt:lpstr>
      <vt:lpstr>Gotham Bold</vt:lpstr>
      <vt:lpstr>Gotham Book</vt:lpstr>
      <vt:lpstr>Gotham Medium</vt:lpstr>
      <vt:lpstr>Gotham-Book</vt:lpstr>
      <vt:lpstr>GOTHAM-MEDIUM</vt:lpstr>
      <vt:lpstr>Gotham-MediumItalic</vt:lpstr>
      <vt:lpstr>1_OMA slides - basic Full expression logo</vt:lpstr>
      <vt:lpstr>2_OMA slides - basic Full expression logo</vt:lpstr>
      <vt:lpstr>Special edition: MOVE 1.5 and the Neuro Impact Factor</vt:lpstr>
      <vt:lpstr>OOH reaches the nine of 10 people who leave home each day</vt:lpstr>
      <vt:lpstr>PowerPoint Presentation</vt:lpstr>
      <vt:lpstr>What’s new in MOVE 1.5</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Dance</dc:creator>
  <cp:lastModifiedBy>Emma Ward</cp:lastModifiedBy>
  <cp:revision>2</cp:revision>
  <cp:lastPrinted>2019-01-28T22:31:37Z</cp:lastPrinted>
  <dcterms:created xsi:type="dcterms:W3CDTF">2018-11-28T03:58:55Z</dcterms:created>
  <dcterms:modified xsi:type="dcterms:W3CDTF">2022-02-24T00:27:10Z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8EA08666-5884-4550-84A7-4F231D4736FB</vt:lpwstr>
  </property>
  <property fmtid="{D5CDD505-2E9C-101B-9397-08002B2CF9AE}" pid="3" name="ArticulatePath">
    <vt:lpwstr>FINAL_AOOH_March</vt:lpwstr>
  </property>
  <property fmtid="{D5CDD505-2E9C-101B-9397-08002B2CF9AE}" pid="4" name="Order">
    <vt:lpwstr>9747500.00000000</vt:lpwstr>
  </property>
  <property fmtid="{D5CDD505-2E9C-101B-9397-08002B2CF9AE}" pid="5" name="ContentTypeId">
    <vt:lpwstr>0x010100ACF473D043456144BF929F0E95F448E8</vt:lpwstr>
  </property>
</Properties>
</file>