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Lst>
  <p:notesMasterIdLst>
    <p:notesMasterId r:id="rId8"/>
  </p:notesMasterIdLst>
  <p:handoutMasterIdLst>
    <p:handoutMasterId r:id="rId9"/>
  </p:handoutMasterIdLst>
  <p:sldIdLst>
    <p:sldId id="343" r:id="rId2"/>
    <p:sldId id="867" r:id="rId3"/>
    <p:sldId id="890" r:id="rId4"/>
    <p:sldId id="888" r:id="rId5"/>
    <p:sldId id="891" r:id="rId6"/>
    <p:sldId id="868" r:id="rId7"/>
  </p:sldIdLst>
  <p:sldSz cx="12192000" cy="6858000"/>
  <p:notesSz cx="6797675" cy="9926638"/>
  <p:custDataLst>
    <p:tags r:id="rId1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Ward" initials="EW" lastIdx="3" clrIdx="0">
    <p:extLst>
      <p:ext uri="{19B8F6BF-5375-455C-9EA6-DF929625EA0E}">
        <p15:presenceInfo xmlns:p15="http://schemas.microsoft.com/office/powerpoint/2012/main" userId="S::emma.ward@oma.org.au::9ca49874-a06d-4a6f-b20a-27140799ff30" providerId="AD"/>
      </p:ext>
    </p:extLst>
  </p:cmAuthor>
  <p:cmAuthor id="2" name="Julie Jensen" initials="JJ" lastIdx="4" clrIdx="1">
    <p:extLst>
      <p:ext uri="{19B8F6BF-5375-455C-9EA6-DF929625EA0E}">
        <p15:presenceInfo xmlns:p15="http://schemas.microsoft.com/office/powerpoint/2012/main" userId="S-1-5-21-2056581283-3524442870-1869532693-1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00"/>
    <a:srgbClr val="F3E20B"/>
    <a:srgbClr val="FF00FF"/>
    <a:srgbClr val="9933FF"/>
    <a:srgbClr val="24F08F"/>
    <a:srgbClr val="00CCFF"/>
    <a:srgbClr val="FF6600"/>
    <a:srgbClr val="E6E6E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6374" autoAdjust="0"/>
  </p:normalViewPr>
  <p:slideViewPr>
    <p:cSldViewPr snapToGrid="0" snapToObjects="1" showGuides="1">
      <p:cViewPr>
        <p:scale>
          <a:sx n="70" d="100"/>
          <a:sy n="70" d="100"/>
        </p:scale>
        <p:origin x="627" y="492"/>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26" d="100"/>
        <a:sy n="126" d="100"/>
      </p:scale>
      <p:origin x="0" y="0"/>
    </p:cViewPr>
  </p:sorterViewPr>
  <p:notesViewPr>
    <p:cSldViewPr snapToGrid="0" snapToObjects="1" showGuides="1">
      <p:cViewPr varScale="1">
        <p:scale>
          <a:sx n="67" d="100"/>
          <a:sy n="67" d="100"/>
        </p:scale>
        <p:origin x="3768"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036686-C3B7-F646-A730-332E518D0C2B}"/>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AE2661-0A28-2B4F-B53D-C4EB24134461}"/>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E6011D1-4DAC-5E41-B814-278876A048E6}" type="datetimeFigureOut">
              <a:rPr lang="en-US" smtClean="0"/>
              <a:t>5/27/2021</a:t>
            </a:fld>
            <a:endParaRPr lang="en-US"/>
          </a:p>
        </p:txBody>
      </p:sp>
      <p:sp>
        <p:nvSpPr>
          <p:cNvPr id="4" name="Footer Placeholder 3">
            <a:extLst>
              <a:ext uri="{FF2B5EF4-FFF2-40B4-BE49-F238E27FC236}">
                <a16:creationId xmlns:a16="http://schemas.microsoft.com/office/drawing/2014/main" id="{36AC27B6-A72C-0C49-A86D-667D5DA03C3D}"/>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78EA07-C3F6-3746-A9AA-81E50FF6F2FB}"/>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8CFEC94-71BF-4B43-BFE6-4E9F7F05B451}" type="slidenum">
              <a:rPr lang="en-US" smtClean="0"/>
              <a:t>‹#›</a:t>
            </a:fld>
            <a:endParaRPr lang="en-US"/>
          </a:p>
        </p:txBody>
      </p:sp>
    </p:spTree>
    <p:extLst>
      <p:ext uri="{BB962C8B-B14F-4D97-AF65-F5344CB8AC3E}">
        <p14:creationId xmlns:p14="http://schemas.microsoft.com/office/powerpoint/2010/main" val="3789264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0FDF1D4-9FD9-0742-AEFA-26ADAE7E25CD}" type="datetimeFigureOut">
              <a:rPr lang="en-US" smtClean="0"/>
              <a:t>5/27/2021</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AF8794D-72FC-8A48-A509-F61C0F60DCBA}" type="slidenum">
              <a:rPr lang="en-US" smtClean="0"/>
              <a:t>‹#›</a:t>
            </a:fld>
            <a:endParaRPr lang="en-US"/>
          </a:p>
        </p:txBody>
      </p:sp>
    </p:spTree>
    <p:extLst>
      <p:ext uri="{BB962C8B-B14F-4D97-AF65-F5344CB8AC3E}">
        <p14:creationId xmlns:p14="http://schemas.microsoft.com/office/powerpoint/2010/main" val="2383609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8794D-72FC-8A48-A509-F61C0F60DCBA}" type="slidenum">
              <a:rPr lang="en-US" smtClean="0"/>
              <a:t>1</a:t>
            </a:fld>
            <a:endParaRPr lang="en-US"/>
          </a:p>
        </p:txBody>
      </p:sp>
    </p:spTree>
    <p:extLst>
      <p:ext uri="{BB962C8B-B14F-4D97-AF65-F5344CB8AC3E}">
        <p14:creationId xmlns:p14="http://schemas.microsoft.com/office/powerpoint/2010/main" val="340239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endParaRPr lang="en-AU" dirty="0"/>
          </a:p>
        </p:txBody>
      </p:sp>
      <p:sp>
        <p:nvSpPr>
          <p:cNvPr id="4" name="Slide Number Placeholder 3"/>
          <p:cNvSpPr>
            <a:spLocks noGrp="1"/>
          </p:cNvSpPr>
          <p:nvPr>
            <p:ph type="sldNum" sz="quarter" idx="5"/>
          </p:nvPr>
        </p:nvSpPr>
        <p:spPr/>
        <p:txBody>
          <a:bodyPr/>
          <a:lstStyle/>
          <a:p>
            <a:fld id="{0AF8794D-72FC-8A48-A509-F61C0F60DCBA}" type="slidenum">
              <a:rPr lang="en-US" smtClean="0"/>
              <a:t>2</a:t>
            </a:fld>
            <a:endParaRPr lang="en-US"/>
          </a:p>
        </p:txBody>
      </p:sp>
    </p:spTree>
    <p:extLst>
      <p:ext uri="{BB962C8B-B14F-4D97-AF65-F5344CB8AC3E}">
        <p14:creationId xmlns:p14="http://schemas.microsoft.com/office/powerpoint/2010/main" val="2768985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195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42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3867-8D40-0F47-AF69-8A4B050DB603}"/>
              </a:ext>
            </a:extLst>
          </p:cNvPr>
          <p:cNvSpPr>
            <a:spLocks noGrp="1" noChangeAspect="1"/>
          </p:cNvSpPr>
          <p:nvPr>
            <p:ph type="ctrTitle" hasCustomPrompt="1"/>
          </p:nvPr>
        </p:nvSpPr>
        <p:spPr>
          <a:xfrm>
            <a:off x="874713" y="441325"/>
            <a:ext cx="3827916" cy="2882446"/>
          </a:xfrm>
        </p:spPr>
        <p:txBody>
          <a:bodyPr anchor="b">
            <a:normAutofit/>
          </a:bodyPr>
          <a:lstStyle>
            <a:lvl1pPr algn="l">
              <a:defRPr sz="4000" b="1" i="0">
                <a:latin typeface="Gotham Bold" panose="02000604030000020004" pitchFamily="2" charset="0"/>
              </a:defRPr>
            </a:lvl1pPr>
          </a:lstStyle>
          <a:p>
            <a:r>
              <a:rPr lang="en-US" dirty="0"/>
              <a:t>Presentation Name</a:t>
            </a:r>
          </a:p>
        </p:txBody>
      </p:sp>
      <p:sp>
        <p:nvSpPr>
          <p:cNvPr id="3" name="Subtitle 2">
            <a:extLst>
              <a:ext uri="{FF2B5EF4-FFF2-40B4-BE49-F238E27FC236}">
                <a16:creationId xmlns:a16="http://schemas.microsoft.com/office/drawing/2014/main" id="{9739F660-8852-B344-BDE0-D30C3DCD9A05}"/>
              </a:ext>
            </a:extLst>
          </p:cNvPr>
          <p:cNvSpPr>
            <a:spLocks noGrp="1"/>
          </p:cNvSpPr>
          <p:nvPr>
            <p:ph type="subTitle" idx="1" hasCustomPrompt="1"/>
          </p:nvPr>
        </p:nvSpPr>
        <p:spPr>
          <a:xfrm>
            <a:off x="874713" y="3802742"/>
            <a:ext cx="3827916" cy="1455057"/>
          </a:xfrm>
        </p:spPr>
        <p:txBody>
          <a:bodyPr>
            <a:normAutofit/>
          </a:bodyPr>
          <a:lstStyle>
            <a:lvl1pPr marL="0" indent="0" algn="l">
              <a:buNone/>
              <a:defRPr sz="2000" b="0" i="0">
                <a:latin typeface="Gotham Mediu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cxnSp>
        <p:nvCxnSpPr>
          <p:cNvPr id="8" name="Straight Connector 7">
            <a:extLst>
              <a:ext uri="{FF2B5EF4-FFF2-40B4-BE49-F238E27FC236}">
                <a16:creationId xmlns:a16="http://schemas.microsoft.com/office/drawing/2014/main" id="{EA7241D2-6220-3C4B-AF57-9B0F5CD52A88}"/>
              </a:ext>
            </a:extLst>
          </p:cNvPr>
          <p:cNvCxnSpPr>
            <a:cxnSpLocks/>
          </p:cNvCxnSpPr>
          <p:nvPr userDrawn="1"/>
        </p:nvCxnSpPr>
        <p:spPr>
          <a:xfrm>
            <a:off x="874713" y="3541486"/>
            <a:ext cx="2216445" cy="0"/>
          </a:xfrm>
          <a:prstGeom prst="line">
            <a:avLst/>
          </a:prstGeom>
          <a:ln w="762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04684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text panel -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dirty="0"/>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5/27/2021</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7" name="Text Placeholder 6">
            <a:extLst>
              <a:ext uri="{FF2B5EF4-FFF2-40B4-BE49-F238E27FC236}">
                <a16:creationId xmlns:a16="http://schemas.microsoft.com/office/drawing/2014/main" id="{7BF25158-D1EC-F348-9011-51D907DBC953}"/>
              </a:ext>
            </a:extLst>
          </p:cNvPr>
          <p:cNvSpPr>
            <a:spLocks noGrp="1"/>
          </p:cNvSpPr>
          <p:nvPr>
            <p:ph type="body" sz="quarter" idx="13" hasCustomPrompt="1"/>
          </p:nvPr>
        </p:nvSpPr>
        <p:spPr>
          <a:xfrm>
            <a:off x="874713" y="1989138"/>
            <a:ext cx="10442575" cy="4140199"/>
          </a:xfrm>
        </p:spPr>
        <p:txBody>
          <a:bodyPr numCol="2" spcCol="540000">
            <a:noAutofit/>
          </a:bodyPr>
          <a:lstStyle>
            <a:lvl1pPr marL="0" indent="0">
              <a:lnSpc>
                <a:spcPct val="110000"/>
              </a:lnSpc>
              <a:spcBef>
                <a:spcPts val="600"/>
              </a:spcBef>
              <a:spcAft>
                <a:spcPts val="600"/>
              </a:spcAft>
              <a:buFontTx/>
              <a:buNone/>
              <a:defRPr sz="1400" b="0" i="0">
                <a:latin typeface="Gotham Book" panose="02000604040000020004" pitchFamily="2" charset="0"/>
              </a:defRPr>
            </a:lvl1pPr>
            <a:lvl2pPr marL="457200" indent="0">
              <a:lnSpc>
                <a:spcPct val="110000"/>
              </a:lnSpc>
              <a:spcBef>
                <a:spcPts val="600"/>
              </a:spcBef>
              <a:spcAft>
                <a:spcPts val="600"/>
              </a:spcAft>
              <a:buFontTx/>
              <a:buNone/>
              <a:defRPr sz="1400"/>
            </a:lvl2pPr>
            <a:lvl3pPr marL="914400" indent="0">
              <a:buFontTx/>
              <a:buNone/>
              <a:defRPr sz="1600"/>
            </a:lvl3pPr>
            <a:lvl4pPr marL="1371600" indent="0">
              <a:buFontTx/>
              <a:buNone/>
              <a:defRPr sz="1400"/>
            </a:lvl4pPr>
            <a:lvl5pPr marL="1828800" indent="0">
              <a:buFontTx/>
              <a:buNone/>
              <a:defRPr sz="1400"/>
            </a:lvl5pPr>
          </a:lstStyle>
          <a:p>
            <a:pPr lvl="0"/>
            <a:r>
              <a:rPr lang="en-US" dirty="0"/>
              <a:t>Bullets 2 column</a:t>
            </a:r>
          </a:p>
          <a:p>
            <a:pPr lvl="1"/>
            <a:r>
              <a:rPr lang="en-US" dirty="0"/>
              <a:t>Second level</a:t>
            </a:r>
          </a:p>
        </p:txBody>
      </p:sp>
    </p:spTree>
    <p:extLst>
      <p:ext uri="{BB962C8B-B14F-4D97-AF65-F5344CB8AC3E}">
        <p14:creationId xmlns:p14="http://schemas.microsoft.com/office/powerpoint/2010/main" val="274132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text panel - 3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dirty="0"/>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5/27/2021</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7" name="Text Placeholder 6">
            <a:extLst>
              <a:ext uri="{FF2B5EF4-FFF2-40B4-BE49-F238E27FC236}">
                <a16:creationId xmlns:a16="http://schemas.microsoft.com/office/drawing/2014/main" id="{7BF25158-D1EC-F348-9011-51D907DBC953}"/>
              </a:ext>
            </a:extLst>
          </p:cNvPr>
          <p:cNvSpPr>
            <a:spLocks noGrp="1" noChangeAspect="1"/>
          </p:cNvSpPr>
          <p:nvPr>
            <p:ph type="body" sz="quarter" idx="13" hasCustomPrompt="1"/>
          </p:nvPr>
        </p:nvSpPr>
        <p:spPr>
          <a:xfrm>
            <a:off x="874713" y="1989138"/>
            <a:ext cx="10442575" cy="4140352"/>
          </a:xfrm>
        </p:spPr>
        <p:txBody>
          <a:bodyPr numCol="3" spcCol="360000">
            <a:noAutofit/>
          </a:bodyPr>
          <a:lstStyle>
            <a:lvl1pPr marL="0" indent="0">
              <a:lnSpc>
                <a:spcPct val="110000"/>
              </a:lnSpc>
              <a:spcBef>
                <a:spcPts val="600"/>
              </a:spcBef>
              <a:spcAft>
                <a:spcPts val="600"/>
              </a:spcAft>
              <a:buFontTx/>
              <a:buNone/>
              <a:defRPr sz="1400" b="0" i="0">
                <a:latin typeface="Gotham Book" panose="02000604040000020004" pitchFamily="2" charset="0"/>
              </a:defRPr>
            </a:lvl1pPr>
            <a:lvl2pPr marL="0" indent="0">
              <a:lnSpc>
                <a:spcPct val="110000"/>
              </a:lnSpc>
              <a:spcBef>
                <a:spcPts val="600"/>
              </a:spcBef>
              <a:spcAft>
                <a:spcPts val="600"/>
              </a:spcAft>
              <a:buFontTx/>
              <a:buNone/>
              <a:defRPr sz="1400"/>
            </a:lvl2pPr>
            <a:lvl3pPr marL="0" indent="0">
              <a:lnSpc>
                <a:spcPct val="100000"/>
              </a:lnSpc>
              <a:spcBef>
                <a:spcPts val="600"/>
              </a:spcBef>
              <a:spcAft>
                <a:spcPts val="600"/>
              </a:spcAft>
              <a:buFontTx/>
              <a:buNone/>
              <a:defRPr sz="1400"/>
            </a:lvl3pPr>
            <a:lvl4pPr marL="0" indent="0">
              <a:lnSpc>
                <a:spcPct val="100000"/>
              </a:lnSpc>
              <a:spcBef>
                <a:spcPts val="600"/>
              </a:spcBef>
              <a:spcAft>
                <a:spcPts val="600"/>
              </a:spcAft>
              <a:buFontTx/>
              <a:buNone/>
              <a:defRPr sz="1400"/>
            </a:lvl4pPr>
            <a:lvl5pPr marL="0" indent="0" fontAlgn="t" latinLnBrk="1">
              <a:lnSpc>
                <a:spcPct val="100000"/>
              </a:lnSpc>
              <a:spcBef>
                <a:spcPts val="600"/>
              </a:spcBef>
              <a:spcAft>
                <a:spcPts val="600"/>
              </a:spcAft>
              <a:buFontTx/>
              <a:buNone/>
              <a:defRPr sz="1400"/>
            </a:lvl5pPr>
          </a:lstStyle>
          <a:p>
            <a:pPr lvl="0"/>
            <a:r>
              <a:rPr lang="en-US" dirty="0"/>
              <a:t>3column text</a:t>
            </a:r>
          </a:p>
          <a:p>
            <a:pPr lvl="1"/>
            <a:r>
              <a:rPr lang="en-US" dirty="0"/>
              <a:t>Second level</a:t>
            </a:r>
          </a:p>
        </p:txBody>
      </p:sp>
    </p:spTree>
    <p:extLst>
      <p:ext uri="{BB962C8B-B14F-4D97-AF65-F5344CB8AC3E}">
        <p14:creationId xmlns:p14="http://schemas.microsoft.com/office/powerpoint/2010/main" val="4292758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5C2F5-2DB6-CA4A-B1B4-68144D9420B1}"/>
              </a:ext>
            </a:extLst>
          </p:cNvPr>
          <p:cNvSpPr>
            <a:spLocks noGrp="1"/>
          </p:cNvSpPr>
          <p:nvPr>
            <p:ph type="dt" sz="half" idx="10"/>
          </p:nvPr>
        </p:nvSpPr>
        <p:spPr/>
        <p:txBody>
          <a:bodyPr/>
          <a:lstStyle/>
          <a:p>
            <a:fld id="{CB4625B5-9D39-B743-81F3-A2814805E14F}" type="datetimeFigureOut">
              <a:rPr lang="en-US" smtClean="0"/>
              <a:t>5/27/2021</a:t>
            </a:fld>
            <a:endParaRPr lang="en-US" dirty="0"/>
          </a:p>
        </p:txBody>
      </p:sp>
      <p:sp>
        <p:nvSpPr>
          <p:cNvPr id="3" name="Footer Placeholder 2">
            <a:extLst>
              <a:ext uri="{FF2B5EF4-FFF2-40B4-BE49-F238E27FC236}">
                <a16:creationId xmlns:a16="http://schemas.microsoft.com/office/drawing/2014/main" id="{10F97FA9-32CB-FF48-87E7-B71AA7C299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82BA41-6C69-3549-A671-C9530E6B9045}"/>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2642614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371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Profiles">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B657C475-6F3A-104C-A725-9B843B582855}"/>
              </a:ext>
            </a:extLst>
          </p:cNvPr>
          <p:cNvSpPr>
            <a:spLocks noGrp="1" noChangeAspect="1"/>
          </p:cNvSpPr>
          <p:nvPr>
            <p:ph type="pic" sz="quarter" idx="14" hasCustomPrompt="1"/>
          </p:nvPr>
        </p:nvSpPr>
        <p:spPr>
          <a:xfrm>
            <a:off x="874713" y="1989138"/>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32" name="Content Placeholder 31">
            <a:extLst>
              <a:ext uri="{FF2B5EF4-FFF2-40B4-BE49-F238E27FC236}">
                <a16:creationId xmlns:a16="http://schemas.microsoft.com/office/drawing/2014/main" id="{B4757160-F5C8-8E46-A6C7-0BDC39BA4C77}"/>
              </a:ext>
            </a:extLst>
          </p:cNvPr>
          <p:cNvSpPr>
            <a:spLocks noGrp="1"/>
          </p:cNvSpPr>
          <p:nvPr>
            <p:ph sz="quarter" idx="20"/>
          </p:nvPr>
        </p:nvSpPr>
        <p:spPr>
          <a:xfrm>
            <a:off x="874713" y="4016306"/>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38" name="Title 37">
            <a:extLst>
              <a:ext uri="{FF2B5EF4-FFF2-40B4-BE49-F238E27FC236}">
                <a16:creationId xmlns:a16="http://schemas.microsoft.com/office/drawing/2014/main" id="{35CCE8D0-1962-9D43-8E05-CE4B9066FF03}"/>
              </a:ext>
            </a:extLst>
          </p:cNvPr>
          <p:cNvSpPr>
            <a:spLocks noGrp="1"/>
          </p:cNvSpPr>
          <p:nvPr>
            <p:ph type="title" hasCustomPrompt="1"/>
          </p:nvPr>
        </p:nvSpPr>
        <p:spPr>
          <a:xfrm>
            <a:off x="874712" y="333375"/>
            <a:ext cx="7029025" cy="1260491"/>
          </a:xfrm>
        </p:spPr>
        <p:txBody>
          <a:bodyPr>
            <a:normAutofit/>
          </a:bodyPr>
          <a:lstStyle>
            <a:lvl1pPr>
              <a:defRPr sz="3200"/>
            </a:lvl1pPr>
          </a:lstStyle>
          <a:p>
            <a:r>
              <a:rPr lang="en-US" dirty="0"/>
              <a:t>Click to edit heading</a:t>
            </a:r>
          </a:p>
        </p:txBody>
      </p:sp>
      <p:sp>
        <p:nvSpPr>
          <p:cNvPr id="16" name="Picture Placeholder 5">
            <a:extLst>
              <a:ext uri="{FF2B5EF4-FFF2-40B4-BE49-F238E27FC236}">
                <a16:creationId xmlns:a16="http://schemas.microsoft.com/office/drawing/2014/main" id="{5A09DFDE-9B92-B74A-AFCD-C07794076DAD}"/>
              </a:ext>
            </a:extLst>
          </p:cNvPr>
          <p:cNvSpPr>
            <a:spLocks noGrp="1" noChangeAspect="1"/>
          </p:cNvSpPr>
          <p:nvPr>
            <p:ph type="pic" sz="quarter" idx="21" hasCustomPrompt="1"/>
          </p:nvPr>
        </p:nvSpPr>
        <p:spPr>
          <a:xfrm>
            <a:off x="2617404" y="1989137"/>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17" name="Content Placeholder 31">
            <a:extLst>
              <a:ext uri="{FF2B5EF4-FFF2-40B4-BE49-F238E27FC236}">
                <a16:creationId xmlns:a16="http://schemas.microsoft.com/office/drawing/2014/main" id="{D29A61BA-FF09-0948-98EB-B422E478C93D}"/>
              </a:ext>
            </a:extLst>
          </p:cNvPr>
          <p:cNvSpPr>
            <a:spLocks noGrp="1"/>
          </p:cNvSpPr>
          <p:nvPr>
            <p:ph sz="quarter" idx="22"/>
          </p:nvPr>
        </p:nvSpPr>
        <p:spPr>
          <a:xfrm>
            <a:off x="2617404" y="4016305"/>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18" name="Picture Placeholder 5">
            <a:extLst>
              <a:ext uri="{FF2B5EF4-FFF2-40B4-BE49-F238E27FC236}">
                <a16:creationId xmlns:a16="http://schemas.microsoft.com/office/drawing/2014/main" id="{04DA7536-213F-184C-8A62-F79E5425ED0B}"/>
              </a:ext>
            </a:extLst>
          </p:cNvPr>
          <p:cNvSpPr>
            <a:spLocks noGrp="1" noChangeAspect="1"/>
          </p:cNvSpPr>
          <p:nvPr>
            <p:ph type="pic" sz="quarter" idx="23" hasCustomPrompt="1"/>
          </p:nvPr>
        </p:nvSpPr>
        <p:spPr>
          <a:xfrm>
            <a:off x="4360095" y="1989137"/>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19" name="Content Placeholder 31">
            <a:extLst>
              <a:ext uri="{FF2B5EF4-FFF2-40B4-BE49-F238E27FC236}">
                <a16:creationId xmlns:a16="http://schemas.microsoft.com/office/drawing/2014/main" id="{1CE479B5-B321-2142-9ABD-CD8A19DA64AC}"/>
              </a:ext>
            </a:extLst>
          </p:cNvPr>
          <p:cNvSpPr>
            <a:spLocks noGrp="1"/>
          </p:cNvSpPr>
          <p:nvPr>
            <p:ph sz="quarter" idx="24"/>
          </p:nvPr>
        </p:nvSpPr>
        <p:spPr>
          <a:xfrm>
            <a:off x="4360095" y="4016305"/>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0" name="Picture Placeholder 5">
            <a:extLst>
              <a:ext uri="{FF2B5EF4-FFF2-40B4-BE49-F238E27FC236}">
                <a16:creationId xmlns:a16="http://schemas.microsoft.com/office/drawing/2014/main" id="{3B7CB02B-E3FD-8442-9BF5-22DA77BFA63E}"/>
              </a:ext>
            </a:extLst>
          </p:cNvPr>
          <p:cNvSpPr>
            <a:spLocks noGrp="1" noChangeAspect="1"/>
          </p:cNvSpPr>
          <p:nvPr>
            <p:ph type="pic" sz="quarter" idx="25" hasCustomPrompt="1"/>
          </p:nvPr>
        </p:nvSpPr>
        <p:spPr>
          <a:xfrm>
            <a:off x="6102786" y="1989138"/>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21" name="Content Placeholder 31">
            <a:extLst>
              <a:ext uri="{FF2B5EF4-FFF2-40B4-BE49-F238E27FC236}">
                <a16:creationId xmlns:a16="http://schemas.microsoft.com/office/drawing/2014/main" id="{994A6C7A-7B2F-7043-A3C7-53557D599554}"/>
              </a:ext>
            </a:extLst>
          </p:cNvPr>
          <p:cNvSpPr>
            <a:spLocks noGrp="1"/>
          </p:cNvSpPr>
          <p:nvPr>
            <p:ph sz="quarter" idx="26"/>
          </p:nvPr>
        </p:nvSpPr>
        <p:spPr>
          <a:xfrm>
            <a:off x="6102786" y="4016306"/>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2" name="Picture Placeholder 5">
            <a:extLst>
              <a:ext uri="{FF2B5EF4-FFF2-40B4-BE49-F238E27FC236}">
                <a16:creationId xmlns:a16="http://schemas.microsoft.com/office/drawing/2014/main" id="{CD6BD9C8-748D-CC4C-B93B-A500121AF3C5}"/>
              </a:ext>
            </a:extLst>
          </p:cNvPr>
          <p:cNvSpPr>
            <a:spLocks noGrp="1" noChangeAspect="1"/>
          </p:cNvSpPr>
          <p:nvPr>
            <p:ph type="pic" sz="quarter" idx="27" hasCustomPrompt="1"/>
          </p:nvPr>
        </p:nvSpPr>
        <p:spPr>
          <a:xfrm>
            <a:off x="7845477" y="1989137"/>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23" name="Content Placeholder 31">
            <a:extLst>
              <a:ext uri="{FF2B5EF4-FFF2-40B4-BE49-F238E27FC236}">
                <a16:creationId xmlns:a16="http://schemas.microsoft.com/office/drawing/2014/main" id="{047EDC1C-F43A-7C40-84D9-642C597CB5F9}"/>
              </a:ext>
            </a:extLst>
          </p:cNvPr>
          <p:cNvSpPr>
            <a:spLocks noGrp="1"/>
          </p:cNvSpPr>
          <p:nvPr>
            <p:ph sz="quarter" idx="28"/>
          </p:nvPr>
        </p:nvSpPr>
        <p:spPr>
          <a:xfrm>
            <a:off x="7845477" y="4016304"/>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13" name="Picture Placeholder 5">
            <a:extLst>
              <a:ext uri="{FF2B5EF4-FFF2-40B4-BE49-F238E27FC236}">
                <a16:creationId xmlns:a16="http://schemas.microsoft.com/office/drawing/2014/main" id="{93CBA220-714E-437D-AC8F-D93B7A33351D}"/>
              </a:ext>
            </a:extLst>
          </p:cNvPr>
          <p:cNvSpPr>
            <a:spLocks noGrp="1" noChangeAspect="1"/>
          </p:cNvSpPr>
          <p:nvPr>
            <p:ph type="pic" sz="quarter" idx="29" hasCustomPrompt="1"/>
          </p:nvPr>
        </p:nvSpPr>
        <p:spPr>
          <a:xfrm>
            <a:off x="9588168" y="1981254"/>
            <a:ext cx="1549130" cy="1882775"/>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14" name="Content Placeholder 31">
            <a:extLst>
              <a:ext uri="{FF2B5EF4-FFF2-40B4-BE49-F238E27FC236}">
                <a16:creationId xmlns:a16="http://schemas.microsoft.com/office/drawing/2014/main" id="{829AE1FE-6C9C-4429-8AA0-58A91904A184}"/>
              </a:ext>
            </a:extLst>
          </p:cNvPr>
          <p:cNvSpPr>
            <a:spLocks noGrp="1"/>
          </p:cNvSpPr>
          <p:nvPr>
            <p:ph sz="quarter" idx="30"/>
          </p:nvPr>
        </p:nvSpPr>
        <p:spPr>
          <a:xfrm>
            <a:off x="9588168" y="4008421"/>
            <a:ext cx="1549130" cy="2113031"/>
          </a:xfrm>
        </p:spPr>
        <p:txBody>
          <a:bodyPr>
            <a:noAutofit/>
          </a:bodyPr>
          <a:lstStyle>
            <a:lvl1pPr marL="0" indent="0">
              <a:lnSpc>
                <a:spcPct val="100000"/>
              </a:lnSpc>
              <a:buFontTx/>
              <a:buNone/>
              <a:defRPr sz="1000"/>
            </a:lvl1pPr>
            <a:lvl2pPr marL="0" indent="0">
              <a:lnSpc>
                <a:spcPct val="100000"/>
              </a:lnSpc>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59150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it - quote imag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9E263F0-3953-A545-AA32-C828AECFF061}"/>
              </a:ext>
            </a:extLst>
          </p:cNvPr>
          <p:cNvSpPr/>
          <p:nvPr userDrawn="1"/>
        </p:nvSpPr>
        <p:spPr>
          <a:xfrm>
            <a:off x="0" y="0"/>
            <a:ext cx="6096000" cy="6864006"/>
          </a:xfrm>
          <a:prstGeom prst="rect">
            <a:avLst/>
          </a:prstGeom>
          <a:solidFill>
            <a:srgbClr val="20AA4D"/>
          </a:solidFill>
          <a:ln w="28575">
            <a:solidFill>
              <a:srgbClr val="5AAA60"/>
            </a:solidFill>
            <a:miter/>
          </a:ln>
        </p:spPr>
        <p:txBody>
          <a:bodyPr lIns="45719" rIns="45719" anchor="ctr"/>
          <a:lstStyle/>
          <a:p>
            <a:pPr algn="ctr">
              <a:defRPr>
                <a:solidFill>
                  <a:srgbClr val="FFFFFF"/>
                </a:solidFill>
              </a:defRPr>
            </a:pPr>
            <a:endParaRPr sz="2800" dirty="0"/>
          </a:p>
        </p:txBody>
      </p:sp>
      <p:sp>
        <p:nvSpPr>
          <p:cNvPr id="3" name="Picture Placeholder 5">
            <a:extLst>
              <a:ext uri="{FF2B5EF4-FFF2-40B4-BE49-F238E27FC236}">
                <a16:creationId xmlns:a16="http://schemas.microsoft.com/office/drawing/2014/main" id="{F55CC21B-D91F-C045-9F94-C3B3878324B0}"/>
              </a:ext>
            </a:extLst>
          </p:cNvPr>
          <p:cNvSpPr>
            <a:spLocks noGrp="1" noChangeAspect="1"/>
          </p:cNvSpPr>
          <p:nvPr>
            <p:ph type="pic" idx="13" hasCustomPrompt="1"/>
          </p:nvPr>
        </p:nvSpPr>
        <p:spPr>
          <a:xfrm>
            <a:off x="6095994" y="-6005"/>
            <a:ext cx="6096007" cy="6864006"/>
          </a:xfrm>
          <a:prstGeom prst="rect">
            <a:avLst/>
          </a:prstGeom>
          <a:solidFill>
            <a:schemeClr val="bg1">
              <a:lumMod val="95000"/>
            </a:schemeClr>
          </a:solidFill>
        </p:spPr>
        <p:txBody>
          <a:bodyPr lIns="91439" rIns="91439">
            <a:noAutofit/>
          </a:bodyPr>
          <a:lstStyle>
            <a:lvl1pPr marL="0" marR="0" indent="0" algn="l" defTabSz="914400" eaLnBrk="1" fontAlgn="auto" latinLnBrk="0" hangingPunct="1">
              <a:lnSpc>
                <a:spcPct val="90000"/>
              </a:lnSpc>
              <a:spcBef>
                <a:spcPts val="1000"/>
              </a:spcBef>
              <a:spcAft>
                <a:spcPts val="0"/>
              </a:spcAft>
              <a:buClrTx/>
              <a:buSzPct val="100000"/>
              <a:buFont typeface="Arial"/>
              <a:buNone/>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dirty="0"/>
              <a:t>Click to add image</a:t>
            </a:r>
          </a:p>
        </p:txBody>
      </p:sp>
      <p:sp>
        <p:nvSpPr>
          <p:cNvPr id="4" name="Body Level One…">
            <a:extLst>
              <a:ext uri="{FF2B5EF4-FFF2-40B4-BE49-F238E27FC236}">
                <a16:creationId xmlns:a16="http://schemas.microsoft.com/office/drawing/2014/main" id="{FC0E8D9A-4DAA-994E-98EC-27890AD73981}"/>
              </a:ext>
            </a:extLst>
          </p:cNvPr>
          <p:cNvSpPr txBox="1">
            <a:spLocks noGrp="1"/>
          </p:cNvSpPr>
          <p:nvPr>
            <p:ph type="body" sz="quarter" idx="1" hasCustomPrompt="1"/>
          </p:nvPr>
        </p:nvSpPr>
        <p:spPr>
          <a:xfrm>
            <a:off x="1001863" y="638504"/>
            <a:ext cx="3999507" cy="5549462"/>
          </a:xfrm>
          <a:prstGeom prst="rect">
            <a:avLst/>
          </a:prstGeom>
        </p:spPr>
        <p:txBody>
          <a:bodyPr>
            <a:normAutofit/>
          </a:bodyPr>
          <a:lstStyle>
            <a:lvl1pPr marL="0" indent="0" algn="l">
              <a:lnSpc>
                <a:spcPct val="130000"/>
              </a:lnSpc>
              <a:spcBef>
                <a:spcPts val="0"/>
              </a:spcBef>
              <a:buSzTx/>
              <a:buFontTx/>
              <a:buNone/>
              <a:defRPr sz="2400" b="0" i="0">
                <a:solidFill>
                  <a:srgbClr val="FFFFFF"/>
                </a:solidFill>
                <a:latin typeface="Gotham Book" panose="02000604040000020004" pitchFamily="2" charset="0"/>
                <a:ea typeface="Gotham Book" panose="02000604040000020004" pitchFamily="2" charset="0"/>
                <a:cs typeface="Gotham Book" panose="02000604040000020004" pitchFamily="2" charset="0"/>
                <a:sym typeface="Gotham Medium"/>
              </a:defRPr>
            </a:lvl1pPr>
            <a:lvl2pPr marL="653142" indent="-195942" algn="ctr">
              <a:lnSpc>
                <a:spcPct val="130000"/>
              </a:lnSpc>
              <a:spcBef>
                <a:spcPts val="0"/>
              </a:spcBef>
              <a:buFontTx/>
              <a:defRPr sz="1200">
                <a:solidFill>
                  <a:srgbClr val="FFFFFF"/>
                </a:solidFill>
                <a:latin typeface="Gotham Medium"/>
                <a:ea typeface="Gotham Medium"/>
                <a:cs typeface="Gotham Medium"/>
                <a:sym typeface="Gotham Medium"/>
              </a:defRPr>
            </a:lvl2pPr>
            <a:lvl3pPr marL="1143000" indent="-228600" algn="ctr">
              <a:lnSpc>
                <a:spcPct val="130000"/>
              </a:lnSpc>
              <a:spcBef>
                <a:spcPts val="0"/>
              </a:spcBef>
              <a:buFontTx/>
              <a:defRPr sz="1200">
                <a:solidFill>
                  <a:srgbClr val="FFFFFF"/>
                </a:solidFill>
                <a:latin typeface="Gotham Medium"/>
                <a:ea typeface="Gotham Medium"/>
                <a:cs typeface="Gotham Medium"/>
                <a:sym typeface="Gotham Medium"/>
              </a:defRPr>
            </a:lvl3pPr>
            <a:lvl4pPr marL="1620981" indent="-249381" algn="ctr">
              <a:lnSpc>
                <a:spcPct val="130000"/>
              </a:lnSpc>
              <a:spcBef>
                <a:spcPts val="0"/>
              </a:spcBef>
              <a:buFontTx/>
              <a:defRPr sz="1200">
                <a:solidFill>
                  <a:srgbClr val="FFFFFF"/>
                </a:solidFill>
                <a:latin typeface="Gotham Medium"/>
                <a:ea typeface="Gotham Medium"/>
                <a:cs typeface="Gotham Medium"/>
                <a:sym typeface="Gotham Medium"/>
              </a:defRPr>
            </a:lvl4pPr>
            <a:lvl5pPr marL="2078181" indent="-249381" algn="ctr">
              <a:lnSpc>
                <a:spcPct val="130000"/>
              </a:lnSpc>
              <a:spcBef>
                <a:spcPts val="0"/>
              </a:spcBef>
              <a:buFontTx/>
              <a:defRPr sz="1200">
                <a:solidFill>
                  <a:srgbClr val="FFFFFF"/>
                </a:solidFill>
                <a:latin typeface="Gotham Medium"/>
                <a:ea typeface="Gotham Medium"/>
                <a:cs typeface="Gotham Medium"/>
                <a:sym typeface="Gotham Medium"/>
              </a:defRPr>
            </a:lvl5pPr>
          </a:lstStyle>
          <a:p>
            <a:r>
              <a:rPr lang="en-AU" dirty="0"/>
              <a:t>Click to add text/quote</a:t>
            </a:r>
            <a:endParaRPr dirty="0"/>
          </a:p>
        </p:txBody>
      </p:sp>
    </p:spTree>
    <p:extLst>
      <p:ext uri="{BB962C8B-B14F-4D97-AF65-F5344CB8AC3E}">
        <p14:creationId xmlns:p14="http://schemas.microsoft.com/office/powerpoint/2010/main" val="1058649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intro">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FE9D7BBA-8DAA-6649-BF93-74DCCEB02FF9}"/>
              </a:ext>
            </a:extLst>
          </p:cNvPr>
          <p:cNvSpPr>
            <a:spLocks noGrp="1"/>
          </p:cNvSpPr>
          <p:nvPr>
            <p:ph type="pic" sz="half" idx="14" hasCustomPrompt="1"/>
          </p:nvPr>
        </p:nvSpPr>
        <p:spPr>
          <a:xfrm>
            <a:off x="709880" y="-1"/>
            <a:ext cx="4876800" cy="6129339"/>
          </a:xfrm>
          <a:prstGeom prst="rect">
            <a:avLst/>
          </a:prstGeom>
          <a:solidFill>
            <a:schemeClr val="bg1">
              <a:lumMod val="95000"/>
            </a:schemeClr>
          </a:solidFill>
        </p:spPr>
        <p:txBody>
          <a:bodyPr lIns="91439" rIns="91439">
            <a:noAutofit/>
          </a:bodyPr>
          <a:lstStyle>
            <a:lvl1pPr marL="228600" marR="0" indent="-228600" algn="l" defTabSz="914400" eaLnBrk="1" fontAlgn="auto" latinLnBrk="0" hangingPunct="1">
              <a:lnSpc>
                <a:spcPct val="90000"/>
              </a:lnSpc>
              <a:spcBef>
                <a:spcPts val="1000"/>
              </a:spcBef>
              <a:spcAft>
                <a:spcPts val="0"/>
              </a:spcAft>
              <a:buClrTx/>
              <a:buSzPct val="100000"/>
              <a:buFont typeface="Arial"/>
              <a:buChar char="•"/>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dirty="0"/>
              <a:t>Click to add image</a:t>
            </a:r>
          </a:p>
          <a:p>
            <a:endParaRPr dirty="0"/>
          </a:p>
        </p:txBody>
      </p:sp>
      <p:sp>
        <p:nvSpPr>
          <p:cNvPr id="7" name="Rectangle 6">
            <a:extLst>
              <a:ext uri="{FF2B5EF4-FFF2-40B4-BE49-F238E27FC236}">
                <a16:creationId xmlns:a16="http://schemas.microsoft.com/office/drawing/2014/main" id="{F84083FA-47F8-3048-BB5E-E2A602B837B8}"/>
              </a:ext>
            </a:extLst>
          </p:cNvPr>
          <p:cNvSpPr/>
          <p:nvPr userDrawn="1"/>
        </p:nvSpPr>
        <p:spPr>
          <a:xfrm>
            <a:off x="7682755" y="3067662"/>
            <a:ext cx="1855693" cy="107578"/>
          </a:xfrm>
          <a:prstGeom prst="rect">
            <a:avLst/>
          </a:prstGeom>
          <a:solidFill>
            <a:srgbClr val="55504D"/>
          </a:solidFill>
          <a:ln w="12700">
            <a:miter lim="400000"/>
          </a:ln>
        </p:spPr>
        <p:txBody>
          <a:bodyPr lIns="45719" rIns="45719" anchor="ctr"/>
          <a:lstStyle/>
          <a:p>
            <a:pPr algn="ctr">
              <a:lnSpc>
                <a:spcPct val="90000"/>
              </a:lnSpc>
              <a:spcBef>
                <a:spcPts val="1000"/>
              </a:spcBef>
              <a:defRPr sz="1200" b="1">
                <a:solidFill>
                  <a:schemeClr val="accent1"/>
                </a:solidFill>
                <a:latin typeface="+mn-lt"/>
                <a:ea typeface="+mn-ea"/>
                <a:cs typeface="+mn-cs"/>
                <a:sym typeface="Gotham"/>
              </a:defRPr>
            </a:pPr>
            <a:endParaRPr sz="1200" dirty="0">
              <a:solidFill>
                <a:schemeClr val="bg1"/>
              </a:solidFill>
            </a:endParaRPr>
          </a:p>
        </p:txBody>
      </p:sp>
      <p:sp>
        <p:nvSpPr>
          <p:cNvPr id="10" name="Text Placeholder 10">
            <a:extLst>
              <a:ext uri="{FF2B5EF4-FFF2-40B4-BE49-F238E27FC236}">
                <a16:creationId xmlns:a16="http://schemas.microsoft.com/office/drawing/2014/main" id="{9CF103C5-CF9C-9543-83AE-CAA59337622B}"/>
              </a:ext>
            </a:extLst>
          </p:cNvPr>
          <p:cNvSpPr>
            <a:spLocks noGrp="1"/>
          </p:cNvSpPr>
          <p:nvPr>
            <p:ph type="body" sz="quarter" idx="19"/>
          </p:nvPr>
        </p:nvSpPr>
        <p:spPr>
          <a:xfrm>
            <a:off x="6448425" y="3436938"/>
            <a:ext cx="4324350" cy="2692400"/>
          </a:xfrm>
        </p:spPr>
        <p:txBody>
          <a:bodyPr>
            <a:normAutofit/>
          </a:bodyPr>
          <a:lstStyle>
            <a:lvl1pPr marL="0" indent="0" algn="ctr">
              <a:buFontTx/>
              <a:buNone/>
              <a:defRPr sz="1600">
                <a:solidFill>
                  <a:schemeClr val="accent2"/>
                </a:solidFill>
              </a:defRPr>
            </a:lvl1pPr>
          </a:lstStyle>
          <a:p>
            <a:pPr lvl="0"/>
            <a:r>
              <a:rPr lang="en-US" dirty="0"/>
              <a:t>Edit Master text styles</a:t>
            </a:r>
          </a:p>
        </p:txBody>
      </p:sp>
      <p:sp>
        <p:nvSpPr>
          <p:cNvPr id="11" name="Text Placeholder 12">
            <a:extLst>
              <a:ext uri="{FF2B5EF4-FFF2-40B4-BE49-F238E27FC236}">
                <a16:creationId xmlns:a16="http://schemas.microsoft.com/office/drawing/2014/main" id="{49D89120-2056-774E-B0AF-5FFA2A460250}"/>
              </a:ext>
            </a:extLst>
          </p:cNvPr>
          <p:cNvSpPr>
            <a:spLocks noGrp="1"/>
          </p:cNvSpPr>
          <p:nvPr>
            <p:ph type="body" sz="quarter" idx="20" hasCustomPrompt="1"/>
          </p:nvPr>
        </p:nvSpPr>
        <p:spPr>
          <a:xfrm>
            <a:off x="6448425" y="2020888"/>
            <a:ext cx="4324350" cy="898525"/>
          </a:xfrm>
        </p:spPr>
        <p:txBody>
          <a:bodyPr anchor="b">
            <a:normAutofit/>
          </a:bodyPr>
          <a:lstStyle>
            <a:lvl1pPr marL="0" indent="0" algn="ctr">
              <a:buFontTx/>
              <a:buNone/>
              <a:defRPr sz="3200" b="1" i="0">
                <a:solidFill>
                  <a:schemeClr val="accent2"/>
                </a:solidFill>
                <a:latin typeface="Gotham Bold" panose="02000604030000020004" pitchFamily="2" charset="0"/>
              </a:defRPr>
            </a:lvl1pPr>
          </a:lstStyle>
          <a:p>
            <a:pPr lvl="0"/>
            <a:r>
              <a:rPr lang="en-US" dirty="0"/>
              <a:t>Click to edit Edit</a:t>
            </a:r>
          </a:p>
        </p:txBody>
      </p:sp>
      <p:sp>
        <p:nvSpPr>
          <p:cNvPr id="12" name="Text Placeholder 14">
            <a:extLst>
              <a:ext uri="{FF2B5EF4-FFF2-40B4-BE49-F238E27FC236}">
                <a16:creationId xmlns:a16="http://schemas.microsoft.com/office/drawing/2014/main" id="{61883E53-7589-214D-A17E-AFFA1986CF71}"/>
              </a:ext>
            </a:extLst>
          </p:cNvPr>
          <p:cNvSpPr>
            <a:spLocks noGrp="1"/>
          </p:cNvSpPr>
          <p:nvPr>
            <p:ph type="body" sz="quarter" idx="21"/>
          </p:nvPr>
        </p:nvSpPr>
        <p:spPr>
          <a:xfrm>
            <a:off x="6448425" y="1564601"/>
            <a:ext cx="4324350" cy="325438"/>
          </a:xfrm>
        </p:spPr>
        <p:txBody>
          <a:bodyPr anchor="b">
            <a:normAutofit/>
          </a:bodyPr>
          <a:lstStyle>
            <a:lvl1pPr marL="0" indent="0" algn="ctr">
              <a:buFontTx/>
              <a:buNone/>
              <a:defRPr sz="1200"/>
            </a:lvl1pPr>
          </a:lstStyle>
          <a:p>
            <a:pPr lvl="0"/>
            <a:r>
              <a:rPr lang="en-US" dirty="0"/>
              <a:t>Edit Master text styles</a:t>
            </a:r>
          </a:p>
        </p:txBody>
      </p:sp>
    </p:spTree>
    <p:extLst>
      <p:ext uri="{BB962C8B-B14F-4D97-AF65-F5344CB8AC3E}">
        <p14:creationId xmlns:p14="http://schemas.microsoft.com/office/powerpoint/2010/main" val="3098098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F55CC21B-D91F-C045-9F94-C3B3878324B0}"/>
              </a:ext>
            </a:extLst>
          </p:cNvPr>
          <p:cNvSpPr>
            <a:spLocks noGrp="1"/>
          </p:cNvSpPr>
          <p:nvPr>
            <p:ph type="pic" idx="13" hasCustomPrompt="1"/>
          </p:nvPr>
        </p:nvSpPr>
        <p:spPr>
          <a:xfrm>
            <a:off x="0" y="0"/>
            <a:ext cx="12192000" cy="6864006"/>
          </a:xfrm>
          <a:prstGeom prst="rect">
            <a:avLst/>
          </a:prstGeom>
          <a:solidFill>
            <a:schemeClr val="bg1">
              <a:lumMod val="95000"/>
            </a:schemeClr>
          </a:solidFill>
        </p:spPr>
        <p:txBody>
          <a:bodyPr lIns="91439" rIns="91439">
            <a:noAutofit/>
          </a:bodyPr>
          <a:lstStyle>
            <a:lvl1pPr marL="0" marR="0" indent="0" algn="l" defTabSz="914400" eaLnBrk="1" fontAlgn="auto" latinLnBrk="0" hangingPunct="1">
              <a:lnSpc>
                <a:spcPct val="90000"/>
              </a:lnSpc>
              <a:spcBef>
                <a:spcPts val="1000"/>
              </a:spcBef>
              <a:spcAft>
                <a:spcPts val="0"/>
              </a:spcAft>
              <a:buClrTx/>
              <a:buSzPct val="100000"/>
              <a:buFont typeface="Arial"/>
              <a:buNone/>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dirty="0"/>
              <a:t>Click to add image</a:t>
            </a:r>
          </a:p>
        </p:txBody>
      </p:sp>
    </p:spTree>
    <p:extLst>
      <p:ext uri="{BB962C8B-B14F-4D97-AF65-F5344CB8AC3E}">
        <p14:creationId xmlns:p14="http://schemas.microsoft.com/office/powerpoint/2010/main" val="2983183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ull page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F55CC21B-D91F-C045-9F94-C3B3878324B0}"/>
              </a:ext>
            </a:extLst>
          </p:cNvPr>
          <p:cNvSpPr>
            <a:spLocks noGrp="1"/>
          </p:cNvSpPr>
          <p:nvPr>
            <p:ph type="pic" idx="13" hasCustomPrompt="1"/>
          </p:nvPr>
        </p:nvSpPr>
        <p:spPr>
          <a:xfrm>
            <a:off x="0" y="0"/>
            <a:ext cx="12192000" cy="6864006"/>
          </a:xfrm>
          <a:prstGeom prst="rect">
            <a:avLst/>
          </a:prstGeom>
          <a:solidFill>
            <a:schemeClr val="bg1">
              <a:lumMod val="95000"/>
            </a:schemeClr>
          </a:solidFill>
        </p:spPr>
        <p:txBody>
          <a:bodyPr lIns="91439" rIns="91439">
            <a:noAutofit/>
          </a:bodyPr>
          <a:lstStyle>
            <a:lvl1pPr marL="0" marR="0" indent="0" algn="l" defTabSz="914400" eaLnBrk="1" fontAlgn="auto" latinLnBrk="0" hangingPunct="1">
              <a:lnSpc>
                <a:spcPct val="90000"/>
              </a:lnSpc>
              <a:spcBef>
                <a:spcPts val="1000"/>
              </a:spcBef>
              <a:spcAft>
                <a:spcPts val="0"/>
              </a:spcAft>
              <a:buClrTx/>
              <a:buSzPct val="100000"/>
              <a:buFont typeface="Arial"/>
              <a:buNone/>
              <a:tabLst/>
              <a:defRPr sz="1800" b="0" i="0">
                <a:solidFill>
                  <a:schemeClr val="tx1"/>
                </a:solidFill>
                <a:latin typeface="Gotham Book" panose="02000604040000020004" pitchFamily="2" charset="0"/>
              </a:defRPr>
            </a:lvl1pPr>
          </a:lstStyle>
          <a:p>
            <a:pPr marL="228600" marR="0" lvl="0" indent="-228600" algn="l" defTabSz="914400" eaLnBrk="1" fontAlgn="auto" latinLnBrk="0" hangingPunct="1">
              <a:lnSpc>
                <a:spcPct val="90000"/>
              </a:lnSpc>
              <a:spcBef>
                <a:spcPts val="1000"/>
              </a:spcBef>
              <a:spcAft>
                <a:spcPts val="0"/>
              </a:spcAft>
              <a:buClrTx/>
              <a:buSzPct val="100000"/>
              <a:buFont typeface="Arial"/>
              <a:buChar char="•"/>
              <a:tabLst/>
              <a:defRPr/>
            </a:pPr>
            <a:r>
              <a:rPr lang="en-US" dirty="0"/>
              <a:t>Click to add image</a:t>
            </a:r>
          </a:p>
        </p:txBody>
      </p:sp>
      <p:sp>
        <p:nvSpPr>
          <p:cNvPr id="4" name="Rectangle 3">
            <a:extLst>
              <a:ext uri="{FF2B5EF4-FFF2-40B4-BE49-F238E27FC236}">
                <a16:creationId xmlns:a16="http://schemas.microsoft.com/office/drawing/2014/main" id="{E092D078-24C4-F140-AEF7-E7E7ACC5A832}"/>
              </a:ext>
            </a:extLst>
          </p:cNvPr>
          <p:cNvSpPr/>
          <p:nvPr userDrawn="1"/>
        </p:nvSpPr>
        <p:spPr>
          <a:xfrm>
            <a:off x="0" y="-6006"/>
            <a:ext cx="12192001" cy="6864006"/>
          </a:xfrm>
          <a:prstGeom prst="rect">
            <a:avLst/>
          </a:prstGeom>
          <a:solidFill>
            <a:schemeClr val="accent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55FA410E-608D-934D-AE9F-64DA39FF103B}"/>
              </a:ext>
            </a:extLst>
          </p:cNvPr>
          <p:cNvSpPr txBox="1">
            <a:spLocks/>
          </p:cNvSpPr>
          <p:nvPr userDrawn="1"/>
        </p:nvSpPr>
        <p:spPr>
          <a:xfrm>
            <a:off x="874712" y="3068638"/>
            <a:ext cx="8101013" cy="1493837"/>
          </a:xfrm>
          <a:prstGeom prst="rect">
            <a:avLst/>
          </a:prstGeom>
        </p:spPr>
        <p:txBody>
          <a:bodyPr anchor="t"/>
          <a:lstStyle>
            <a:lvl1pPr algn="l" defTabSz="914400" rtl="0" eaLnBrk="1" latinLnBrk="0" hangingPunct="1">
              <a:lnSpc>
                <a:spcPct val="90000"/>
              </a:lnSpc>
              <a:spcBef>
                <a:spcPct val="0"/>
              </a:spcBef>
              <a:buNone/>
              <a:defRPr sz="3200" b="1" i="0" kern="1200">
                <a:solidFill>
                  <a:schemeClr val="accent2"/>
                </a:solidFill>
                <a:latin typeface="Gotham Bold" panose="02000604030000020004" pitchFamily="2" charset="0"/>
                <a:ea typeface="+mj-ea"/>
                <a:cs typeface="+mj-cs"/>
              </a:defRPr>
            </a:lvl1pPr>
          </a:lstStyle>
          <a:p>
            <a:r>
              <a:rPr lang="en-US" sz="6000" dirty="0">
                <a:solidFill>
                  <a:schemeClr val="bg1"/>
                </a:solidFill>
              </a:rPr>
              <a:t>Section 2</a:t>
            </a:r>
          </a:p>
        </p:txBody>
      </p:sp>
    </p:spTree>
    <p:extLst>
      <p:ext uri="{BB962C8B-B14F-4D97-AF65-F5344CB8AC3E}">
        <p14:creationId xmlns:p14="http://schemas.microsoft.com/office/powerpoint/2010/main" val="332857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ing - 2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5/27/2021</a:t>
            </a:fld>
            <a:endParaRPr lang="en-US" dirty="0"/>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dirty="0"/>
          </a:p>
        </p:txBody>
      </p:sp>
      <p:sp>
        <p:nvSpPr>
          <p:cNvPr id="5" name="Title 4">
            <a:extLst>
              <a:ext uri="{FF2B5EF4-FFF2-40B4-BE49-F238E27FC236}">
                <a16:creationId xmlns:a16="http://schemas.microsoft.com/office/drawing/2014/main" id="{91B8C1E1-D2B3-A94C-B660-8D901A3F85AE}"/>
              </a:ext>
            </a:extLst>
          </p:cNvPr>
          <p:cNvSpPr>
            <a:spLocks noGrp="1"/>
          </p:cNvSpPr>
          <p:nvPr>
            <p:ph type="title" hasCustomPrompt="1"/>
          </p:nvPr>
        </p:nvSpPr>
        <p:spPr>
          <a:xfrm>
            <a:off x="874713" y="333375"/>
            <a:ext cx="6869857" cy="1260491"/>
          </a:xfrm>
        </p:spPr>
        <p:txBody>
          <a:bodyPr>
            <a:normAutofit/>
          </a:bodyPr>
          <a:lstStyle>
            <a:lvl1pPr>
              <a:defRPr sz="3200"/>
            </a:lvl1pPr>
          </a:lstStyle>
          <a:p>
            <a:r>
              <a:rPr lang="en-US" dirty="0"/>
              <a:t>Click to edit heading</a:t>
            </a:r>
          </a:p>
        </p:txBody>
      </p:sp>
      <p:sp>
        <p:nvSpPr>
          <p:cNvPr id="11" name="Picture Placeholder 8">
            <a:extLst>
              <a:ext uri="{FF2B5EF4-FFF2-40B4-BE49-F238E27FC236}">
                <a16:creationId xmlns:a16="http://schemas.microsoft.com/office/drawing/2014/main" id="{5611C55D-8660-EF4F-9F89-4121C39C99EC}"/>
              </a:ext>
            </a:extLst>
          </p:cNvPr>
          <p:cNvSpPr>
            <a:spLocks noGrp="1"/>
          </p:cNvSpPr>
          <p:nvPr>
            <p:ph type="pic" sz="quarter" idx="14" hasCustomPrompt="1"/>
          </p:nvPr>
        </p:nvSpPr>
        <p:spPr>
          <a:xfrm>
            <a:off x="874713" y="1989137"/>
            <a:ext cx="5124132" cy="4132693"/>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dirty="0"/>
              <a:t>Click to add image</a:t>
            </a:r>
          </a:p>
        </p:txBody>
      </p:sp>
      <p:sp>
        <p:nvSpPr>
          <p:cNvPr id="12" name="Picture Placeholder 8">
            <a:extLst>
              <a:ext uri="{FF2B5EF4-FFF2-40B4-BE49-F238E27FC236}">
                <a16:creationId xmlns:a16="http://schemas.microsoft.com/office/drawing/2014/main" id="{591B5272-194D-ED42-B4A0-D64ECA5B8B74}"/>
              </a:ext>
            </a:extLst>
          </p:cNvPr>
          <p:cNvSpPr>
            <a:spLocks noGrp="1"/>
          </p:cNvSpPr>
          <p:nvPr>
            <p:ph type="pic" sz="quarter" idx="15" hasCustomPrompt="1"/>
          </p:nvPr>
        </p:nvSpPr>
        <p:spPr>
          <a:xfrm>
            <a:off x="6301105" y="1989137"/>
            <a:ext cx="5195569" cy="4132693"/>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dirty="0"/>
              <a:t>Click to add image</a:t>
            </a:r>
          </a:p>
        </p:txBody>
      </p:sp>
    </p:spTree>
    <p:extLst>
      <p:ext uri="{BB962C8B-B14F-4D97-AF65-F5344CB8AC3E}">
        <p14:creationId xmlns:p14="http://schemas.microsoft.com/office/powerpoint/2010/main" val="815435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357963-143F-AA4D-928D-0AB82C1364C8}"/>
              </a:ext>
            </a:extLst>
          </p:cNvPr>
          <p:cNvSpPr/>
          <p:nvPr userDrawn="1"/>
        </p:nvSpPr>
        <p:spPr>
          <a:xfrm>
            <a:off x="442913" y="0"/>
            <a:ext cx="4259716" cy="5022056"/>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F43867-8D40-0F47-AF69-8A4B050DB603}"/>
              </a:ext>
            </a:extLst>
          </p:cNvPr>
          <p:cNvSpPr>
            <a:spLocks noGrp="1" noChangeAspect="1"/>
          </p:cNvSpPr>
          <p:nvPr>
            <p:ph type="ctrTitle" hasCustomPrompt="1"/>
          </p:nvPr>
        </p:nvSpPr>
        <p:spPr>
          <a:xfrm>
            <a:off x="874713" y="441325"/>
            <a:ext cx="3594048" cy="2882446"/>
          </a:xfrm>
        </p:spPr>
        <p:txBody>
          <a:bodyPr anchor="b">
            <a:normAutofit/>
          </a:bodyPr>
          <a:lstStyle>
            <a:lvl1pPr algn="l">
              <a:defRPr sz="4000" b="1" i="0">
                <a:solidFill>
                  <a:schemeClr val="bg1"/>
                </a:solidFill>
                <a:latin typeface="Gotham Bold" panose="02000604030000020004" pitchFamily="2" charset="0"/>
              </a:defRPr>
            </a:lvl1pPr>
          </a:lstStyle>
          <a:p>
            <a:r>
              <a:rPr lang="en-US" dirty="0"/>
              <a:t>Presentation Name</a:t>
            </a:r>
          </a:p>
        </p:txBody>
      </p:sp>
      <p:sp>
        <p:nvSpPr>
          <p:cNvPr id="3" name="Subtitle 2">
            <a:extLst>
              <a:ext uri="{FF2B5EF4-FFF2-40B4-BE49-F238E27FC236}">
                <a16:creationId xmlns:a16="http://schemas.microsoft.com/office/drawing/2014/main" id="{9739F660-8852-B344-BDE0-D30C3DCD9A05}"/>
              </a:ext>
            </a:extLst>
          </p:cNvPr>
          <p:cNvSpPr>
            <a:spLocks noGrp="1"/>
          </p:cNvSpPr>
          <p:nvPr>
            <p:ph type="subTitle" idx="1" hasCustomPrompt="1"/>
          </p:nvPr>
        </p:nvSpPr>
        <p:spPr>
          <a:xfrm>
            <a:off x="874713" y="3802743"/>
            <a:ext cx="3594048" cy="1219314"/>
          </a:xfrm>
        </p:spPr>
        <p:txBody>
          <a:bodyPr>
            <a:normAutofit/>
          </a:bodyPr>
          <a:lstStyle>
            <a:lvl1pPr marL="0" indent="0" algn="l">
              <a:buNone/>
              <a:defRPr sz="2000" b="0" i="0">
                <a:solidFill>
                  <a:schemeClr val="tx1"/>
                </a:solidFill>
                <a:latin typeface="Gotham Mediu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Tree>
    <p:extLst>
      <p:ext uri="{BB962C8B-B14F-4D97-AF65-F5344CB8AC3E}">
        <p14:creationId xmlns:p14="http://schemas.microsoft.com/office/powerpoint/2010/main" val="1471020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image displa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5/27/2021</a:t>
            </a:fld>
            <a:endParaRPr lang="en-US" dirty="0"/>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dirty="0"/>
          </a:p>
        </p:txBody>
      </p:sp>
      <p:sp>
        <p:nvSpPr>
          <p:cNvPr id="9" name="Picture Placeholder 8">
            <a:extLst>
              <a:ext uri="{FF2B5EF4-FFF2-40B4-BE49-F238E27FC236}">
                <a16:creationId xmlns:a16="http://schemas.microsoft.com/office/drawing/2014/main" id="{0B897422-0615-194F-909B-82FE4004B9F1}"/>
              </a:ext>
            </a:extLst>
          </p:cNvPr>
          <p:cNvSpPr>
            <a:spLocks noGrp="1" noChangeAspect="1"/>
          </p:cNvSpPr>
          <p:nvPr>
            <p:ph type="pic" sz="quarter" idx="13" hasCustomPrompt="1"/>
          </p:nvPr>
        </p:nvSpPr>
        <p:spPr>
          <a:xfrm>
            <a:off x="695324" y="1736725"/>
            <a:ext cx="5562257" cy="4385106"/>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dirty="0"/>
              <a:t>Click to add image</a:t>
            </a:r>
          </a:p>
        </p:txBody>
      </p:sp>
      <p:sp>
        <p:nvSpPr>
          <p:cNvPr id="11" name="Picture Placeholder 8">
            <a:extLst>
              <a:ext uri="{FF2B5EF4-FFF2-40B4-BE49-F238E27FC236}">
                <a16:creationId xmlns:a16="http://schemas.microsoft.com/office/drawing/2014/main" id="{CA1C527E-7F12-AD49-8F7E-D10E8192FE25}"/>
              </a:ext>
            </a:extLst>
          </p:cNvPr>
          <p:cNvSpPr>
            <a:spLocks noGrp="1" noChangeAspect="1"/>
          </p:cNvSpPr>
          <p:nvPr>
            <p:ph type="pic" sz="quarter" idx="16" hasCustomPrompt="1"/>
          </p:nvPr>
        </p:nvSpPr>
        <p:spPr>
          <a:xfrm>
            <a:off x="9012238" y="1736724"/>
            <a:ext cx="2484438" cy="2142250"/>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image</a:t>
            </a:r>
          </a:p>
          <a:p>
            <a:endParaRPr lang="en-US" dirty="0"/>
          </a:p>
        </p:txBody>
      </p:sp>
      <p:sp>
        <p:nvSpPr>
          <p:cNvPr id="12" name="Picture Placeholder 8">
            <a:extLst>
              <a:ext uri="{FF2B5EF4-FFF2-40B4-BE49-F238E27FC236}">
                <a16:creationId xmlns:a16="http://schemas.microsoft.com/office/drawing/2014/main" id="{640A345C-05A4-824E-8736-711852D1DA49}"/>
              </a:ext>
            </a:extLst>
          </p:cNvPr>
          <p:cNvSpPr>
            <a:spLocks noGrp="1" noChangeAspect="1"/>
          </p:cNvSpPr>
          <p:nvPr>
            <p:ph type="pic" sz="quarter" idx="17" hasCustomPrompt="1"/>
          </p:nvPr>
        </p:nvSpPr>
        <p:spPr>
          <a:xfrm>
            <a:off x="9012239" y="3979581"/>
            <a:ext cx="2484436" cy="2142249"/>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image</a:t>
            </a:r>
          </a:p>
          <a:p>
            <a:endParaRPr lang="en-US" dirty="0"/>
          </a:p>
        </p:txBody>
      </p:sp>
      <p:sp>
        <p:nvSpPr>
          <p:cNvPr id="15" name="Picture Placeholder 8">
            <a:extLst>
              <a:ext uri="{FF2B5EF4-FFF2-40B4-BE49-F238E27FC236}">
                <a16:creationId xmlns:a16="http://schemas.microsoft.com/office/drawing/2014/main" id="{BD63C19B-569F-6E46-9314-38F6281CBAEC}"/>
              </a:ext>
            </a:extLst>
          </p:cNvPr>
          <p:cNvSpPr>
            <a:spLocks noGrp="1" noChangeAspect="1"/>
          </p:cNvSpPr>
          <p:nvPr>
            <p:ph type="pic" sz="quarter" idx="18" hasCustomPrompt="1"/>
          </p:nvPr>
        </p:nvSpPr>
        <p:spPr>
          <a:xfrm>
            <a:off x="6392689" y="1736724"/>
            <a:ext cx="2484438" cy="2142250"/>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image</a:t>
            </a:r>
          </a:p>
          <a:p>
            <a:endParaRPr lang="en-US" dirty="0"/>
          </a:p>
        </p:txBody>
      </p:sp>
      <p:sp>
        <p:nvSpPr>
          <p:cNvPr id="16" name="Picture Placeholder 8">
            <a:extLst>
              <a:ext uri="{FF2B5EF4-FFF2-40B4-BE49-F238E27FC236}">
                <a16:creationId xmlns:a16="http://schemas.microsoft.com/office/drawing/2014/main" id="{EECD908E-CEC6-5447-96B0-C5C0554F1894}"/>
              </a:ext>
            </a:extLst>
          </p:cNvPr>
          <p:cNvSpPr>
            <a:spLocks noGrp="1" noChangeAspect="1"/>
          </p:cNvSpPr>
          <p:nvPr>
            <p:ph type="pic" sz="quarter" idx="19" hasCustomPrompt="1"/>
          </p:nvPr>
        </p:nvSpPr>
        <p:spPr>
          <a:xfrm>
            <a:off x="6392690" y="3979581"/>
            <a:ext cx="2484436" cy="2142249"/>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image</a:t>
            </a:r>
          </a:p>
          <a:p>
            <a:endParaRPr lang="en-US" dirty="0"/>
          </a:p>
        </p:txBody>
      </p:sp>
    </p:spTree>
    <p:extLst>
      <p:ext uri="{BB962C8B-B14F-4D97-AF65-F5344CB8AC3E}">
        <p14:creationId xmlns:p14="http://schemas.microsoft.com/office/powerpoint/2010/main" val="2140379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and image">
    <p:spTree>
      <p:nvGrpSpPr>
        <p:cNvPr id="1" name=""/>
        <p:cNvGrpSpPr/>
        <p:nvPr/>
      </p:nvGrpSpPr>
      <p:grpSpPr>
        <a:xfrm>
          <a:off x="0" y="0"/>
          <a:ext cx="0" cy="0"/>
          <a:chOff x="0" y="0"/>
          <a:chExt cx="0" cy="0"/>
        </a:xfrm>
      </p:grpSpPr>
      <p:sp>
        <p:nvSpPr>
          <p:cNvPr id="23" name="Picture Placeholder 1">
            <a:extLst>
              <a:ext uri="{FF2B5EF4-FFF2-40B4-BE49-F238E27FC236}">
                <a16:creationId xmlns:a16="http://schemas.microsoft.com/office/drawing/2014/main" id="{584C4A4A-07BE-3544-A349-7DED7EBD5983}"/>
              </a:ext>
            </a:extLst>
          </p:cNvPr>
          <p:cNvSpPr>
            <a:spLocks noGrp="1"/>
          </p:cNvSpPr>
          <p:nvPr>
            <p:ph type="pic" sz="quarter" idx="10" hasCustomPrompt="1"/>
          </p:nvPr>
        </p:nvSpPr>
        <p:spPr>
          <a:xfrm>
            <a:off x="6512313" y="0"/>
            <a:ext cx="5679688" cy="6857999"/>
          </a:xfrm>
          <a:solidFill>
            <a:schemeClr val="bg1">
              <a:lumMod val="95000"/>
            </a:schemeClr>
          </a:solidFill>
        </p:spPr>
        <p:txBody>
          <a:bodyPr>
            <a:normAutofit/>
          </a:bodyPr>
          <a:lstStyle>
            <a:lvl1pPr>
              <a:defRPr sz="1800" b="0" i="0">
                <a:latin typeface="Gotham Book" panose="02000604040000020004" pitchFamily="2" charset="0"/>
              </a:defRPr>
            </a:lvl1pPr>
          </a:lstStyle>
          <a:p>
            <a:r>
              <a:rPr lang="en-US" dirty="0"/>
              <a:t>Click to add image</a:t>
            </a:r>
          </a:p>
        </p:txBody>
      </p:sp>
      <p:sp>
        <p:nvSpPr>
          <p:cNvPr id="24" name="Title 4">
            <a:extLst>
              <a:ext uri="{FF2B5EF4-FFF2-40B4-BE49-F238E27FC236}">
                <a16:creationId xmlns:a16="http://schemas.microsoft.com/office/drawing/2014/main" id="{6BD04C22-565E-E243-9968-1D3BBF353AF3}"/>
              </a:ext>
            </a:extLst>
          </p:cNvPr>
          <p:cNvSpPr>
            <a:spLocks noGrp="1"/>
          </p:cNvSpPr>
          <p:nvPr>
            <p:ph type="title" hasCustomPrompt="1"/>
          </p:nvPr>
        </p:nvSpPr>
        <p:spPr>
          <a:xfrm>
            <a:off x="874714" y="333375"/>
            <a:ext cx="4801257" cy="1260491"/>
          </a:xfrm>
        </p:spPr>
        <p:txBody>
          <a:bodyPr>
            <a:normAutofit/>
          </a:bodyPr>
          <a:lstStyle>
            <a:lvl1pPr>
              <a:defRPr sz="3200"/>
            </a:lvl1pPr>
          </a:lstStyle>
          <a:p>
            <a:r>
              <a:rPr lang="en-US" dirty="0"/>
              <a:t>Click to edit heading</a:t>
            </a:r>
          </a:p>
        </p:txBody>
      </p:sp>
    </p:spTree>
    <p:extLst>
      <p:ext uri="{BB962C8B-B14F-4D97-AF65-F5344CB8AC3E}">
        <p14:creationId xmlns:p14="http://schemas.microsoft.com/office/powerpoint/2010/main" val="3803272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image list">
    <p:spTree>
      <p:nvGrpSpPr>
        <p:cNvPr id="1" name=""/>
        <p:cNvGrpSpPr/>
        <p:nvPr/>
      </p:nvGrpSpPr>
      <p:grpSpPr>
        <a:xfrm>
          <a:off x="0" y="0"/>
          <a:ext cx="0" cy="0"/>
          <a:chOff x="0" y="0"/>
          <a:chExt cx="0" cy="0"/>
        </a:xfrm>
      </p:grpSpPr>
      <p:sp>
        <p:nvSpPr>
          <p:cNvPr id="138" name="Picture Placeholder 3">
            <a:extLst>
              <a:ext uri="{FF2B5EF4-FFF2-40B4-BE49-F238E27FC236}">
                <a16:creationId xmlns:a16="http://schemas.microsoft.com/office/drawing/2014/main" id="{E43BD0BB-A316-8F46-A81C-A58E8D472928}"/>
              </a:ext>
            </a:extLst>
          </p:cNvPr>
          <p:cNvSpPr>
            <a:spLocks noGrp="1"/>
          </p:cNvSpPr>
          <p:nvPr>
            <p:ph type="pic" sz="quarter" idx="10" hasCustomPrompt="1"/>
          </p:nvPr>
        </p:nvSpPr>
        <p:spPr>
          <a:xfrm>
            <a:off x="4222633" y="0"/>
            <a:ext cx="4178417" cy="6858000"/>
          </a:xfrm>
          <a:solidFill>
            <a:schemeClr val="bg1">
              <a:lumMod val="95000"/>
            </a:schemeClr>
          </a:solidFill>
        </p:spPr>
        <p:txBody>
          <a:bodyPr>
            <a:normAutofit/>
          </a:bodyPr>
          <a:lstStyle>
            <a:lvl1pPr>
              <a:defRPr sz="1400"/>
            </a:lvl1pPr>
          </a:lstStyle>
          <a:p>
            <a:r>
              <a:rPr lang="en-US" dirty="0"/>
              <a:t>Click to add image</a:t>
            </a:r>
          </a:p>
        </p:txBody>
      </p:sp>
      <p:sp>
        <p:nvSpPr>
          <p:cNvPr id="51" name="TextBox 50">
            <a:extLst>
              <a:ext uri="{FF2B5EF4-FFF2-40B4-BE49-F238E27FC236}">
                <a16:creationId xmlns:a16="http://schemas.microsoft.com/office/drawing/2014/main" id="{21A8620A-33A9-F347-A3D6-22E37AB92385}"/>
              </a:ext>
            </a:extLst>
          </p:cNvPr>
          <p:cNvSpPr txBox="1"/>
          <p:nvPr userDrawn="1"/>
        </p:nvSpPr>
        <p:spPr>
          <a:xfrm>
            <a:off x="9334503" y="2225610"/>
            <a:ext cx="2341560" cy="851327"/>
          </a:xfrm>
          <a:prstGeom prst="rect">
            <a:avLst/>
          </a:prstGeom>
          <a:noFill/>
        </p:spPr>
        <p:txBody>
          <a:bodyPr wrap="square" lIns="0" tIns="0" rIns="0" bIns="0" rtlCol="0" anchor="t">
            <a:noAutofit/>
          </a:bodyPr>
          <a:lstStyle/>
          <a:p>
            <a:r>
              <a:rPr lang="en-US" sz="1000" b="0" i="0" dirty="0">
                <a:solidFill>
                  <a:schemeClr val="accent2"/>
                </a:solidFill>
                <a:latin typeface="Gotham Book" panose="02000604040000020004" pitchFamily="2" charset="0"/>
              </a:rPr>
              <a:t>Therefore always free from repetition, injected </a:t>
            </a:r>
            <a:r>
              <a:rPr lang="en-US" sz="1000" b="0" i="0" dirty="0" err="1">
                <a:solidFill>
                  <a:schemeClr val="accent2"/>
                </a:solidFill>
                <a:latin typeface="Gotham Book" panose="02000604040000020004" pitchFamily="2" charset="0"/>
              </a:rPr>
              <a:t>humour</a:t>
            </a:r>
            <a:r>
              <a:rPr lang="en-US" sz="1000" b="0" i="0" dirty="0">
                <a:solidFill>
                  <a:schemeClr val="accent2"/>
                </a:solidFill>
                <a:latin typeface="Gotham Book" panose="02000604040000020004" pitchFamily="2" charset="0"/>
              </a:rPr>
              <a:t>, </a:t>
            </a:r>
          </a:p>
        </p:txBody>
      </p:sp>
      <p:sp>
        <p:nvSpPr>
          <p:cNvPr id="52" name="TextBox 51">
            <a:extLst>
              <a:ext uri="{FF2B5EF4-FFF2-40B4-BE49-F238E27FC236}">
                <a16:creationId xmlns:a16="http://schemas.microsoft.com/office/drawing/2014/main" id="{E2415A98-4A85-DE41-8608-1DBE02BF26CB}"/>
              </a:ext>
            </a:extLst>
          </p:cNvPr>
          <p:cNvSpPr txBox="1"/>
          <p:nvPr userDrawn="1"/>
        </p:nvSpPr>
        <p:spPr>
          <a:xfrm>
            <a:off x="9334500" y="1920049"/>
            <a:ext cx="1996672" cy="305561"/>
          </a:xfrm>
          <a:prstGeom prst="rect">
            <a:avLst/>
          </a:prstGeom>
          <a:noFill/>
        </p:spPr>
        <p:txBody>
          <a:bodyPr wrap="square" lIns="0" rIns="0" bIns="0" rtlCol="0" anchor="t">
            <a:noAutofit/>
          </a:bodyPr>
          <a:lstStyle/>
          <a:p>
            <a:r>
              <a:rPr lang="en-GB" sz="1200" b="1" i="0" dirty="0">
                <a:solidFill>
                  <a:schemeClr val="accent2"/>
                </a:solidFill>
                <a:latin typeface="Gotham Bold" panose="02000604030000020004" pitchFamily="2" charset="0"/>
              </a:rPr>
              <a:t>POINT 01</a:t>
            </a:r>
            <a:endParaRPr lang="th-TH" sz="1200" b="1" i="0" dirty="0">
              <a:solidFill>
                <a:schemeClr val="accent2"/>
              </a:solidFill>
              <a:latin typeface="Gotham Bold" panose="02000604030000020004" pitchFamily="2" charset="0"/>
            </a:endParaRPr>
          </a:p>
        </p:txBody>
      </p:sp>
      <p:sp>
        <p:nvSpPr>
          <p:cNvPr id="53" name="TextBox 52">
            <a:extLst>
              <a:ext uri="{FF2B5EF4-FFF2-40B4-BE49-F238E27FC236}">
                <a16:creationId xmlns:a16="http://schemas.microsoft.com/office/drawing/2014/main" id="{1D852372-AAB0-1343-91E6-356D3B28F6F7}"/>
              </a:ext>
            </a:extLst>
          </p:cNvPr>
          <p:cNvSpPr txBox="1"/>
          <p:nvPr userDrawn="1"/>
        </p:nvSpPr>
        <p:spPr>
          <a:xfrm>
            <a:off x="9334503" y="3387816"/>
            <a:ext cx="2341560" cy="851327"/>
          </a:xfrm>
          <a:prstGeom prst="rect">
            <a:avLst/>
          </a:prstGeom>
          <a:noFill/>
        </p:spPr>
        <p:txBody>
          <a:bodyPr wrap="square" lIns="0" tIns="0" rIns="0" bIns="0" rtlCol="0" anchor="t">
            <a:noAutofit/>
          </a:bodyPr>
          <a:lstStyle/>
          <a:p>
            <a:r>
              <a:rPr lang="en-US" sz="1000" b="0" i="0" dirty="0">
                <a:solidFill>
                  <a:schemeClr val="accent2"/>
                </a:solidFill>
                <a:latin typeface="Gotham Book" panose="02000604040000020004" pitchFamily="2" charset="0"/>
              </a:rPr>
              <a:t>Therefore always free from repetition, injected </a:t>
            </a:r>
            <a:r>
              <a:rPr lang="en-US" sz="1000" b="0" i="0" dirty="0" err="1">
                <a:solidFill>
                  <a:schemeClr val="accent2"/>
                </a:solidFill>
                <a:latin typeface="Gotham Book" panose="02000604040000020004" pitchFamily="2" charset="0"/>
              </a:rPr>
              <a:t>humour</a:t>
            </a:r>
            <a:r>
              <a:rPr lang="en-US" sz="1000" b="0" i="0" dirty="0">
                <a:solidFill>
                  <a:schemeClr val="accent2"/>
                </a:solidFill>
                <a:latin typeface="Gotham Book" panose="02000604040000020004" pitchFamily="2" charset="0"/>
              </a:rPr>
              <a:t>, </a:t>
            </a:r>
          </a:p>
        </p:txBody>
      </p:sp>
      <p:sp>
        <p:nvSpPr>
          <p:cNvPr id="54" name="TextBox 53">
            <a:extLst>
              <a:ext uri="{FF2B5EF4-FFF2-40B4-BE49-F238E27FC236}">
                <a16:creationId xmlns:a16="http://schemas.microsoft.com/office/drawing/2014/main" id="{B8694691-52E9-4D4E-8FCA-152FF9BD40CE}"/>
              </a:ext>
            </a:extLst>
          </p:cNvPr>
          <p:cNvSpPr txBox="1"/>
          <p:nvPr userDrawn="1"/>
        </p:nvSpPr>
        <p:spPr>
          <a:xfrm>
            <a:off x="9334500" y="3082255"/>
            <a:ext cx="1996672" cy="305561"/>
          </a:xfrm>
          <a:prstGeom prst="rect">
            <a:avLst/>
          </a:prstGeom>
          <a:noFill/>
        </p:spPr>
        <p:txBody>
          <a:bodyPr wrap="square" lIns="0" rIns="0" bIns="0" rtlCol="0" anchor="t">
            <a:noAutofit/>
          </a:bodyPr>
          <a:lstStyle/>
          <a:p>
            <a:r>
              <a:rPr lang="en-GB" sz="1200" b="1" i="0" dirty="0">
                <a:solidFill>
                  <a:schemeClr val="accent2"/>
                </a:solidFill>
                <a:latin typeface="Gotham Bold" panose="02000604030000020004" pitchFamily="2" charset="0"/>
              </a:rPr>
              <a:t>POINT 01</a:t>
            </a:r>
            <a:endParaRPr lang="th-TH" sz="1200" b="1" i="0" dirty="0">
              <a:solidFill>
                <a:schemeClr val="accent2"/>
              </a:solidFill>
              <a:latin typeface="Gotham Bold" panose="02000604030000020004" pitchFamily="2" charset="0"/>
            </a:endParaRPr>
          </a:p>
        </p:txBody>
      </p:sp>
      <p:sp>
        <p:nvSpPr>
          <p:cNvPr id="57" name="TextBox 56">
            <a:extLst>
              <a:ext uri="{FF2B5EF4-FFF2-40B4-BE49-F238E27FC236}">
                <a16:creationId xmlns:a16="http://schemas.microsoft.com/office/drawing/2014/main" id="{F9C2A2EC-919E-BF44-BAB2-D5F657B72ACC}"/>
              </a:ext>
            </a:extLst>
          </p:cNvPr>
          <p:cNvSpPr txBox="1"/>
          <p:nvPr userDrawn="1"/>
        </p:nvSpPr>
        <p:spPr>
          <a:xfrm>
            <a:off x="9334503" y="4521833"/>
            <a:ext cx="2341560" cy="851327"/>
          </a:xfrm>
          <a:prstGeom prst="rect">
            <a:avLst/>
          </a:prstGeom>
          <a:noFill/>
        </p:spPr>
        <p:txBody>
          <a:bodyPr wrap="square" lIns="0" tIns="0" rIns="0" bIns="0" rtlCol="0" anchor="t">
            <a:noAutofit/>
          </a:bodyPr>
          <a:lstStyle/>
          <a:p>
            <a:r>
              <a:rPr lang="en-US" sz="1000" b="0" i="0" dirty="0">
                <a:solidFill>
                  <a:schemeClr val="accent2"/>
                </a:solidFill>
                <a:latin typeface="Gotham Book" panose="02000604040000020004" pitchFamily="2" charset="0"/>
              </a:rPr>
              <a:t>Therefore always free from repetition, injected </a:t>
            </a:r>
            <a:r>
              <a:rPr lang="en-US" sz="1000" b="0" i="0" dirty="0" err="1">
                <a:solidFill>
                  <a:schemeClr val="accent2"/>
                </a:solidFill>
                <a:latin typeface="Gotham Book" panose="02000604040000020004" pitchFamily="2" charset="0"/>
              </a:rPr>
              <a:t>humour</a:t>
            </a:r>
            <a:r>
              <a:rPr lang="en-US" sz="1000" b="0" i="0" dirty="0">
                <a:solidFill>
                  <a:schemeClr val="accent2"/>
                </a:solidFill>
                <a:latin typeface="Gotham Book" panose="02000604040000020004" pitchFamily="2" charset="0"/>
              </a:rPr>
              <a:t>, </a:t>
            </a:r>
          </a:p>
        </p:txBody>
      </p:sp>
      <p:sp>
        <p:nvSpPr>
          <p:cNvPr id="58" name="TextBox 57">
            <a:extLst>
              <a:ext uri="{FF2B5EF4-FFF2-40B4-BE49-F238E27FC236}">
                <a16:creationId xmlns:a16="http://schemas.microsoft.com/office/drawing/2014/main" id="{B7ECB00A-5CA1-384C-87C6-61BF6ACDC93C}"/>
              </a:ext>
            </a:extLst>
          </p:cNvPr>
          <p:cNvSpPr txBox="1"/>
          <p:nvPr userDrawn="1"/>
        </p:nvSpPr>
        <p:spPr>
          <a:xfrm>
            <a:off x="9334500" y="4216272"/>
            <a:ext cx="1996672" cy="305561"/>
          </a:xfrm>
          <a:prstGeom prst="rect">
            <a:avLst/>
          </a:prstGeom>
          <a:noFill/>
        </p:spPr>
        <p:txBody>
          <a:bodyPr wrap="square" lIns="0" rIns="0" bIns="0" rtlCol="0" anchor="t">
            <a:noAutofit/>
          </a:bodyPr>
          <a:lstStyle/>
          <a:p>
            <a:r>
              <a:rPr lang="en-GB" sz="1200" b="1" i="0" dirty="0">
                <a:solidFill>
                  <a:schemeClr val="accent2"/>
                </a:solidFill>
                <a:latin typeface="Gotham Bold" panose="02000604030000020004" pitchFamily="2" charset="0"/>
              </a:rPr>
              <a:t>POINT 01</a:t>
            </a:r>
            <a:endParaRPr lang="th-TH" sz="1200" b="1" i="0" dirty="0">
              <a:solidFill>
                <a:schemeClr val="accent2"/>
              </a:solidFill>
              <a:latin typeface="Gotham Bold" panose="02000604030000020004" pitchFamily="2" charset="0"/>
            </a:endParaRPr>
          </a:p>
        </p:txBody>
      </p:sp>
      <p:sp>
        <p:nvSpPr>
          <p:cNvPr id="60" name="TextBox 59">
            <a:extLst>
              <a:ext uri="{FF2B5EF4-FFF2-40B4-BE49-F238E27FC236}">
                <a16:creationId xmlns:a16="http://schemas.microsoft.com/office/drawing/2014/main" id="{F2624736-9561-0447-B7EC-3C972D607C77}"/>
              </a:ext>
            </a:extLst>
          </p:cNvPr>
          <p:cNvSpPr txBox="1"/>
          <p:nvPr userDrawn="1"/>
        </p:nvSpPr>
        <p:spPr>
          <a:xfrm>
            <a:off x="9334503" y="5657200"/>
            <a:ext cx="2341560" cy="851327"/>
          </a:xfrm>
          <a:prstGeom prst="rect">
            <a:avLst/>
          </a:prstGeom>
          <a:noFill/>
        </p:spPr>
        <p:txBody>
          <a:bodyPr wrap="square" lIns="0" tIns="0" rIns="0" bIns="0" rtlCol="0" anchor="t">
            <a:noAutofit/>
          </a:bodyPr>
          <a:lstStyle/>
          <a:p>
            <a:r>
              <a:rPr lang="en-US" sz="1000" b="0" i="0" dirty="0">
                <a:solidFill>
                  <a:schemeClr val="accent2"/>
                </a:solidFill>
                <a:latin typeface="Gotham Book" panose="02000604040000020004" pitchFamily="2" charset="0"/>
              </a:rPr>
              <a:t>Therefore always free from repetition, injected </a:t>
            </a:r>
            <a:r>
              <a:rPr lang="en-US" sz="1000" b="0" i="0" dirty="0" err="1">
                <a:solidFill>
                  <a:schemeClr val="accent2"/>
                </a:solidFill>
                <a:latin typeface="Gotham Book" panose="02000604040000020004" pitchFamily="2" charset="0"/>
              </a:rPr>
              <a:t>humour</a:t>
            </a:r>
            <a:r>
              <a:rPr lang="en-US" sz="1000" b="0" i="0" dirty="0">
                <a:solidFill>
                  <a:schemeClr val="accent2"/>
                </a:solidFill>
                <a:latin typeface="Gotham Book" panose="02000604040000020004" pitchFamily="2" charset="0"/>
              </a:rPr>
              <a:t>, </a:t>
            </a:r>
          </a:p>
        </p:txBody>
      </p:sp>
      <p:sp>
        <p:nvSpPr>
          <p:cNvPr id="61" name="TextBox 60">
            <a:extLst>
              <a:ext uri="{FF2B5EF4-FFF2-40B4-BE49-F238E27FC236}">
                <a16:creationId xmlns:a16="http://schemas.microsoft.com/office/drawing/2014/main" id="{4DDCD765-225B-4443-8D6A-931E20F754DF}"/>
              </a:ext>
            </a:extLst>
          </p:cNvPr>
          <p:cNvSpPr txBox="1"/>
          <p:nvPr userDrawn="1"/>
        </p:nvSpPr>
        <p:spPr>
          <a:xfrm>
            <a:off x="9334500" y="5351639"/>
            <a:ext cx="1996672" cy="305561"/>
          </a:xfrm>
          <a:prstGeom prst="rect">
            <a:avLst/>
          </a:prstGeom>
          <a:noFill/>
        </p:spPr>
        <p:txBody>
          <a:bodyPr wrap="square" lIns="0" rIns="0" bIns="0" rtlCol="0" anchor="t">
            <a:noAutofit/>
          </a:bodyPr>
          <a:lstStyle/>
          <a:p>
            <a:r>
              <a:rPr lang="en-GB" sz="1200" b="1" i="0" dirty="0">
                <a:solidFill>
                  <a:schemeClr val="accent2"/>
                </a:solidFill>
                <a:latin typeface="Gotham Bold" panose="02000604030000020004" pitchFamily="2" charset="0"/>
              </a:rPr>
              <a:t>POINT 01</a:t>
            </a:r>
            <a:endParaRPr lang="th-TH" sz="1200" b="1" i="0" dirty="0">
              <a:solidFill>
                <a:schemeClr val="accent2"/>
              </a:solidFill>
              <a:latin typeface="Gotham Bold" panose="02000604030000020004" pitchFamily="2" charset="0"/>
            </a:endParaRPr>
          </a:p>
        </p:txBody>
      </p:sp>
      <p:sp>
        <p:nvSpPr>
          <p:cNvPr id="63" name="Rectangle 62">
            <a:extLst>
              <a:ext uri="{FF2B5EF4-FFF2-40B4-BE49-F238E27FC236}">
                <a16:creationId xmlns:a16="http://schemas.microsoft.com/office/drawing/2014/main" id="{E0B9D56F-CA81-8A41-84E9-35FA26C083ED}"/>
              </a:ext>
            </a:extLst>
          </p:cNvPr>
          <p:cNvSpPr/>
          <p:nvPr userDrawn="1"/>
        </p:nvSpPr>
        <p:spPr>
          <a:xfrm>
            <a:off x="874713" y="3179599"/>
            <a:ext cx="1855693" cy="107578"/>
          </a:xfrm>
          <a:prstGeom prst="rect">
            <a:avLst/>
          </a:prstGeom>
          <a:solidFill>
            <a:schemeClr val="tx2"/>
          </a:solidFill>
          <a:ln w="12700">
            <a:miter lim="400000"/>
          </a:ln>
        </p:spPr>
        <p:txBody>
          <a:bodyPr lIns="45719" tIns="36000" rIns="45719" anchor="ctr"/>
          <a:lstStyle/>
          <a:p>
            <a:pPr algn="ctr">
              <a:lnSpc>
                <a:spcPct val="90000"/>
              </a:lnSpc>
              <a:spcBef>
                <a:spcPts val="1000"/>
              </a:spcBef>
              <a:defRPr sz="1200" b="1">
                <a:solidFill>
                  <a:schemeClr val="accent1"/>
                </a:solidFill>
                <a:latin typeface="+mn-lt"/>
                <a:ea typeface="+mn-ea"/>
                <a:cs typeface="+mn-cs"/>
                <a:sym typeface="Gotham"/>
              </a:defRPr>
            </a:pPr>
            <a:endParaRPr sz="1200">
              <a:solidFill>
                <a:schemeClr val="bg1"/>
              </a:solidFill>
            </a:endParaRPr>
          </a:p>
        </p:txBody>
      </p:sp>
      <p:sp>
        <p:nvSpPr>
          <p:cNvPr id="3" name="Text Placeholder 2">
            <a:extLst>
              <a:ext uri="{FF2B5EF4-FFF2-40B4-BE49-F238E27FC236}">
                <a16:creationId xmlns:a16="http://schemas.microsoft.com/office/drawing/2014/main" id="{19C882C4-DCF2-DE40-9691-E0937F428D1E}"/>
              </a:ext>
            </a:extLst>
          </p:cNvPr>
          <p:cNvSpPr>
            <a:spLocks noGrp="1"/>
          </p:cNvSpPr>
          <p:nvPr>
            <p:ph type="body" sz="quarter" idx="14"/>
          </p:nvPr>
        </p:nvSpPr>
        <p:spPr>
          <a:xfrm>
            <a:off x="874713" y="3627438"/>
            <a:ext cx="3021012" cy="2728912"/>
          </a:xfrm>
        </p:spPr>
        <p:txBody>
          <a:bodyPr>
            <a:normAutofit/>
          </a:bodyPr>
          <a:lstStyle>
            <a:lvl1pPr marL="0" indent="0">
              <a:buFontTx/>
              <a:buNone/>
              <a:defRPr sz="1400"/>
            </a:lvl1pPr>
            <a:lvl2pPr marL="144463" indent="0">
              <a:buFontTx/>
              <a:buNone/>
              <a:tabLst/>
              <a:defRPr sz="1400"/>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a:p>
            <a:pPr lvl="1"/>
            <a:r>
              <a:rPr lang="en-US" dirty="0"/>
              <a:t>Second level</a:t>
            </a:r>
          </a:p>
        </p:txBody>
      </p:sp>
      <p:sp>
        <p:nvSpPr>
          <p:cNvPr id="5" name="Text Placeholder 4">
            <a:extLst>
              <a:ext uri="{FF2B5EF4-FFF2-40B4-BE49-F238E27FC236}">
                <a16:creationId xmlns:a16="http://schemas.microsoft.com/office/drawing/2014/main" id="{E1F75696-92DA-524D-89AA-C23314B6D47B}"/>
              </a:ext>
            </a:extLst>
          </p:cNvPr>
          <p:cNvSpPr>
            <a:spLocks noGrp="1"/>
          </p:cNvSpPr>
          <p:nvPr>
            <p:ph type="body" sz="quarter" idx="15"/>
          </p:nvPr>
        </p:nvSpPr>
        <p:spPr>
          <a:xfrm>
            <a:off x="874713" y="948234"/>
            <a:ext cx="3021012" cy="560387"/>
          </a:xfrm>
        </p:spPr>
        <p:txBody>
          <a:bodyPr anchor="b"/>
          <a:lstStyle>
            <a:lvl1pPr marL="0" indent="0">
              <a:buFontTx/>
              <a:buNone/>
              <a:defRPr sz="1400"/>
            </a:lvl1pPr>
            <a:lvl2pPr marL="457200" indent="0">
              <a:buFontTx/>
              <a:buNone/>
              <a:defRPr sz="1400"/>
            </a:lvl2pPr>
          </a:lstStyle>
          <a:p>
            <a:pPr lvl="0"/>
            <a:r>
              <a:rPr lang="en-US" dirty="0"/>
              <a:t>Edit Master text styles</a:t>
            </a:r>
          </a:p>
        </p:txBody>
      </p:sp>
      <p:sp>
        <p:nvSpPr>
          <p:cNvPr id="7" name="Text Placeholder 6">
            <a:extLst>
              <a:ext uri="{FF2B5EF4-FFF2-40B4-BE49-F238E27FC236}">
                <a16:creationId xmlns:a16="http://schemas.microsoft.com/office/drawing/2014/main" id="{06DDA2AF-9005-284F-A8BA-D21C5CBA1833}"/>
              </a:ext>
            </a:extLst>
          </p:cNvPr>
          <p:cNvSpPr>
            <a:spLocks noGrp="1"/>
          </p:cNvSpPr>
          <p:nvPr>
            <p:ph type="body" sz="quarter" idx="16" hasCustomPrompt="1"/>
          </p:nvPr>
        </p:nvSpPr>
        <p:spPr>
          <a:xfrm>
            <a:off x="874713" y="1673225"/>
            <a:ext cx="3021012" cy="1403350"/>
          </a:xfrm>
        </p:spPr>
        <p:txBody>
          <a:bodyPr anchor="b">
            <a:normAutofit/>
          </a:bodyPr>
          <a:lstStyle>
            <a:lvl1pPr marL="0" indent="0">
              <a:buFontTx/>
              <a:buNone/>
              <a:defRPr sz="3200" b="1" i="0">
                <a:solidFill>
                  <a:schemeClr val="accent2"/>
                </a:solidFill>
                <a:latin typeface="Gotham Bold" panose="02000604030000020004" pitchFamily="2" charset="0"/>
              </a:defRPr>
            </a:lvl1pPr>
          </a:lstStyle>
          <a:p>
            <a:pPr lvl="0"/>
            <a:r>
              <a:rPr lang="en-US" dirty="0"/>
              <a:t>Click to edit </a:t>
            </a:r>
            <a:r>
              <a:rPr lang="en-US" dirty="0" err="1"/>
              <a:t>Headiing</a:t>
            </a:r>
            <a:endParaRPr lang="en-US" dirty="0"/>
          </a:p>
        </p:txBody>
      </p:sp>
    </p:spTree>
    <p:extLst>
      <p:ext uri="{BB962C8B-B14F-4D97-AF65-F5344CB8AC3E}">
        <p14:creationId xmlns:p14="http://schemas.microsoft.com/office/powerpoint/2010/main" val="2513188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ECCEDE-DCD5-5C49-8ECC-B2EF7103F2C1}"/>
              </a:ext>
            </a:extLst>
          </p:cNvPr>
          <p:cNvSpPr>
            <a:spLocks noGrp="1"/>
          </p:cNvSpPr>
          <p:nvPr>
            <p:ph type="pic" sz="quarter" idx="10" hasCustomPrompt="1"/>
          </p:nvPr>
        </p:nvSpPr>
        <p:spPr>
          <a:xfrm>
            <a:off x="0" y="0"/>
            <a:ext cx="12192000" cy="6858000"/>
          </a:xfrm>
        </p:spPr>
        <p:txBody>
          <a:bodyPr>
            <a:normAutofit/>
          </a:bodyPr>
          <a:lstStyle>
            <a:lvl1pPr>
              <a:defRPr sz="2000" b="0" i="0">
                <a:latin typeface="Gotham Book" panose="02000604040000020004" pitchFamily="2" charset="0"/>
              </a:defRPr>
            </a:lvl1pPr>
          </a:lstStyle>
          <a:p>
            <a:r>
              <a:rPr lang="en-US" dirty="0"/>
              <a:t>Click to add image</a:t>
            </a:r>
          </a:p>
        </p:txBody>
      </p:sp>
    </p:spTree>
    <p:extLst>
      <p:ext uri="{BB962C8B-B14F-4D97-AF65-F5344CB8AC3E}">
        <p14:creationId xmlns:p14="http://schemas.microsoft.com/office/powerpoint/2010/main" val="639095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image portrai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5/27/2021</a:t>
            </a:fld>
            <a:endParaRPr lang="en-US" dirty="0"/>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dirty="0"/>
          </a:p>
        </p:txBody>
      </p:sp>
      <p:sp>
        <p:nvSpPr>
          <p:cNvPr id="11" name="Title 10">
            <a:extLst>
              <a:ext uri="{FF2B5EF4-FFF2-40B4-BE49-F238E27FC236}">
                <a16:creationId xmlns:a16="http://schemas.microsoft.com/office/drawing/2014/main" id="{2FEBB79D-267F-7642-BA6A-59A5B02F1DCD}"/>
              </a:ext>
            </a:extLst>
          </p:cNvPr>
          <p:cNvSpPr>
            <a:spLocks noGrp="1"/>
          </p:cNvSpPr>
          <p:nvPr>
            <p:ph type="title" hasCustomPrompt="1"/>
          </p:nvPr>
        </p:nvSpPr>
        <p:spPr/>
        <p:txBody>
          <a:bodyPr>
            <a:normAutofit/>
          </a:bodyPr>
          <a:lstStyle>
            <a:lvl1pPr>
              <a:defRPr sz="3200"/>
            </a:lvl1pPr>
          </a:lstStyle>
          <a:p>
            <a:r>
              <a:rPr lang="en-US" dirty="0"/>
              <a:t>Click to edit title</a:t>
            </a:r>
          </a:p>
        </p:txBody>
      </p:sp>
      <p:sp>
        <p:nvSpPr>
          <p:cNvPr id="8" name="Picture Placeholder 5">
            <a:extLst>
              <a:ext uri="{FF2B5EF4-FFF2-40B4-BE49-F238E27FC236}">
                <a16:creationId xmlns:a16="http://schemas.microsoft.com/office/drawing/2014/main" id="{C55BB531-2FAD-994F-A2E3-7CB299C080E6}"/>
              </a:ext>
            </a:extLst>
          </p:cNvPr>
          <p:cNvSpPr>
            <a:spLocks noGrp="1" noChangeAspect="1"/>
          </p:cNvSpPr>
          <p:nvPr>
            <p:ph type="pic" sz="quarter" idx="13" hasCustomPrompt="1"/>
          </p:nvPr>
        </p:nvSpPr>
        <p:spPr>
          <a:xfrm>
            <a:off x="874713" y="1989138"/>
            <a:ext cx="3256355" cy="412541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dirty="0"/>
              <a:t>Add image here</a:t>
            </a:r>
          </a:p>
        </p:txBody>
      </p:sp>
      <p:sp>
        <p:nvSpPr>
          <p:cNvPr id="14" name="Picture Placeholder 5">
            <a:extLst>
              <a:ext uri="{FF2B5EF4-FFF2-40B4-BE49-F238E27FC236}">
                <a16:creationId xmlns:a16="http://schemas.microsoft.com/office/drawing/2014/main" id="{78ABDFBA-5710-AB4A-BA25-92E36B540A2C}"/>
              </a:ext>
            </a:extLst>
          </p:cNvPr>
          <p:cNvSpPr>
            <a:spLocks noGrp="1" noChangeAspect="1"/>
          </p:cNvSpPr>
          <p:nvPr>
            <p:ph type="pic" sz="quarter" idx="14" hasCustomPrompt="1"/>
          </p:nvPr>
        </p:nvSpPr>
        <p:spPr>
          <a:xfrm>
            <a:off x="4557516" y="1989138"/>
            <a:ext cx="3256355" cy="412541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dirty="0"/>
              <a:t>Add image here</a:t>
            </a:r>
          </a:p>
        </p:txBody>
      </p:sp>
      <p:sp>
        <p:nvSpPr>
          <p:cNvPr id="15" name="Picture Placeholder 5">
            <a:extLst>
              <a:ext uri="{FF2B5EF4-FFF2-40B4-BE49-F238E27FC236}">
                <a16:creationId xmlns:a16="http://schemas.microsoft.com/office/drawing/2014/main" id="{08B8689C-37A6-944B-8BD8-2729F9D6340D}"/>
              </a:ext>
            </a:extLst>
          </p:cNvPr>
          <p:cNvSpPr>
            <a:spLocks noGrp="1" noChangeAspect="1"/>
          </p:cNvSpPr>
          <p:nvPr>
            <p:ph type="pic" sz="quarter" idx="15" hasCustomPrompt="1"/>
          </p:nvPr>
        </p:nvSpPr>
        <p:spPr>
          <a:xfrm>
            <a:off x="8240319" y="1989138"/>
            <a:ext cx="3256355" cy="412541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dirty="0"/>
              <a:t>Add image here</a:t>
            </a:r>
          </a:p>
        </p:txBody>
      </p:sp>
    </p:spTree>
    <p:extLst>
      <p:ext uri="{BB962C8B-B14F-4D97-AF65-F5344CB8AC3E}">
        <p14:creationId xmlns:p14="http://schemas.microsoft.com/office/powerpoint/2010/main" val="1074646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 image clust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5/27/2021</a:t>
            </a:fld>
            <a:endParaRPr lang="en-US" dirty="0"/>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dirty="0"/>
          </a:p>
        </p:txBody>
      </p:sp>
      <p:sp>
        <p:nvSpPr>
          <p:cNvPr id="9" name="Picture Placeholder 8">
            <a:extLst>
              <a:ext uri="{FF2B5EF4-FFF2-40B4-BE49-F238E27FC236}">
                <a16:creationId xmlns:a16="http://schemas.microsoft.com/office/drawing/2014/main" id="{0B897422-0615-194F-909B-82FE4004B9F1}"/>
              </a:ext>
            </a:extLst>
          </p:cNvPr>
          <p:cNvSpPr>
            <a:spLocks noGrp="1" noChangeAspect="1"/>
          </p:cNvSpPr>
          <p:nvPr>
            <p:ph type="pic" sz="quarter" idx="13" hasCustomPrompt="1"/>
          </p:nvPr>
        </p:nvSpPr>
        <p:spPr>
          <a:xfrm>
            <a:off x="695325" y="579863"/>
            <a:ext cx="5316264" cy="5698082"/>
          </a:xfrm>
          <a:solidFill>
            <a:schemeClr val="bg1">
              <a:lumMod val="95000"/>
            </a:schemeClr>
          </a:solidFill>
        </p:spPr>
        <p:txBody>
          <a:bodyPr>
            <a:normAutofit/>
          </a:bodyPr>
          <a:lstStyle>
            <a:lvl1pPr>
              <a:defRPr sz="2000" b="0" i="0">
                <a:latin typeface="Gotham Book" panose="02000604040000020004" pitchFamily="2" charset="0"/>
              </a:defRPr>
            </a:lvl1pPr>
          </a:lstStyle>
          <a:p>
            <a:r>
              <a:rPr lang="en-US" dirty="0"/>
              <a:t>Click to add image</a:t>
            </a:r>
          </a:p>
        </p:txBody>
      </p:sp>
      <p:sp>
        <p:nvSpPr>
          <p:cNvPr id="10" name="Picture Placeholder 8">
            <a:extLst>
              <a:ext uri="{FF2B5EF4-FFF2-40B4-BE49-F238E27FC236}">
                <a16:creationId xmlns:a16="http://schemas.microsoft.com/office/drawing/2014/main" id="{944794DA-9AB5-EB4A-BCF6-0258CFBFEB1E}"/>
              </a:ext>
            </a:extLst>
          </p:cNvPr>
          <p:cNvSpPr>
            <a:spLocks noGrp="1" noChangeAspect="1"/>
          </p:cNvSpPr>
          <p:nvPr>
            <p:ph type="pic" sz="quarter" idx="14" hasCustomPrompt="1"/>
          </p:nvPr>
        </p:nvSpPr>
        <p:spPr>
          <a:xfrm>
            <a:off x="6245816" y="579863"/>
            <a:ext cx="5250858" cy="3264848"/>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image</a:t>
            </a:r>
          </a:p>
          <a:p>
            <a:endParaRPr lang="en-US" dirty="0"/>
          </a:p>
        </p:txBody>
      </p:sp>
      <p:sp>
        <p:nvSpPr>
          <p:cNvPr id="8" name="Picture Placeholder 8">
            <a:extLst>
              <a:ext uri="{FF2B5EF4-FFF2-40B4-BE49-F238E27FC236}">
                <a16:creationId xmlns:a16="http://schemas.microsoft.com/office/drawing/2014/main" id="{D23B8686-A814-B444-B9A9-1EBC80BD15C7}"/>
              </a:ext>
            </a:extLst>
          </p:cNvPr>
          <p:cNvSpPr>
            <a:spLocks noGrp="1" noChangeAspect="1"/>
          </p:cNvSpPr>
          <p:nvPr>
            <p:ph type="pic" sz="quarter" idx="16" hasCustomPrompt="1"/>
          </p:nvPr>
        </p:nvSpPr>
        <p:spPr>
          <a:xfrm>
            <a:off x="9003473" y="4047893"/>
            <a:ext cx="2493202" cy="2230052"/>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image</a:t>
            </a:r>
          </a:p>
          <a:p>
            <a:endParaRPr lang="en-US" dirty="0"/>
          </a:p>
        </p:txBody>
      </p:sp>
      <p:sp>
        <p:nvSpPr>
          <p:cNvPr id="11" name="Picture Placeholder 8">
            <a:extLst>
              <a:ext uri="{FF2B5EF4-FFF2-40B4-BE49-F238E27FC236}">
                <a16:creationId xmlns:a16="http://schemas.microsoft.com/office/drawing/2014/main" id="{8B6E1EA7-42FB-7C47-9C8B-8B79464AB987}"/>
              </a:ext>
            </a:extLst>
          </p:cNvPr>
          <p:cNvSpPr>
            <a:spLocks noGrp="1" noChangeAspect="1"/>
          </p:cNvSpPr>
          <p:nvPr>
            <p:ph type="pic" sz="quarter" idx="17" hasCustomPrompt="1"/>
          </p:nvPr>
        </p:nvSpPr>
        <p:spPr>
          <a:xfrm>
            <a:off x="6245816" y="4047893"/>
            <a:ext cx="2523430" cy="2230052"/>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latin typeface="Gotham Book" panose="02000604040000020004" pitchFamily="2"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image</a:t>
            </a:r>
          </a:p>
          <a:p>
            <a:endParaRPr lang="en-US" dirty="0"/>
          </a:p>
        </p:txBody>
      </p:sp>
    </p:spTree>
    <p:extLst>
      <p:ext uri="{BB962C8B-B14F-4D97-AF65-F5344CB8AC3E}">
        <p14:creationId xmlns:p14="http://schemas.microsoft.com/office/powerpoint/2010/main" val="2502476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 cluster and heading/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5/27/2021</a:t>
            </a:fld>
            <a:endParaRPr lang="en-US" dirty="0"/>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dirty="0"/>
          </a:p>
        </p:txBody>
      </p:sp>
      <p:sp>
        <p:nvSpPr>
          <p:cNvPr id="11" name="Rectangle 10">
            <a:extLst>
              <a:ext uri="{FF2B5EF4-FFF2-40B4-BE49-F238E27FC236}">
                <a16:creationId xmlns:a16="http://schemas.microsoft.com/office/drawing/2014/main" id="{F76B1116-4E2E-7540-8B2A-1108EED1AFB6}"/>
              </a:ext>
            </a:extLst>
          </p:cNvPr>
          <p:cNvSpPr/>
          <p:nvPr userDrawn="1"/>
        </p:nvSpPr>
        <p:spPr>
          <a:xfrm>
            <a:off x="5332957" y="2085143"/>
            <a:ext cx="1816928" cy="159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a:p>
        </p:txBody>
      </p:sp>
      <p:sp>
        <p:nvSpPr>
          <p:cNvPr id="12" name="Rectangle 11">
            <a:extLst>
              <a:ext uri="{FF2B5EF4-FFF2-40B4-BE49-F238E27FC236}">
                <a16:creationId xmlns:a16="http://schemas.microsoft.com/office/drawing/2014/main" id="{1E5952ED-1CC2-C345-9902-6E4B62F53C67}"/>
              </a:ext>
            </a:extLst>
          </p:cNvPr>
          <p:cNvSpPr/>
          <p:nvPr userDrawn="1"/>
        </p:nvSpPr>
        <p:spPr>
          <a:xfrm>
            <a:off x="7326482" y="2085143"/>
            <a:ext cx="4170193" cy="40506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00" dirty="0"/>
          </a:p>
        </p:txBody>
      </p:sp>
      <p:sp>
        <p:nvSpPr>
          <p:cNvPr id="14" name="Rectangle 13">
            <a:extLst>
              <a:ext uri="{FF2B5EF4-FFF2-40B4-BE49-F238E27FC236}">
                <a16:creationId xmlns:a16="http://schemas.microsoft.com/office/drawing/2014/main" id="{AEC02E7E-38EF-9C4D-BB52-D150D8A1C748}"/>
              </a:ext>
            </a:extLst>
          </p:cNvPr>
          <p:cNvSpPr/>
          <p:nvPr userDrawn="1"/>
        </p:nvSpPr>
        <p:spPr>
          <a:xfrm>
            <a:off x="7514049" y="4127833"/>
            <a:ext cx="1855692"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th-TH" sz="2800">
              <a:solidFill>
                <a:schemeClr val="accent1"/>
              </a:solidFill>
            </a:endParaRPr>
          </a:p>
        </p:txBody>
      </p:sp>
      <p:sp>
        <p:nvSpPr>
          <p:cNvPr id="15" name="Text Placeholder 16">
            <a:extLst>
              <a:ext uri="{FF2B5EF4-FFF2-40B4-BE49-F238E27FC236}">
                <a16:creationId xmlns:a16="http://schemas.microsoft.com/office/drawing/2014/main" id="{DEA781BF-AAAE-284B-92E1-67BBDDCCEE77}"/>
              </a:ext>
            </a:extLst>
          </p:cNvPr>
          <p:cNvSpPr>
            <a:spLocks noGrp="1"/>
          </p:cNvSpPr>
          <p:nvPr>
            <p:ph type="body" sz="quarter" idx="12" hasCustomPrompt="1"/>
          </p:nvPr>
        </p:nvSpPr>
        <p:spPr>
          <a:xfrm>
            <a:off x="7514049" y="4456005"/>
            <a:ext cx="3622264" cy="1507474"/>
          </a:xfrm>
        </p:spPr>
        <p:txBody>
          <a:bodyPr>
            <a:noAutofit/>
          </a:bodyPr>
          <a:lstStyle>
            <a:lvl1pPr marL="0" indent="0" algn="l">
              <a:lnSpc>
                <a:spcPct val="130000"/>
              </a:lnSpc>
              <a:spcBef>
                <a:spcPts val="0"/>
              </a:spcBef>
              <a:buNone/>
              <a:defRPr sz="1100" b="0" baseline="0">
                <a:solidFill>
                  <a:schemeClr val="bg1"/>
                </a:solidFill>
                <a:latin typeface="+mn-lt"/>
              </a:defRPr>
            </a:lvl1pPr>
          </a:lstStyle>
          <a:p>
            <a:pPr lvl="0"/>
            <a:r>
              <a:rPr lang="en-US" dirty="0"/>
              <a:t>Content here</a:t>
            </a:r>
            <a:endParaRPr lang="th-TH" dirty="0"/>
          </a:p>
        </p:txBody>
      </p:sp>
      <p:sp>
        <p:nvSpPr>
          <p:cNvPr id="16" name="Text Placeholder 16">
            <a:extLst>
              <a:ext uri="{FF2B5EF4-FFF2-40B4-BE49-F238E27FC236}">
                <a16:creationId xmlns:a16="http://schemas.microsoft.com/office/drawing/2014/main" id="{A20356E5-897E-8A42-8090-00CBA3785653}"/>
              </a:ext>
            </a:extLst>
          </p:cNvPr>
          <p:cNvSpPr>
            <a:spLocks noGrp="1"/>
          </p:cNvSpPr>
          <p:nvPr>
            <p:ph type="body" sz="quarter" idx="13" hasCustomPrompt="1"/>
          </p:nvPr>
        </p:nvSpPr>
        <p:spPr>
          <a:xfrm>
            <a:off x="7514049" y="2391206"/>
            <a:ext cx="3622264" cy="329719"/>
          </a:xfrm>
        </p:spPr>
        <p:txBody>
          <a:bodyPr anchor="t">
            <a:noAutofit/>
          </a:bodyPr>
          <a:lstStyle>
            <a:lvl1pPr marL="0" indent="0" algn="l">
              <a:lnSpc>
                <a:spcPct val="100000"/>
              </a:lnSpc>
              <a:buNone/>
              <a:defRPr sz="1100" b="1" baseline="0">
                <a:solidFill>
                  <a:schemeClr val="bg1"/>
                </a:solidFill>
                <a:latin typeface="+mn-lt"/>
              </a:defRPr>
            </a:lvl1pPr>
          </a:lstStyle>
          <a:p>
            <a:pPr lvl="0"/>
            <a:r>
              <a:rPr lang="en-US" dirty="0"/>
              <a:t>Additional Content</a:t>
            </a:r>
            <a:endParaRPr lang="th-TH" dirty="0"/>
          </a:p>
        </p:txBody>
      </p:sp>
      <p:sp>
        <p:nvSpPr>
          <p:cNvPr id="17" name="Text Placeholder 16">
            <a:extLst>
              <a:ext uri="{FF2B5EF4-FFF2-40B4-BE49-F238E27FC236}">
                <a16:creationId xmlns:a16="http://schemas.microsoft.com/office/drawing/2014/main" id="{99C97856-E366-1A40-AFEB-D4A19F37D052}"/>
              </a:ext>
            </a:extLst>
          </p:cNvPr>
          <p:cNvSpPr>
            <a:spLocks noGrp="1"/>
          </p:cNvSpPr>
          <p:nvPr>
            <p:ph type="body" sz="quarter" idx="14" hasCustomPrompt="1"/>
          </p:nvPr>
        </p:nvSpPr>
        <p:spPr>
          <a:xfrm>
            <a:off x="7514049" y="2890611"/>
            <a:ext cx="3622264" cy="1067536"/>
          </a:xfrm>
        </p:spPr>
        <p:txBody>
          <a:bodyPr anchor="t">
            <a:noAutofit/>
          </a:bodyPr>
          <a:lstStyle>
            <a:lvl1pPr marL="0" indent="0" algn="l" defTabSz="914400" rtl="0" eaLnBrk="1" latinLnBrk="0" hangingPunct="1">
              <a:lnSpc>
                <a:spcPct val="100000"/>
              </a:lnSpc>
              <a:spcBef>
                <a:spcPct val="0"/>
              </a:spcBef>
              <a:buNone/>
              <a:defRPr lang="th-TH" sz="3200" b="1" i="0" kern="1200" spc="0" baseline="0" dirty="0">
                <a:solidFill>
                  <a:schemeClr val="bg1"/>
                </a:solidFill>
                <a:latin typeface="Gotham Bold" panose="02000604030000020004" pitchFamily="2" charset="0"/>
                <a:ea typeface="+mj-ea"/>
                <a:cs typeface="+mj-cs"/>
              </a:defRPr>
            </a:lvl1pPr>
          </a:lstStyle>
          <a:p>
            <a:pPr lvl="0"/>
            <a:r>
              <a:rPr lang="en-US" dirty="0"/>
              <a:t>Title here</a:t>
            </a:r>
          </a:p>
        </p:txBody>
      </p:sp>
      <p:sp>
        <p:nvSpPr>
          <p:cNvPr id="18" name="Picture Placeholder 5">
            <a:extLst>
              <a:ext uri="{FF2B5EF4-FFF2-40B4-BE49-F238E27FC236}">
                <a16:creationId xmlns:a16="http://schemas.microsoft.com/office/drawing/2014/main" id="{7893815B-FE46-634E-A523-4FE9DFD6CA6B}"/>
              </a:ext>
            </a:extLst>
          </p:cNvPr>
          <p:cNvSpPr>
            <a:spLocks noGrp="1" noChangeAspect="1"/>
          </p:cNvSpPr>
          <p:nvPr>
            <p:ph type="pic" sz="quarter" idx="10" hasCustomPrompt="1"/>
          </p:nvPr>
        </p:nvSpPr>
        <p:spPr>
          <a:xfrm>
            <a:off x="695325" y="333375"/>
            <a:ext cx="4461035" cy="3345776"/>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dirty="0"/>
              <a:t>Add image here</a:t>
            </a:r>
          </a:p>
        </p:txBody>
      </p:sp>
      <p:sp>
        <p:nvSpPr>
          <p:cNvPr id="19" name="Picture Placeholder 5">
            <a:extLst>
              <a:ext uri="{FF2B5EF4-FFF2-40B4-BE49-F238E27FC236}">
                <a16:creationId xmlns:a16="http://schemas.microsoft.com/office/drawing/2014/main" id="{266D8FAD-0B1E-6645-A536-E1FDEA0FFEA4}"/>
              </a:ext>
            </a:extLst>
          </p:cNvPr>
          <p:cNvSpPr>
            <a:spLocks noGrp="1" noChangeAspect="1"/>
          </p:cNvSpPr>
          <p:nvPr>
            <p:ph type="pic" sz="quarter" idx="15" hasCustomPrompt="1"/>
          </p:nvPr>
        </p:nvSpPr>
        <p:spPr>
          <a:xfrm>
            <a:off x="695326" y="3842071"/>
            <a:ext cx="6454560" cy="2293685"/>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dirty="0"/>
              <a:t>Add image here</a:t>
            </a:r>
          </a:p>
        </p:txBody>
      </p:sp>
      <p:sp>
        <p:nvSpPr>
          <p:cNvPr id="20" name="Picture Placeholder 5">
            <a:extLst>
              <a:ext uri="{FF2B5EF4-FFF2-40B4-BE49-F238E27FC236}">
                <a16:creationId xmlns:a16="http://schemas.microsoft.com/office/drawing/2014/main" id="{2F342496-5EBA-194F-B884-B3487EA424BA}"/>
              </a:ext>
            </a:extLst>
          </p:cNvPr>
          <p:cNvSpPr>
            <a:spLocks noGrp="1" noChangeAspect="1"/>
          </p:cNvSpPr>
          <p:nvPr>
            <p:ph type="pic" sz="quarter" idx="16" hasCustomPrompt="1"/>
          </p:nvPr>
        </p:nvSpPr>
        <p:spPr>
          <a:xfrm>
            <a:off x="7326482" y="344986"/>
            <a:ext cx="4170193" cy="1570471"/>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dirty="0"/>
              <a:t>Add image here</a:t>
            </a:r>
          </a:p>
        </p:txBody>
      </p:sp>
      <p:sp>
        <p:nvSpPr>
          <p:cNvPr id="21" name="Picture Placeholder 5">
            <a:extLst>
              <a:ext uri="{FF2B5EF4-FFF2-40B4-BE49-F238E27FC236}">
                <a16:creationId xmlns:a16="http://schemas.microsoft.com/office/drawing/2014/main" id="{FB3E6B2E-3E5A-4942-BA3C-CD8296E832FC}"/>
              </a:ext>
            </a:extLst>
          </p:cNvPr>
          <p:cNvSpPr>
            <a:spLocks noGrp="1" noChangeAspect="1"/>
          </p:cNvSpPr>
          <p:nvPr>
            <p:ph type="pic" sz="quarter" idx="17" hasCustomPrompt="1"/>
          </p:nvPr>
        </p:nvSpPr>
        <p:spPr>
          <a:xfrm>
            <a:off x="5332957" y="323367"/>
            <a:ext cx="1816928" cy="1588848"/>
          </a:xfrm>
          <a:solidFill>
            <a:schemeClr val="bg1">
              <a:lumMod val="95000"/>
            </a:schemeClr>
          </a:solidFill>
          <a:ln>
            <a:noFill/>
          </a:ln>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th-TH" sz="1400" b="0" i="0" kern="1200" baseline="0" dirty="0">
                <a:solidFill>
                  <a:schemeClr val="tx1"/>
                </a:solidFill>
                <a:latin typeface="Gotham Book" panose="02000604040000020004" pitchFamily="2" charset="0"/>
                <a:ea typeface="+mn-ea"/>
                <a:cs typeface="+mn-cs"/>
              </a:defRPr>
            </a:lvl1pPr>
          </a:lstStyle>
          <a:p>
            <a:r>
              <a:rPr lang="en-GB" dirty="0"/>
              <a:t>Add image here</a:t>
            </a:r>
          </a:p>
        </p:txBody>
      </p:sp>
    </p:spTree>
    <p:extLst>
      <p:ext uri="{BB962C8B-B14F-4D97-AF65-F5344CB8AC3E}">
        <p14:creationId xmlns:p14="http://schemas.microsoft.com/office/powerpoint/2010/main" val="4288899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image and descriptio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5/27/2021</a:t>
            </a:fld>
            <a:endParaRPr lang="en-US" dirty="0"/>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dirty="0"/>
          </a:p>
        </p:txBody>
      </p:sp>
      <p:sp>
        <p:nvSpPr>
          <p:cNvPr id="17" name="Picture Placeholder 5">
            <a:extLst>
              <a:ext uri="{FF2B5EF4-FFF2-40B4-BE49-F238E27FC236}">
                <a16:creationId xmlns:a16="http://schemas.microsoft.com/office/drawing/2014/main" id="{B9D704FA-71F6-7B44-BFFB-9713486AE1C6}"/>
              </a:ext>
            </a:extLst>
          </p:cNvPr>
          <p:cNvSpPr>
            <a:spLocks noGrp="1" noChangeAspect="1"/>
          </p:cNvSpPr>
          <p:nvPr>
            <p:ph type="pic" sz="quarter" idx="14" hasCustomPrompt="1"/>
          </p:nvPr>
        </p:nvSpPr>
        <p:spPr>
          <a:xfrm>
            <a:off x="888419"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18" name="Picture Placeholder 5">
            <a:extLst>
              <a:ext uri="{FF2B5EF4-FFF2-40B4-BE49-F238E27FC236}">
                <a16:creationId xmlns:a16="http://schemas.microsoft.com/office/drawing/2014/main" id="{22330C18-A0F5-3241-B29C-140246DB954F}"/>
              </a:ext>
            </a:extLst>
          </p:cNvPr>
          <p:cNvSpPr>
            <a:spLocks noGrp="1" noChangeAspect="1"/>
          </p:cNvSpPr>
          <p:nvPr>
            <p:ph type="pic" sz="quarter" idx="15" hasCustomPrompt="1"/>
          </p:nvPr>
        </p:nvSpPr>
        <p:spPr>
          <a:xfrm>
            <a:off x="2642777"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19" name="Picture Placeholder 5">
            <a:extLst>
              <a:ext uri="{FF2B5EF4-FFF2-40B4-BE49-F238E27FC236}">
                <a16:creationId xmlns:a16="http://schemas.microsoft.com/office/drawing/2014/main" id="{727A628F-5816-B14E-A8FF-818D51536AF8}"/>
              </a:ext>
            </a:extLst>
          </p:cNvPr>
          <p:cNvSpPr>
            <a:spLocks noGrp="1" noChangeAspect="1"/>
          </p:cNvSpPr>
          <p:nvPr>
            <p:ph type="pic" sz="quarter" idx="16" hasCustomPrompt="1"/>
          </p:nvPr>
        </p:nvSpPr>
        <p:spPr>
          <a:xfrm>
            <a:off x="4397135"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20" name="Picture Placeholder 5">
            <a:extLst>
              <a:ext uri="{FF2B5EF4-FFF2-40B4-BE49-F238E27FC236}">
                <a16:creationId xmlns:a16="http://schemas.microsoft.com/office/drawing/2014/main" id="{2ECA5483-6075-C24A-8E63-959A96A67F0F}"/>
              </a:ext>
            </a:extLst>
          </p:cNvPr>
          <p:cNvSpPr>
            <a:spLocks noGrp="1" noChangeAspect="1"/>
          </p:cNvSpPr>
          <p:nvPr>
            <p:ph type="pic" sz="quarter" idx="17" hasCustomPrompt="1"/>
          </p:nvPr>
        </p:nvSpPr>
        <p:spPr>
          <a:xfrm>
            <a:off x="6151493"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21" name="Picture Placeholder 5">
            <a:extLst>
              <a:ext uri="{FF2B5EF4-FFF2-40B4-BE49-F238E27FC236}">
                <a16:creationId xmlns:a16="http://schemas.microsoft.com/office/drawing/2014/main" id="{B9DEBADD-44AA-E34E-8B90-96B2B8270D2E}"/>
              </a:ext>
            </a:extLst>
          </p:cNvPr>
          <p:cNvSpPr>
            <a:spLocks noGrp="1" noChangeAspect="1"/>
          </p:cNvSpPr>
          <p:nvPr>
            <p:ph type="pic" sz="quarter" idx="18" hasCustomPrompt="1"/>
          </p:nvPr>
        </p:nvSpPr>
        <p:spPr>
          <a:xfrm>
            <a:off x="7905851"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22" name="Picture Placeholder 5">
            <a:extLst>
              <a:ext uri="{FF2B5EF4-FFF2-40B4-BE49-F238E27FC236}">
                <a16:creationId xmlns:a16="http://schemas.microsoft.com/office/drawing/2014/main" id="{55BB111D-429B-8B48-9464-3BDB1F2F41A0}"/>
              </a:ext>
            </a:extLst>
          </p:cNvPr>
          <p:cNvSpPr>
            <a:spLocks noGrp="1" noChangeAspect="1"/>
          </p:cNvSpPr>
          <p:nvPr>
            <p:ph type="pic" sz="quarter" idx="19" hasCustomPrompt="1"/>
          </p:nvPr>
        </p:nvSpPr>
        <p:spPr>
          <a:xfrm>
            <a:off x="9660208" y="1989138"/>
            <a:ext cx="1657080" cy="2009284"/>
          </a:xfrm>
          <a:prstGeom prst="rect">
            <a:avLst/>
          </a:prstGeom>
          <a:solidFill>
            <a:schemeClr val="bg1">
              <a:lumMod val="95000"/>
            </a:schemeClr>
          </a:solidFill>
          <a:ln>
            <a:noFill/>
          </a:ln>
        </p:spPr>
        <p:txBody>
          <a:bodyPr>
            <a:normAutofit/>
          </a:bodyPr>
          <a:lstStyle>
            <a:lvl1pPr marL="0" indent="0">
              <a:buNone/>
              <a:defRPr sz="1400" baseline="0">
                <a:solidFill>
                  <a:schemeClr val="bg1"/>
                </a:solidFill>
              </a:defRPr>
            </a:lvl1pPr>
          </a:lstStyle>
          <a:p>
            <a:r>
              <a:rPr lang="en-US" dirty="0"/>
              <a:t>Click to add image</a:t>
            </a:r>
          </a:p>
        </p:txBody>
      </p:sp>
      <p:sp>
        <p:nvSpPr>
          <p:cNvPr id="23" name="Content Placeholder 31">
            <a:extLst>
              <a:ext uri="{FF2B5EF4-FFF2-40B4-BE49-F238E27FC236}">
                <a16:creationId xmlns:a16="http://schemas.microsoft.com/office/drawing/2014/main" id="{7DA3160F-884E-BE4E-A8B5-0D9713FCC1C0}"/>
              </a:ext>
            </a:extLst>
          </p:cNvPr>
          <p:cNvSpPr>
            <a:spLocks noGrp="1"/>
          </p:cNvSpPr>
          <p:nvPr>
            <p:ph sz="quarter" idx="20"/>
          </p:nvPr>
        </p:nvSpPr>
        <p:spPr>
          <a:xfrm>
            <a:off x="874711" y="4129838"/>
            <a:ext cx="1670788" cy="1999500"/>
          </a:xfrm>
        </p:spPr>
        <p:txBody>
          <a:bodyPr>
            <a:noAutofit/>
          </a:bodyPr>
          <a:lstStyle>
            <a:lvl1pPr marL="0" indent="0">
              <a:buFontTx/>
              <a:buNone/>
              <a:defRPr sz="1000"/>
            </a:lvl1pPr>
            <a:lvl2pPr marL="136525" indent="0" algn="l">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4" name="Content Placeholder 31">
            <a:extLst>
              <a:ext uri="{FF2B5EF4-FFF2-40B4-BE49-F238E27FC236}">
                <a16:creationId xmlns:a16="http://schemas.microsoft.com/office/drawing/2014/main" id="{1EBBBA14-67D4-0F48-8199-4BF0240F5F7C}"/>
              </a:ext>
            </a:extLst>
          </p:cNvPr>
          <p:cNvSpPr>
            <a:spLocks noGrp="1"/>
          </p:cNvSpPr>
          <p:nvPr>
            <p:ph sz="quarter" idx="21"/>
          </p:nvPr>
        </p:nvSpPr>
        <p:spPr>
          <a:xfrm>
            <a:off x="2642777" y="4129838"/>
            <a:ext cx="1657080"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5" name="Content Placeholder 31">
            <a:extLst>
              <a:ext uri="{FF2B5EF4-FFF2-40B4-BE49-F238E27FC236}">
                <a16:creationId xmlns:a16="http://schemas.microsoft.com/office/drawing/2014/main" id="{8F9992DF-DE38-9F47-8284-F381DB4A9499}"/>
              </a:ext>
            </a:extLst>
          </p:cNvPr>
          <p:cNvSpPr>
            <a:spLocks noGrp="1"/>
          </p:cNvSpPr>
          <p:nvPr>
            <p:ph sz="quarter" idx="22"/>
          </p:nvPr>
        </p:nvSpPr>
        <p:spPr>
          <a:xfrm>
            <a:off x="4395943" y="4129838"/>
            <a:ext cx="1657350"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6" name="Content Placeholder 31">
            <a:extLst>
              <a:ext uri="{FF2B5EF4-FFF2-40B4-BE49-F238E27FC236}">
                <a16:creationId xmlns:a16="http://schemas.microsoft.com/office/drawing/2014/main" id="{F0F217B0-9B18-7646-B341-1D80E9A6D15D}"/>
              </a:ext>
            </a:extLst>
          </p:cNvPr>
          <p:cNvSpPr>
            <a:spLocks noGrp="1"/>
          </p:cNvSpPr>
          <p:nvPr>
            <p:ph sz="quarter" idx="23"/>
          </p:nvPr>
        </p:nvSpPr>
        <p:spPr>
          <a:xfrm>
            <a:off x="6149379" y="4129838"/>
            <a:ext cx="1659194"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7" name="Content Placeholder 31">
            <a:extLst>
              <a:ext uri="{FF2B5EF4-FFF2-40B4-BE49-F238E27FC236}">
                <a16:creationId xmlns:a16="http://schemas.microsoft.com/office/drawing/2014/main" id="{0C3FFF3A-AFEA-164A-B748-3EB28ED43584}"/>
              </a:ext>
            </a:extLst>
          </p:cNvPr>
          <p:cNvSpPr>
            <a:spLocks noGrp="1"/>
          </p:cNvSpPr>
          <p:nvPr>
            <p:ph sz="quarter" idx="24"/>
          </p:nvPr>
        </p:nvSpPr>
        <p:spPr>
          <a:xfrm>
            <a:off x="7903737" y="4129838"/>
            <a:ext cx="1659194" cy="1999500"/>
          </a:xfrm>
        </p:spPr>
        <p:txBody>
          <a:bodyPr>
            <a:noAutofit/>
          </a:bodyPr>
          <a:lstStyle>
            <a:lvl1pPr marL="0" indent="0">
              <a:buFontTx/>
              <a:buNone/>
              <a:defRPr sz="1000"/>
            </a:lvl1pPr>
            <a:lvl2pPr marL="136525"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8" name="Content Placeholder 31">
            <a:extLst>
              <a:ext uri="{FF2B5EF4-FFF2-40B4-BE49-F238E27FC236}">
                <a16:creationId xmlns:a16="http://schemas.microsoft.com/office/drawing/2014/main" id="{A5EACB40-C1B6-7249-8D22-A1E8E324977C}"/>
              </a:ext>
            </a:extLst>
          </p:cNvPr>
          <p:cNvSpPr>
            <a:spLocks noGrp="1"/>
          </p:cNvSpPr>
          <p:nvPr>
            <p:ph sz="quarter" idx="25"/>
          </p:nvPr>
        </p:nvSpPr>
        <p:spPr>
          <a:xfrm>
            <a:off x="9658095" y="4129838"/>
            <a:ext cx="1659193" cy="1999500"/>
          </a:xfrm>
        </p:spPr>
        <p:txBody>
          <a:bodyPr>
            <a:noAutofit/>
          </a:bodyPr>
          <a:lstStyle>
            <a:lvl1pPr marL="0" indent="0">
              <a:buFontTx/>
              <a:buNone/>
              <a:defRPr sz="1000"/>
            </a:lvl1pPr>
            <a:lvl2pPr marL="95250" indent="0">
              <a:buFontTx/>
              <a:buNone/>
              <a:tabLst/>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Edit Master text styles</a:t>
            </a:r>
          </a:p>
          <a:p>
            <a:pPr lvl="1"/>
            <a:r>
              <a:rPr lang="en-US" dirty="0"/>
              <a:t>Second level</a:t>
            </a:r>
          </a:p>
        </p:txBody>
      </p:sp>
      <p:sp>
        <p:nvSpPr>
          <p:cNvPr id="29" name="Title 37">
            <a:extLst>
              <a:ext uri="{FF2B5EF4-FFF2-40B4-BE49-F238E27FC236}">
                <a16:creationId xmlns:a16="http://schemas.microsoft.com/office/drawing/2014/main" id="{1C5A625B-237D-4140-8553-57A89A41A660}"/>
              </a:ext>
            </a:extLst>
          </p:cNvPr>
          <p:cNvSpPr>
            <a:spLocks noGrp="1"/>
          </p:cNvSpPr>
          <p:nvPr>
            <p:ph type="title" hasCustomPrompt="1"/>
          </p:nvPr>
        </p:nvSpPr>
        <p:spPr>
          <a:xfrm>
            <a:off x="874712" y="333375"/>
            <a:ext cx="7029025" cy="1260491"/>
          </a:xfrm>
        </p:spPr>
        <p:txBody>
          <a:bodyPr>
            <a:normAutofit/>
          </a:bodyPr>
          <a:lstStyle>
            <a:lvl1pPr>
              <a:defRPr sz="3200"/>
            </a:lvl1pPr>
          </a:lstStyle>
          <a:p>
            <a:r>
              <a:rPr lang="en-US" dirty="0"/>
              <a:t>Click to edit title</a:t>
            </a:r>
          </a:p>
        </p:txBody>
      </p:sp>
    </p:spTree>
    <p:extLst>
      <p:ext uri="{BB962C8B-B14F-4D97-AF65-F5344CB8AC3E}">
        <p14:creationId xmlns:p14="http://schemas.microsoft.com/office/powerpoint/2010/main" val="174954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008AF-9692-414B-9844-DBF4D8250692}"/>
              </a:ext>
            </a:extLst>
          </p:cNvPr>
          <p:cNvSpPr>
            <a:spLocks noGrp="1"/>
          </p:cNvSpPr>
          <p:nvPr>
            <p:ph type="dt" sz="half" idx="10"/>
          </p:nvPr>
        </p:nvSpPr>
        <p:spPr/>
        <p:txBody>
          <a:bodyPr/>
          <a:lstStyle/>
          <a:p>
            <a:fld id="{CB4625B5-9D39-B743-81F3-A2814805E14F}" type="datetimeFigureOut">
              <a:rPr lang="en-US" smtClean="0"/>
              <a:pPr/>
              <a:t>5/27/2021</a:t>
            </a:fld>
            <a:endParaRPr lang="en-US" dirty="0"/>
          </a:p>
        </p:txBody>
      </p:sp>
      <p:sp>
        <p:nvSpPr>
          <p:cNvPr id="3" name="Footer Placeholder 2">
            <a:extLst>
              <a:ext uri="{FF2B5EF4-FFF2-40B4-BE49-F238E27FC236}">
                <a16:creationId xmlns:a16="http://schemas.microsoft.com/office/drawing/2014/main" id="{FB827626-05A7-E94E-9BFC-3F81AF740C5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1BFCAF-6D42-6D4C-8E66-E965E5FC1692}"/>
              </a:ext>
            </a:extLst>
          </p:cNvPr>
          <p:cNvSpPr>
            <a:spLocks noGrp="1"/>
          </p:cNvSpPr>
          <p:nvPr>
            <p:ph type="sldNum" sz="quarter" idx="12"/>
          </p:nvPr>
        </p:nvSpPr>
        <p:spPr/>
        <p:txBody>
          <a:bodyPr/>
          <a:lstStyle/>
          <a:p>
            <a:fld id="{182ED1F7-0DAF-604F-AAD0-0B909AFF8955}" type="slidenum">
              <a:rPr lang="en-US" smtClean="0"/>
              <a:pPr/>
              <a:t>‹#›</a:t>
            </a:fld>
            <a:endParaRPr lang="en-US" dirty="0"/>
          </a:p>
        </p:txBody>
      </p:sp>
      <p:sp>
        <p:nvSpPr>
          <p:cNvPr id="11" name="Picture Placeholder 5">
            <a:extLst>
              <a:ext uri="{FF2B5EF4-FFF2-40B4-BE49-F238E27FC236}">
                <a16:creationId xmlns:a16="http://schemas.microsoft.com/office/drawing/2014/main" id="{E71A4EC4-20FD-764D-87DC-D7ACAAB232DC}"/>
              </a:ext>
            </a:extLst>
          </p:cNvPr>
          <p:cNvSpPr>
            <a:spLocks noGrp="1"/>
          </p:cNvSpPr>
          <p:nvPr>
            <p:ph type="pic" sz="quarter" idx="14" hasCustomPrompt="1"/>
          </p:nvPr>
        </p:nvSpPr>
        <p:spPr>
          <a:xfrm>
            <a:off x="695325" y="1428179"/>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dirty="0"/>
              <a:t>Click to add image</a:t>
            </a:r>
          </a:p>
        </p:txBody>
      </p:sp>
      <p:sp>
        <p:nvSpPr>
          <p:cNvPr id="12" name="Picture Placeholder 5">
            <a:extLst>
              <a:ext uri="{FF2B5EF4-FFF2-40B4-BE49-F238E27FC236}">
                <a16:creationId xmlns:a16="http://schemas.microsoft.com/office/drawing/2014/main" id="{435BEEFF-8F6F-A141-9934-18F5F11773E2}"/>
              </a:ext>
            </a:extLst>
          </p:cNvPr>
          <p:cNvSpPr>
            <a:spLocks noGrp="1"/>
          </p:cNvSpPr>
          <p:nvPr>
            <p:ph type="pic" sz="quarter" idx="15" hasCustomPrompt="1"/>
          </p:nvPr>
        </p:nvSpPr>
        <p:spPr>
          <a:xfrm>
            <a:off x="695325" y="3929210"/>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dirty="0"/>
              <a:t>Click to add image</a:t>
            </a:r>
          </a:p>
        </p:txBody>
      </p:sp>
      <p:sp>
        <p:nvSpPr>
          <p:cNvPr id="13" name="Picture Placeholder 5">
            <a:extLst>
              <a:ext uri="{FF2B5EF4-FFF2-40B4-BE49-F238E27FC236}">
                <a16:creationId xmlns:a16="http://schemas.microsoft.com/office/drawing/2014/main" id="{7F7DAD24-F015-B448-8B76-6B2928618282}"/>
              </a:ext>
            </a:extLst>
          </p:cNvPr>
          <p:cNvSpPr>
            <a:spLocks noGrp="1"/>
          </p:cNvSpPr>
          <p:nvPr>
            <p:ph type="pic" sz="quarter" idx="16" hasCustomPrompt="1"/>
          </p:nvPr>
        </p:nvSpPr>
        <p:spPr>
          <a:xfrm>
            <a:off x="4429012" y="1428179"/>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dirty="0"/>
              <a:t>Click to add image</a:t>
            </a:r>
          </a:p>
        </p:txBody>
      </p:sp>
      <p:sp>
        <p:nvSpPr>
          <p:cNvPr id="14" name="Picture Placeholder 5">
            <a:extLst>
              <a:ext uri="{FF2B5EF4-FFF2-40B4-BE49-F238E27FC236}">
                <a16:creationId xmlns:a16="http://schemas.microsoft.com/office/drawing/2014/main" id="{0E2B7707-D543-7D48-BB98-51D110AEAE37}"/>
              </a:ext>
            </a:extLst>
          </p:cNvPr>
          <p:cNvSpPr>
            <a:spLocks noGrp="1"/>
          </p:cNvSpPr>
          <p:nvPr>
            <p:ph type="pic" sz="quarter" idx="17" hasCustomPrompt="1"/>
          </p:nvPr>
        </p:nvSpPr>
        <p:spPr>
          <a:xfrm>
            <a:off x="4429012" y="3929210"/>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dirty="0"/>
              <a:t>Click to add image</a:t>
            </a:r>
          </a:p>
        </p:txBody>
      </p:sp>
      <p:sp>
        <p:nvSpPr>
          <p:cNvPr id="15" name="Picture Placeholder 5">
            <a:extLst>
              <a:ext uri="{FF2B5EF4-FFF2-40B4-BE49-F238E27FC236}">
                <a16:creationId xmlns:a16="http://schemas.microsoft.com/office/drawing/2014/main" id="{55B32590-C785-E348-B125-1715754486BD}"/>
              </a:ext>
            </a:extLst>
          </p:cNvPr>
          <p:cNvSpPr>
            <a:spLocks noGrp="1"/>
          </p:cNvSpPr>
          <p:nvPr>
            <p:ph type="pic" sz="quarter" idx="18" hasCustomPrompt="1"/>
          </p:nvPr>
        </p:nvSpPr>
        <p:spPr>
          <a:xfrm>
            <a:off x="8162699" y="1428179"/>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dirty="0"/>
              <a:t>Click to add image</a:t>
            </a:r>
          </a:p>
        </p:txBody>
      </p:sp>
      <p:sp>
        <p:nvSpPr>
          <p:cNvPr id="16" name="Picture Placeholder 5">
            <a:extLst>
              <a:ext uri="{FF2B5EF4-FFF2-40B4-BE49-F238E27FC236}">
                <a16:creationId xmlns:a16="http://schemas.microsoft.com/office/drawing/2014/main" id="{3E372A00-A2C4-634E-86FD-9DBE0EA6C01C}"/>
              </a:ext>
            </a:extLst>
          </p:cNvPr>
          <p:cNvSpPr>
            <a:spLocks noGrp="1"/>
          </p:cNvSpPr>
          <p:nvPr>
            <p:ph type="pic" sz="quarter" idx="19" hasCustomPrompt="1"/>
          </p:nvPr>
        </p:nvSpPr>
        <p:spPr>
          <a:xfrm>
            <a:off x="8162699" y="3929210"/>
            <a:ext cx="3333976" cy="2200128"/>
          </a:xfrm>
          <a:prstGeom prst="rect">
            <a:avLst/>
          </a:prstGeom>
          <a:solidFill>
            <a:schemeClr val="bg1">
              <a:lumMod val="95000"/>
            </a:schemeClr>
          </a:solidFill>
          <a:ln>
            <a:noFill/>
          </a:ln>
        </p:spPr>
        <p:txBody>
          <a:bodyPr/>
          <a:lstStyle>
            <a:lvl1pPr marL="0" indent="0">
              <a:buNone/>
              <a:defRPr>
                <a:solidFill>
                  <a:schemeClr val="bg1"/>
                </a:solidFill>
              </a:defRPr>
            </a:lvl1pPr>
          </a:lstStyle>
          <a:p>
            <a:r>
              <a:rPr lang="en-US" dirty="0"/>
              <a:t>Click to add image</a:t>
            </a:r>
          </a:p>
        </p:txBody>
      </p:sp>
    </p:spTree>
    <p:extLst>
      <p:ext uri="{BB962C8B-B14F-4D97-AF65-F5344CB8AC3E}">
        <p14:creationId xmlns:p14="http://schemas.microsoft.com/office/powerpoint/2010/main" val="1352593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and list/Chart/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68AB-7EFD-5D43-BD00-8C8CD0B1DC69}"/>
              </a:ext>
            </a:extLst>
          </p:cNvPr>
          <p:cNvSpPr>
            <a:spLocks noGrp="1"/>
          </p:cNvSpPr>
          <p:nvPr>
            <p:ph type="title" hasCustomPrompt="1"/>
          </p:nvPr>
        </p:nvSpPr>
        <p:spPr>
          <a:xfrm>
            <a:off x="874713" y="341087"/>
            <a:ext cx="6407435" cy="1251175"/>
          </a:xfrm>
        </p:spPr>
        <p:txBody>
          <a:bodyPr anchor="b"/>
          <a:lstStyle>
            <a:lvl1pPr>
              <a:defRPr sz="3200"/>
            </a:lvl1pPr>
          </a:lstStyle>
          <a:p>
            <a:r>
              <a:rPr lang="en-US" dirty="0"/>
              <a:t>Click to edit heading</a:t>
            </a:r>
          </a:p>
        </p:txBody>
      </p:sp>
      <p:sp>
        <p:nvSpPr>
          <p:cNvPr id="3" name="Content Placeholder 2">
            <a:extLst>
              <a:ext uri="{FF2B5EF4-FFF2-40B4-BE49-F238E27FC236}">
                <a16:creationId xmlns:a16="http://schemas.microsoft.com/office/drawing/2014/main" id="{2295DAA1-74DC-8243-9A72-213691177907}"/>
              </a:ext>
            </a:extLst>
          </p:cNvPr>
          <p:cNvSpPr>
            <a:spLocks noGrp="1"/>
          </p:cNvSpPr>
          <p:nvPr>
            <p:ph idx="1"/>
          </p:nvPr>
        </p:nvSpPr>
        <p:spPr>
          <a:xfrm>
            <a:off x="5243513" y="1997076"/>
            <a:ext cx="6088855" cy="3871912"/>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A39FBA8-199E-C243-904E-28C5D0E64C06}"/>
              </a:ext>
            </a:extLst>
          </p:cNvPr>
          <p:cNvSpPr>
            <a:spLocks noGrp="1"/>
          </p:cNvSpPr>
          <p:nvPr>
            <p:ph type="body" sz="half" idx="2" hasCustomPrompt="1"/>
          </p:nvPr>
        </p:nvSpPr>
        <p:spPr>
          <a:xfrm>
            <a:off x="874714" y="1989138"/>
            <a:ext cx="4061618" cy="3879850"/>
          </a:xfrm>
        </p:spPr>
        <p:txBody>
          <a:bodyPr/>
          <a:lstStyle>
            <a:lvl1pPr marL="0" indent="0">
              <a:buNone/>
              <a:defRPr sz="1600" b="0" i="0">
                <a:latin typeface="Gotham Book" panose="0200060404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5" name="Date Placeholder 4">
            <a:extLst>
              <a:ext uri="{FF2B5EF4-FFF2-40B4-BE49-F238E27FC236}">
                <a16:creationId xmlns:a16="http://schemas.microsoft.com/office/drawing/2014/main" id="{73796F1E-CE86-BB4C-A07C-3D54679E04E3}"/>
              </a:ext>
            </a:extLst>
          </p:cNvPr>
          <p:cNvSpPr>
            <a:spLocks noGrp="1"/>
          </p:cNvSpPr>
          <p:nvPr>
            <p:ph type="dt" sz="half" idx="10"/>
          </p:nvPr>
        </p:nvSpPr>
        <p:spPr/>
        <p:txBody>
          <a:bodyPr/>
          <a:lstStyle/>
          <a:p>
            <a:fld id="{CB4625B5-9D39-B743-81F3-A2814805E14F}" type="datetimeFigureOut">
              <a:rPr lang="en-US" smtClean="0"/>
              <a:t>5/27/2021</a:t>
            </a:fld>
            <a:endParaRPr lang="en-US"/>
          </a:p>
        </p:txBody>
      </p:sp>
      <p:sp>
        <p:nvSpPr>
          <p:cNvPr id="6" name="Footer Placeholder 5">
            <a:extLst>
              <a:ext uri="{FF2B5EF4-FFF2-40B4-BE49-F238E27FC236}">
                <a16:creationId xmlns:a16="http://schemas.microsoft.com/office/drawing/2014/main" id="{AA6D71AE-F38B-C148-A72A-7AA4F6A61A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148E3-4992-9545-B503-E4F13ED657B3}"/>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4207924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0FBD-4BCE-434E-A128-23D87FFF58C7}"/>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dirty="0"/>
              <a:t>Click to edit heading</a:t>
            </a:r>
          </a:p>
        </p:txBody>
      </p:sp>
      <p:sp>
        <p:nvSpPr>
          <p:cNvPr id="3" name="Content Placeholder 2">
            <a:extLst>
              <a:ext uri="{FF2B5EF4-FFF2-40B4-BE49-F238E27FC236}">
                <a16:creationId xmlns:a16="http://schemas.microsoft.com/office/drawing/2014/main" id="{02F0F5CD-B687-B24D-AC6A-932C504701BA}"/>
              </a:ext>
            </a:extLst>
          </p:cNvPr>
          <p:cNvSpPr>
            <a:spLocks noGrp="1"/>
          </p:cNvSpPr>
          <p:nvPr>
            <p:ph idx="1" hasCustomPrompt="1"/>
          </p:nvPr>
        </p:nvSpPr>
        <p:spPr>
          <a:xfrm>
            <a:off x="874713" y="1989137"/>
            <a:ext cx="6094799" cy="4123277"/>
          </a:xfrm>
        </p:spPr>
        <p:txBody>
          <a:bodyPr/>
          <a:lstStyle>
            <a:lvl1pPr marL="0" indent="0">
              <a:lnSpc>
                <a:spcPct val="150000"/>
              </a:lnSpc>
              <a:buFontTx/>
              <a:buNone/>
              <a:defRPr sz="1600" b="0" i="0">
                <a:latin typeface="Gotham Book" panose="02000604040000020004" pitchFamily="2" charset="0"/>
              </a:defRPr>
            </a:lvl1pPr>
            <a:lvl2pPr marL="457200" indent="0">
              <a:buFontTx/>
              <a:buNone/>
              <a:defRPr sz="1600"/>
            </a:lvl2pPr>
            <a:lvl3pPr marL="914400" indent="0">
              <a:buFontTx/>
              <a:buNone/>
              <a:defRPr sz="1600"/>
            </a:lvl3pPr>
            <a:lvl4pPr marL="1371600" indent="0">
              <a:buFontTx/>
              <a:buNone/>
              <a:defRPr sz="1400"/>
            </a:lvl4pPr>
            <a:lvl5pPr marL="1828800" indent="0">
              <a:buFontTx/>
              <a:buNone/>
              <a:defRPr sz="1400"/>
            </a:lvl5pPr>
          </a:lstStyle>
          <a:p>
            <a:pPr lvl="0"/>
            <a:r>
              <a:rPr lang="en-US" dirty="0"/>
              <a:t>Click to edit sub heading</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14934C8-DD4D-BC42-99F4-F02DB190162C}"/>
              </a:ext>
            </a:extLst>
          </p:cNvPr>
          <p:cNvSpPr>
            <a:spLocks noGrp="1"/>
          </p:cNvSpPr>
          <p:nvPr>
            <p:ph type="dt" sz="half" idx="10"/>
          </p:nvPr>
        </p:nvSpPr>
        <p:spPr/>
        <p:txBody>
          <a:bodyPr/>
          <a:lstStyle/>
          <a:p>
            <a:fld id="{CB4625B5-9D39-B743-81F3-A2814805E14F}" type="datetimeFigureOut">
              <a:rPr lang="en-US" smtClean="0"/>
              <a:t>5/27/2021</a:t>
            </a:fld>
            <a:endParaRPr lang="en-US"/>
          </a:p>
        </p:txBody>
      </p:sp>
      <p:sp>
        <p:nvSpPr>
          <p:cNvPr id="5" name="Footer Placeholder 4">
            <a:extLst>
              <a:ext uri="{FF2B5EF4-FFF2-40B4-BE49-F238E27FC236}">
                <a16:creationId xmlns:a16="http://schemas.microsoft.com/office/drawing/2014/main" id="{936BBEFE-2430-504C-99B5-5A3286AE20AC}"/>
              </a:ext>
            </a:extLst>
          </p:cNvPr>
          <p:cNvSpPr>
            <a:spLocks noGrp="1"/>
          </p:cNvSpPr>
          <p:nvPr>
            <p:ph type="ftr" sz="quarter" idx="11"/>
          </p:nvPr>
        </p:nvSpPr>
        <p:spPr>
          <a:xfrm>
            <a:off x="4128294"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289BD4B4-570A-CF4A-8A21-336E10433EA6}"/>
              </a:ext>
            </a:extLst>
          </p:cNvPr>
          <p:cNvSpPr>
            <a:spLocks noGrp="1"/>
          </p:cNvSpPr>
          <p:nvPr>
            <p:ph type="sldNum" sz="quarter" idx="12"/>
          </p:nvPr>
        </p:nvSpPr>
        <p:spPr>
          <a:xfrm>
            <a:off x="8610600" y="6356350"/>
            <a:ext cx="2886074" cy="365125"/>
          </a:xfrm>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4057604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934D09B-E1D7-E843-905A-ABA989DCCFA2}"/>
              </a:ext>
            </a:extLst>
          </p:cNvPr>
          <p:cNvSpPr>
            <a:spLocks noGrp="1"/>
          </p:cNvSpPr>
          <p:nvPr>
            <p:ph type="pic" idx="1" hasCustomPrompt="1"/>
          </p:nvPr>
        </p:nvSpPr>
        <p:spPr>
          <a:xfrm>
            <a:off x="5183187" y="1989138"/>
            <a:ext cx="6313487" cy="4140200"/>
          </a:xfrm>
          <a:solidFill>
            <a:schemeClr val="bg1">
              <a:lumMod val="95000"/>
            </a:schemeClr>
          </a:solidFill>
        </p:spPr>
        <p:txBody>
          <a:bodyPr>
            <a:normAutofit/>
          </a:bodyPr>
          <a:lstStyle>
            <a:lvl1pPr marL="0" indent="0">
              <a:buNone/>
              <a:defRPr sz="1800" b="0" i="0">
                <a:latin typeface="Gotham Book" panose="0200060404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image</a:t>
            </a:r>
          </a:p>
        </p:txBody>
      </p:sp>
      <p:sp>
        <p:nvSpPr>
          <p:cNvPr id="5" name="Date Placeholder 4">
            <a:extLst>
              <a:ext uri="{FF2B5EF4-FFF2-40B4-BE49-F238E27FC236}">
                <a16:creationId xmlns:a16="http://schemas.microsoft.com/office/drawing/2014/main" id="{EBDB1BDC-0701-2F41-A41D-1CEFD024EC83}"/>
              </a:ext>
            </a:extLst>
          </p:cNvPr>
          <p:cNvSpPr>
            <a:spLocks noGrp="1"/>
          </p:cNvSpPr>
          <p:nvPr>
            <p:ph type="dt" sz="half" idx="10"/>
          </p:nvPr>
        </p:nvSpPr>
        <p:spPr/>
        <p:txBody>
          <a:bodyPr/>
          <a:lstStyle/>
          <a:p>
            <a:fld id="{CB4625B5-9D39-B743-81F3-A2814805E14F}" type="datetimeFigureOut">
              <a:rPr lang="en-US" smtClean="0"/>
              <a:t>5/27/2021</a:t>
            </a:fld>
            <a:endParaRPr lang="en-US"/>
          </a:p>
        </p:txBody>
      </p:sp>
      <p:sp>
        <p:nvSpPr>
          <p:cNvPr id="6" name="Footer Placeholder 5">
            <a:extLst>
              <a:ext uri="{FF2B5EF4-FFF2-40B4-BE49-F238E27FC236}">
                <a16:creationId xmlns:a16="http://schemas.microsoft.com/office/drawing/2014/main" id="{5763B795-25BE-5741-9353-C28715D1C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351AA-302C-2041-9DDD-15B7592F3F03}"/>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8" name="Title 1">
            <a:extLst>
              <a:ext uri="{FF2B5EF4-FFF2-40B4-BE49-F238E27FC236}">
                <a16:creationId xmlns:a16="http://schemas.microsoft.com/office/drawing/2014/main" id="{9A14EEE5-B4A5-6C44-81D9-F9F63DD716AD}"/>
              </a:ext>
            </a:extLst>
          </p:cNvPr>
          <p:cNvSpPr>
            <a:spLocks noGrp="1"/>
          </p:cNvSpPr>
          <p:nvPr>
            <p:ph type="title" hasCustomPrompt="1"/>
          </p:nvPr>
        </p:nvSpPr>
        <p:spPr>
          <a:xfrm>
            <a:off x="874712" y="326574"/>
            <a:ext cx="6919459" cy="1265689"/>
          </a:xfrm>
        </p:spPr>
        <p:txBody>
          <a:bodyPr anchor="b"/>
          <a:lstStyle>
            <a:lvl1pPr>
              <a:defRPr sz="3200"/>
            </a:lvl1pPr>
          </a:lstStyle>
          <a:p>
            <a:r>
              <a:rPr lang="en-US" dirty="0"/>
              <a:t>Click to edit heading</a:t>
            </a:r>
          </a:p>
        </p:txBody>
      </p:sp>
      <p:sp>
        <p:nvSpPr>
          <p:cNvPr id="9" name="Text Placeholder 3">
            <a:extLst>
              <a:ext uri="{FF2B5EF4-FFF2-40B4-BE49-F238E27FC236}">
                <a16:creationId xmlns:a16="http://schemas.microsoft.com/office/drawing/2014/main" id="{4AF3474B-FFD9-CE42-91E1-D59AF481AE7D}"/>
              </a:ext>
            </a:extLst>
          </p:cNvPr>
          <p:cNvSpPr>
            <a:spLocks noGrp="1"/>
          </p:cNvSpPr>
          <p:nvPr>
            <p:ph type="body" sz="half" idx="2" hasCustomPrompt="1"/>
          </p:nvPr>
        </p:nvSpPr>
        <p:spPr>
          <a:xfrm>
            <a:off x="874713" y="1989138"/>
            <a:ext cx="3957867" cy="4140200"/>
          </a:xfrm>
        </p:spPr>
        <p:txBody>
          <a:bodyPr/>
          <a:lstStyle>
            <a:lvl1pPr marL="0" indent="0">
              <a:buNone/>
              <a:defRPr sz="1600" b="0" i="0">
                <a:latin typeface="Gotham Book" panose="0200060404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Tree>
    <p:extLst>
      <p:ext uri="{BB962C8B-B14F-4D97-AF65-F5344CB8AC3E}">
        <p14:creationId xmlns:p14="http://schemas.microsoft.com/office/powerpoint/2010/main" val="3490679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28A8D7-35D4-784B-9ECA-1761744F6688}"/>
              </a:ext>
            </a:extLst>
          </p:cNvPr>
          <p:cNvSpPr/>
          <p:nvPr userDrawn="1"/>
        </p:nvSpPr>
        <p:spPr>
          <a:xfrm>
            <a:off x="0" y="0"/>
            <a:ext cx="12192000" cy="6858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700" b="1" i="0" u="none" strike="noStrike" cap="none" spc="0" normalizeH="0" baseline="0" dirty="0">
              <a:ln>
                <a:noFill/>
              </a:ln>
              <a:solidFill>
                <a:srgbClr val="5AAA60"/>
              </a:solidFill>
              <a:effectLst/>
              <a:uFillTx/>
              <a:latin typeface="+mn-lt"/>
              <a:ea typeface="+mn-ea"/>
              <a:cs typeface="+mn-cs"/>
              <a:sym typeface="Gotham"/>
            </a:endParaRPr>
          </a:p>
        </p:txBody>
      </p:sp>
      <p:sp>
        <p:nvSpPr>
          <p:cNvPr id="8" name="Title 1">
            <a:extLst>
              <a:ext uri="{FF2B5EF4-FFF2-40B4-BE49-F238E27FC236}">
                <a16:creationId xmlns:a16="http://schemas.microsoft.com/office/drawing/2014/main" id="{7E51C4F6-85DD-B846-8F99-E4249FBF3546}"/>
              </a:ext>
            </a:extLst>
          </p:cNvPr>
          <p:cNvSpPr>
            <a:spLocks noGrp="1"/>
          </p:cNvSpPr>
          <p:nvPr>
            <p:ph type="title" hasCustomPrompt="1"/>
          </p:nvPr>
        </p:nvSpPr>
        <p:spPr>
          <a:xfrm>
            <a:off x="695325" y="333375"/>
            <a:ext cx="10909299" cy="5795963"/>
          </a:xfrm>
        </p:spPr>
        <p:txBody>
          <a:bodyPr anchor="ctr">
            <a:normAutofit/>
          </a:bodyPr>
          <a:lstStyle>
            <a:lvl1pPr algn="ctr">
              <a:defRPr sz="6600">
                <a:solidFill>
                  <a:schemeClr val="bg1"/>
                </a:solidFill>
              </a:defRPr>
            </a:lvl1pPr>
          </a:lstStyle>
          <a:p>
            <a:r>
              <a:rPr lang="en-US" dirty="0"/>
              <a:t>Thank you</a:t>
            </a:r>
          </a:p>
        </p:txBody>
      </p:sp>
    </p:spTree>
    <p:extLst>
      <p:ext uri="{BB962C8B-B14F-4D97-AF65-F5344CB8AC3E}">
        <p14:creationId xmlns:p14="http://schemas.microsoft.com/office/powerpoint/2010/main" val="1080533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62998A-B206-624B-A746-DF3D06756E43}"/>
              </a:ext>
            </a:extLst>
          </p:cNvPr>
          <p:cNvSpPr/>
          <p:nvPr userDrawn="1"/>
        </p:nvSpPr>
        <p:spPr>
          <a:xfrm>
            <a:off x="0" y="0"/>
            <a:ext cx="12192000" cy="6858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700" b="1" i="0" u="none" strike="noStrike" cap="none" spc="0" normalizeH="0" baseline="0">
              <a:ln>
                <a:noFill/>
              </a:ln>
              <a:solidFill>
                <a:srgbClr val="5AAA60"/>
              </a:solidFill>
              <a:effectLst/>
              <a:uFillTx/>
              <a:latin typeface="+mn-lt"/>
              <a:ea typeface="+mn-ea"/>
              <a:cs typeface="+mn-cs"/>
              <a:sym typeface="Gotham"/>
            </a:endParaRPr>
          </a:p>
        </p:txBody>
      </p:sp>
      <p:pic>
        <p:nvPicPr>
          <p:cNvPr id="5" name="Picture 4">
            <a:extLst>
              <a:ext uri="{FF2B5EF4-FFF2-40B4-BE49-F238E27FC236}">
                <a16:creationId xmlns:a16="http://schemas.microsoft.com/office/drawing/2014/main" id="{FA6804DC-BD74-F143-9F32-69B30B1D8D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0731" y="2295289"/>
            <a:ext cx="5450537" cy="2267422"/>
          </a:xfrm>
          <a:prstGeom prst="rect">
            <a:avLst/>
          </a:prstGeom>
        </p:spPr>
      </p:pic>
    </p:spTree>
    <p:extLst>
      <p:ext uri="{BB962C8B-B14F-4D97-AF65-F5344CB8AC3E}">
        <p14:creationId xmlns:p14="http://schemas.microsoft.com/office/powerpoint/2010/main" val="2519178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28A8D7-35D4-784B-9ECA-1761744F6688}"/>
              </a:ext>
            </a:extLst>
          </p:cNvPr>
          <p:cNvSpPr/>
          <p:nvPr userDrawn="1"/>
        </p:nvSpPr>
        <p:spPr>
          <a:xfrm>
            <a:off x="0" y="0"/>
            <a:ext cx="12192000" cy="6858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700" b="1" i="0" u="none" strike="noStrike" cap="none" spc="0" normalizeH="0" baseline="0" dirty="0">
              <a:ln>
                <a:noFill/>
              </a:ln>
              <a:solidFill>
                <a:srgbClr val="5AAA60"/>
              </a:solidFill>
              <a:effectLst/>
              <a:uFillTx/>
              <a:latin typeface="+mn-lt"/>
              <a:ea typeface="+mn-ea"/>
              <a:cs typeface="+mn-cs"/>
              <a:sym typeface="Gotham"/>
            </a:endParaRPr>
          </a:p>
        </p:txBody>
      </p:sp>
      <p:pic>
        <p:nvPicPr>
          <p:cNvPr id="6" name="Picture 5">
            <a:extLst>
              <a:ext uri="{FF2B5EF4-FFF2-40B4-BE49-F238E27FC236}">
                <a16:creationId xmlns:a16="http://schemas.microsoft.com/office/drawing/2014/main" id="{937A2C33-E647-6849-8C56-44C82377AF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4713" y="564841"/>
            <a:ext cx="3007113" cy="982587"/>
          </a:xfrm>
          <a:prstGeom prst="rect">
            <a:avLst/>
          </a:prstGeom>
        </p:spPr>
      </p:pic>
      <p:sp>
        <p:nvSpPr>
          <p:cNvPr id="7" name="TextBox 6">
            <a:extLst>
              <a:ext uri="{FF2B5EF4-FFF2-40B4-BE49-F238E27FC236}">
                <a16:creationId xmlns:a16="http://schemas.microsoft.com/office/drawing/2014/main" id="{DF61537F-2615-7B4A-A3B0-0CBEE5DBED1A}"/>
              </a:ext>
            </a:extLst>
          </p:cNvPr>
          <p:cNvSpPr txBox="1"/>
          <p:nvPr userDrawn="1"/>
        </p:nvSpPr>
        <p:spPr>
          <a:xfrm>
            <a:off x="833148" y="4407642"/>
            <a:ext cx="2976134"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b">
            <a:spAutoFit/>
          </a:bodyPr>
          <a:lstStyle/>
          <a:p>
            <a:r>
              <a:rPr kumimoji="0" lang="en-AU" sz="1600" b="0" i="0" u="none" strike="noStrike" cap="none" spc="0" normalizeH="0" baseline="0" dirty="0">
                <a:ln>
                  <a:noFill/>
                </a:ln>
                <a:solidFill>
                  <a:schemeClr val="bg1"/>
                </a:solidFill>
                <a:effectLst/>
                <a:uFillTx/>
                <a:latin typeface="Gotham Medium" panose="02000604030000020004" pitchFamily="2" charset="0"/>
                <a:ea typeface="Montserrat Light"/>
                <a:cs typeface="Montserrat Light"/>
                <a:sym typeface="Montserrat Light"/>
              </a:rPr>
              <a:t>Outdoor Media Association</a:t>
            </a:r>
          </a:p>
          <a:p>
            <a: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t>Suite 504, 80 William Street</a:t>
            </a:r>
            <a:b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t>East Sydney NSW 2011 </a:t>
            </a:r>
            <a:b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t>T Office  02 9357 9900</a:t>
            </a:r>
            <a:b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t>F 02 8356 9500 </a:t>
            </a:r>
            <a:b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err="1">
                <a:ln>
                  <a:noFill/>
                </a:ln>
                <a:solidFill>
                  <a:schemeClr val="bg1"/>
                </a:solidFill>
                <a:effectLst/>
                <a:uFillTx/>
                <a:latin typeface="Gotham Book" panose="02000604040000020004" pitchFamily="2" charset="0"/>
                <a:ea typeface="Montserrat Light"/>
                <a:cs typeface="Montserrat Light"/>
                <a:sym typeface="Montserrat Light"/>
              </a:rPr>
              <a:t>info@oma.org.au</a:t>
            </a:r>
            <a:br>
              <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err="1">
                <a:ln>
                  <a:noFill/>
                </a:ln>
                <a:solidFill>
                  <a:schemeClr val="bg1"/>
                </a:solidFill>
                <a:effectLst/>
                <a:uFillTx/>
                <a:latin typeface="Gotham Book" panose="02000604040000020004" pitchFamily="2" charset="0"/>
                <a:ea typeface="Montserrat Light"/>
                <a:cs typeface="Montserrat Light"/>
                <a:sym typeface="Montserrat Light"/>
              </a:rPr>
              <a:t>www.oma.org.au</a:t>
            </a:r>
            <a:endParaRPr kumimoji="0" lang="en-AU" sz="1600" b="0" i="0" u="none" strike="noStrike" cap="none" spc="0" normalizeH="0" baseline="0" dirty="0">
              <a:ln>
                <a:noFill/>
              </a:ln>
              <a:solidFill>
                <a:schemeClr val="bg1"/>
              </a:solidFill>
              <a:effectLst/>
              <a:uFillTx/>
              <a:latin typeface="Gotham Book" panose="02000604040000020004" pitchFamily="2" charset="0"/>
              <a:ea typeface="Montserrat Light"/>
              <a:cs typeface="Montserrat Light"/>
              <a:sym typeface="Montserrat Light"/>
            </a:endParaRPr>
          </a:p>
        </p:txBody>
      </p:sp>
    </p:spTree>
    <p:extLst>
      <p:ext uri="{BB962C8B-B14F-4D97-AF65-F5344CB8AC3E}">
        <p14:creationId xmlns:p14="http://schemas.microsoft.com/office/powerpoint/2010/main" val="2501343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6566C31-339A-DD42-9A9F-12FD3131EFD9}"/>
              </a:ext>
            </a:extLst>
          </p:cNvPr>
          <p:cNvSpPr txBox="1"/>
          <p:nvPr userDrawn="1"/>
        </p:nvSpPr>
        <p:spPr>
          <a:xfrm>
            <a:off x="874713" y="4407642"/>
            <a:ext cx="3522720"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b">
            <a:spAutoFit/>
          </a:bodyPr>
          <a:lstStyle/>
          <a:p>
            <a:r>
              <a:rPr kumimoji="0" lang="en-AU" sz="1600" b="0" i="0" u="none" strike="noStrike" cap="none" spc="0" normalizeH="0" baseline="0" dirty="0">
                <a:ln>
                  <a:noFill/>
                </a:ln>
                <a:solidFill>
                  <a:schemeClr val="accent2"/>
                </a:solidFill>
                <a:effectLst/>
                <a:uFillTx/>
                <a:latin typeface="Gotham Medium" panose="02000604030000020004" pitchFamily="2" charset="0"/>
                <a:ea typeface="Montserrat Light"/>
                <a:cs typeface="Montserrat Light"/>
                <a:sym typeface="Montserrat Light"/>
              </a:rPr>
              <a:t>Outdoor Media Association</a:t>
            </a:r>
          </a:p>
          <a:p>
            <a: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t>Suite 504, 80 William Street</a:t>
            </a:r>
            <a:b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t>East Sydney NSW 2011 </a:t>
            </a:r>
            <a:b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t>T Office  02 9357 9900</a:t>
            </a:r>
            <a:b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t>F 02 8356 9500 </a:t>
            </a:r>
            <a:b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err="1">
                <a:ln>
                  <a:noFill/>
                </a:ln>
                <a:solidFill>
                  <a:schemeClr val="accent2"/>
                </a:solidFill>
                <a:effectLst/>
                <a:uFillTx/>
                <a:latin typeface="Gotham Book" panose="02000604040000020004" pitchFamily="2" charset="0"/>
                <a:ea typeface="Montserrat Light"/>
                <a:cs typeface="Montserrat Light"/>
                <a:sym typeface="Montserrat Light"/>
              </a:rPr>
              <a:t>info@oma.org.au</a:t>
            </a:r>
            <a:br>
              <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rPr>
            </a:br>
            <a:r>
              <a:rPr kumimoji="0" lang="en-AU" sz="1600" b="0" i="0" u="none" strike="noStrike" cap="none" spc="0" normalizeH="0" baseline="0" dirty="0" err="1">
                <a:ln>
                  <a:noFill/>
                </a:ln>
                <a:solidFill>
                  <a:schemeClr val="accent2"/>
                </a:solidFill>
                <a:effectLst/>
                <a:uFillTx/>
                <a:latin typeface="Gotham Book" panose="02000604040000020004" pitchFamily="2" charset="0"/>
                <a:ea typeface="Montserrat Light"/>
                <a:cs typeface="Montserrat Light"/>
                <a:sym typeface="Montserrat Light"/>
              </a:rPr>
              <a:t>www.oma.org.au</a:t>
            </a:r>
            <a:endParaRPr kumimoji="0" lang="en-AU" sz="1600" b="0" i="0" u="none" strike="noStrike" cap="none" spc="0" normalizeH="0" baseline="0" dirty="0">
              <a:ln>
                <a:noFill/>
              </a:ln>
              <a:solidFill>
                <a:schemeClr val="accent2"/>
              </a:solidFill>
              <a:effectLst/>
              <a:uFillTx/>
              <a:latin typeface="Gotham Book" panose="02000604040000020004" pitchFamily="2" charset="0"/>
              <a:ea typeface="Montserrat Light"/>
              <a:cs typeface="Montserrat Light"/>
              <a:sym typeface="Montserrat Light"/>
            </a:endParaRPr>
          </a:p>
        </p:txBody>
      </p:sp>
    </p:spTree>
    <p:extLst>
      <p:ext uri="{BB962C8B-B14F-4D97-AF65-F5344CB8AC3E}">
        <p14:creationId xmlns:p14="http://schemas.microsoft.com/office/powerpoint/2010/main" val="48647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E2D4-2C81-1840-BA9B-D96A3DEBAA93}"/>
              </a:ext>
            </a:extLst>
          </p:cNvPr>
          <p:cNvSpPr>
            <a:spLocks noGrp="1"/>
          </p:cNvSpPr>
          <p:nvPr>
            <p:ph type="title"/>
          </p:nvPr>
        </p:nvSpPr>
        <p:spPr>
          <a:xfrm>
            <a:off x="874714" y="1709738"/>
            <a:ext cx="7492452" cy="2852737"/>
          </a:xfrm>
        </p:spPr>
        <p:txBody>
          <a:bodyPr anchor="b"/>
          <a:lstStyle>
            <a:lvl1pPr>
              <a:defRPr sz="6000"/>
            </a:lvl1pPr>
          </a:lstStyle>
          <a:p>
            <a:r>
              <a:rPr lang="en-US" dirty="0"/>
              <a:t>Click to edit</a:t>
            </a:r>
          </a:p>
        </p:txBody>
      </p:sp>
      <p:sp>
        <p:nvSpPr>
          <p:cNvPr id="3" name="Text Placeholder 2">
            <a:extLst>
              <a:ext uri="{FF2B5EF4-FFF2-40B4-BE49-F238E27FC236}">
                <a16:creationId xmlns:a16="http://schemas.microsoft.com/office/drawing/2014/main" id="{4FCB87BC-B2D5-1948-830C-416E2376B51C}"/>
              </a:ext>
            </a:extLst>
          </p:cNvPr>
          <p:cNvSpPr>
            <a:spLocks noGrp="1"/>
          </p:cNvSpPr>
          <p:nvPr>
            <p:ph type="body" idx="1" hasCustomPrompt="1"/>
          </p:nvPr>
        </p:nvSpPr>
        <p:spPr>
          <a:xfrm>
            <a:off x="874714" y="4676553"/>
            <a:ext cx="8101012" cy="1500187"/>
          </a:xfrm>
        </p:spPr>
        <p:txBody>
          <a:bodyPr/>
          <a:lstStyle>
            <a:lvl1pPr marL="0" indent="0">
              <a:lnSpc>
                <a:spcPct val="110000"/>
              </a:lnSpc>
              <a:spcBef>
                <a:spcPts val="0"/>
              </a:spcBef>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 text</a:t>
            </a:r>
          </a:p>
        </p:txBody>
      </p:sp>
    </p:spTree>
    <p:extLst>
      <p:ext uri="{BB962C8B-B14F-4D97-AF65-F5344CB8AC3E}">
        <p14:creationId xmlns:p14="http://schemas.microsoft.com/office/powerpoint/2010/main" val="2993372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 green over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E2D4-2C81-1840-BA9B-D96A3DEBAA93}"/>
              </a:ext>
            </a:extLst>
          </p:cNvPr>
          <p:cNvSpPr>
            <a:spLocks noGrp="1"/>
          </p:cNvSpPr>
          <p:nvPr>
            <p:ph type="title" hasCustomPrompt="1"/>
          </p:nvPr>
        </p:nvSpPr>
        <p:spPr>
          <a:xfrm>
            <a:off x="874714" y="1709738"/>
            <a:ext cx="7492452" cy="2852737"/>
          </a:xfrm>
        </p:spPr>
        <p:txBody>
          <a:bodyPr anchor="b"/>
          <a:lstStyle>
            <a:lvl1pP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4FCB87BC-B2D5-1948-830C-416E2376B51C}"/>
              </a:ext>
            </a:extLst>
          </p:cNvPr>
          <p:cNvSpPr>
            <a:spLocks noGrp="1"/>
          </p:cNvSpPr>
          <p:nvPr>
            <p:ph type="body" idx="1" hasCustomPrompt="1"/>
          </p:nvPr>
        </p:nvSpPr>
        <p:spPr>
          <a:xfrm>
            <a:off x="874714" y="4589463"/>
            <a:ext cx="8101012" cy="1500187"/>
          </a:xfrm>
        </p:spPr>
        <p:txBody>
          <a:bodyPr/>
          <a:lstStyle>
            <a:lvl1pPr marL="0" indent="0">
              <a:lnSpc>
                <a:spcPct val="11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 text</a:t>
            </a:r>
          </a:p>
        </p:txBody>
      </p:sp>
    </p:spTree>
    <p:extLst>
      <p:ext uri="{BB962C8B-B14F-4D97-AF65-F5344CB8AC3E}">
        <p14:creationId xmlns:p14="http://schemas.microsoft.com/office/powerpoint/2010/main" val="3496930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5AC3AC-A486-6443-874F-2B8AC9F098B5}"/>
              </a:ext>
            </a:extLst>
          </p:cNvPr>
          <p:cNvSpPr>
            <a:spLocks noChangeAspect="1"/>
          </p:cNvSpPr>
          <p:nvPr userDrawn="1"/>
        </p:nvSpPr>
        <p:spPr>
          <a:xfrm>
            <a:off x="-261256" y="0"/>
            <a:ext cx="12453256"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5" name="Title 1">
            <a:extLst>
              <a:ext uri="{FF2B5EF4-FFF2-40B4-BE49-F238E27FC236}">
                <a16:creationId xmlns:a16="http://schemas.microsoft.com/office/drawing/2014/main" id="{CF8D2AAA-EB4A-9D45-8888-0289E3D3A16A}"/>
              </a:ext>
            </a:extLst>
          </p:cNvPr>
          <p:cNvSpPr>
            <a:spLocks noGrp="1"/>
          </p:cNvSpPr>
          <p:nvPr>
            <p:ph type="title" hasCustomPrompt="1"/>
          </p:nvPr>
        </p:nvSpPr>
        <p:spPr>
          <a:xfrm>
            <a:off x="874714" y="1709738"/>
            <a:ext cx="7492452" cy="2852737"/>
          </a:xfrm>
        </p:spPr>
        <p:txBody>
          <a:bodyPr anchor="b"/>
          <a:lstStyle>
            <a:lvl1pPr>
              <a:defRPr sz="6000">
                <a:solidFill>
                  <a:schemeClr val="bg1"/>
                </a:solidFill>
              </a:defRPr>
            </a:lvl1pPr>
          </a:lstStyle>
          <a:p>
            <a:r>
              <a:rPr lang="en-US" dirty="0"/>
              <a:t>Click to edit title</a:t>
            </a:r>
          </a:p>
        </p:txBody>
      </p:sp>
      <p:sp>
        <p:nvSpPr>
          <p:cNvPr id="6" name="Text Placeholder 2">
            <a:extLst>
              <a:ext uri="{FF2B5EF4-FFF2-40B4-BE49-F238E27FC236}">
                <a16:creationId xmlns:a16="http://schemas.microsoft.com/office/drawing/2014/main" id="{0ECDBDB3-DEB5-8041-806F-C5339BF32583}"/>
              </a:ext>
            </a:extLst>
          </p:cNvPr>
          <p:cNvSpPr>
            <a:spLocks noGrp="1"/>
          </p:cNvSpPr>
          <p:nvPr>
            <p:ph type="body" idx="1" hasCustomPrompt="1"/>
          </p:nvPr>
        </p:nvSpPr>
        <p:spPr>
          <a:xfrm>
            <a:off x="874714" y="4589463"/>
            <a:ext cx="8101012" cy="1500187"/>
          </a:xfrm>
        </p:spPr>
        <p:txBody>
          <a:bodyPr/>
          <a:lstStyle>
            <a:lvl1pPr marL="0" indent="0">
              <a:lnSpc>
                <a:spcPct val="11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 text</a:t>
            </a:r>
          </a:p>
        </p:txBody>
      </p:sp>
    </p:spTree>
    <p:extLst>
      <p:ext uri="{BB962C8B-B14F-4D97-AF65-F5344CB8AC3E}">
        <p14:creationId xmlns:p14="http://schemas.microsoft.com/office/powerpoint/2010/main" val="202493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6E1B-0CBF-EE40-AC84-0D595E612834}"/>
              </a:ext>
            </a:extLst>
          </p:cNvPr>
          <p:cNvSpPr>
            <a:spLocks noGrp="1"/>
          </p:cNvSpPr>
          <p:nvPr>
            <p:ph type="title" hasCustomPrompt="1"/>
          </p:nvPr>
        </p:nvSpPr>
        <p:spPr>
          <a:xfrm>
            <a:off x="874712" y="266700"/>
            <a:ext cx="7735887" cy="1325563"/>
          </a:xfrm>
        </p:spPr>
        <p:txBody>
          <a:bodyPr>
            <a:normAutofit/>
          </a:bodyPr>
          <a:lstStyle>
            <a:lvl1pPr>
              <a:defRPr sz="3200"/>
            </a:lvl1pPr>
          </a:lstStyle>
          <a:p>
            <a:r>
              <a:rPr lang="en-US" dirty="0"/>
              <a:t>Click to edit heading</a:t>
            </a:r>
          </a:p>
        </p:txBody>
      </p:sp>
      <p:sp>
        <p:nvSpPr>
          <p:cNvPr id="3" name="Text Placeholder 2">
            <a:extLst>
              <a:ext uri="{FF2B5EF4-FFF2-40B4-BE49-F238E27FC236}">
                <a16:creationId xmlns:a16="http://schemas.microsoft.com/office/drawing/2014/main" id="{5BA445AA-7B94-E24E-9740-493729384C13}"/>
              </a:ext>
            </a:extLst>
          </p:cNvPr>
          <p:cNvSpPr>
            <a:spLocks noGrp="1"/>
          </p:cNvSpPr>
          <p:nvPr>
            <p:ph type="body" idx="1" hasCustomPrompt="1"/>
          </p:nvPr>
        </p:nvSpPr>
        <p:spPr>
          <a:xfrm>
            <a:off x="874714" y="1989138"/>
            <a:ext cx="4992236" cy="565882"/>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 Heading</a:t>
            </a:r>
          </a:p>
        </p:txBody>
      </p:sp>
      <p:sp>
        <p:nvSpPr>
          <p:cNvPr id="4" name="Content Placeholder 3">
            <a:extLst>
              <a:ext uri="{FF2B5EF4-FFF2-40B4-BE49-F238E27FC236}">
                <a16:creationId xmlns:a16="http://schemas.microsoft.com/office/drawing/2014/main" id="{0E46258E-5CA3-DD42-A38E-243CCE03CD18}"/>
              </a:ext>
            </a:extLst>
          </p:cNvPr>
          <p:cNvSpPr>
            <a:spLocks noGrp="1"/>
          </p:cNvSpPr>
          <p:nvPr>
            <p:ph sz="half" idx="2" hasCustomPrompt="1"/>
          </p:nvPr>
        </p:nvSpPr>
        <p:spPr>
          <a:xfrm>
            <a:off x="874712" y="2651351"/>
            <a:ext cx="4992237" cy="3477987"/>
          </a:xfrm>
        </p:spPr>
        <p:txBody>
          <a:bodyPr/>
          <a:lstStyle>
            <a:lvl1pPr>
              <a:defRPr sz="1800"/>
            </a:lvl1pPr>
            <a:lvl2pPr>
              <a:defRPr sz="1600"/>
            </a:lvl2pPr>
            <a:lvl3pPr>
              <a:defRPr sz="1600"/>
            </a:lvl3pPr>
            <a:lvl4pPr>
              <a:defRPr sz="1400"/>
            </a:lvl4pPr>
            <a:lvl5pPr>
              <a:defRPr sz="1400"/>
            </a:lvl5p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7827097-1122-1244-B3FD-C2C76516FA0C}"/>
              </a:ext>
            </a:extLst>
          </p:cNvPr>
          <p:cNvSpPr>
            <a:spLocks noGrp="1"/>
          </p:cNvSpPr>
          <p:nvPr>
            <p:ph type="body" sz="quarter" idx="3" hasCustomPrompt="1"/>
          </p:nvPr>
        </p:nvSpPr>
        <p:spPr>
          <a:xfrm>
            <a:off x="6172199" y="1989138"/>
            <a:ext cx="5324475" cy="515936"/>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 Heading</a:t>
            </a:r>
          </a:p>
        </p:txBody>
      </p:sp>
      <p:sp>
        <p:nvSpPr>
          <p:cNvPr id="6" name="Content Placeholder 5">
            <a:extLst>
              <a:ext uri="{FF2B5EF4-FFF2-40B4-BE49-F238E27FC236}">
                <a16:creationId xmlns:a16="http://schemas.microsoft.com/office/drawing/2014/main" id="{022E4538-171D-814A-A542-7C8EE1AD21B3}"/>
              </a:ext>
            </a:extLst>
          </p:cNvPr>
          <p:cNvSpPr>
            <a:spLocks noGrp="1"/>
          </p:cNvSpPr>
          <p:nvPr>
            <p:ph sz="quarter" idx="4" hasCustomPrompt="1"/>
          </p:nvPr>
        </p:nvSpPr>
        <p:spPr>
          <a:xfrm>
            <a:off x="6172200" y="2651351"/>
            <a:ext cx="5324474" cy="3477987"/>
          </a:xfrm>
        </p:spPr>
        <p:txBody>
          <a:bodyPr/>
          <a:lstStyle>
            <a:lvl1pPr>
              <a:defRPr sz="1800"/>
            </a:lvl1pPr>
            <a:lvl2pPr>
              <a:defRPr sz="1600"/>
            </a:lvl2pPr>
            <a:lvl3pPr>
              <a:defRPr sz="1600"/>
            </a:lvl3pPr>
            <a:lvl4pPr>
              <a:defRPr sz="1400"/>
            </a:lvl4pPr>
            <a:lvl5pPr>
              <a:defRPr sz="1400"/>
            </a:lvl5p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440790F-B2A3-214B-9B2B-3FC02DBE1444}"/>
              </a:ext>
            </a:extLst>
          </p:cNvPr>
          <p:cNvSpPr>
            <a:spLocks noGrp="1"/>
          </p:cNvSpPr>
          <p:nvPr>
            <p:ph type="dt" sz="half" idx="10"/>
          </p:nvPr>
        </p:nvSpPr>
        <p:spPr/>
        <p:txBody>
          <a:bodyPr/>
          <a:lstStyle/>
          <a:p>
            <a:fld id="{CB4625B5-9D39-B743-81F3-A2814805E14F}" type="datetimeFigureOut">
              <a:rPr lang="en-US" smtClean="0"/>
              <a:t>5/27/2021</a:t>
            </a:fld>
            <a:endParaRPr lang="en-US"/>
          </a:p>
        </p:txBody>
      </p:sp>
      <p:sp>
        <p:nvSpPr>
          <p:cNvPr id="8" name="Footer Placeholder 7">
            <a:extLst>
              <a:ext uri="{FF2B5EF4-FFF2-40B4-BE49-F238E27FC236}">
                <a16:creationId xmlns:a16="http://schemas.microsoft.com/office/drawing/2014/main" id="{04304866-E65D-4D45-B401-F1F9F7E7EE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C3DA59-1846-D848-B6FC-30F7701EC3B5}"/>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2390443909"/>
      </p:ext>
    </p:extLst>
  </p:cSld>
  <p:clrMapOvr>
    <a:masterClrMapping/>
  </p:clrMapOvr>
  <p:extLst>
    <p:ext uri="{DCECCB84-F9BA-43D5-87BE-67443E8EF086}">
      <p15:sldGuideLst xmlns:p15="http://schemas.microsoft.com/office/powerpoint/2012/main">
        <p15:guide id="1" pos="66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defRPr sz="3200"/>
            </a:lvl1pPr>
          </a:lstStyle>
          <a:p>
            <a:r>
              <a:rPr lang="en-US" dirty="0"/>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5/27/2021</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Tree>
    <p:extLst>
      <p:ext uri="{BB962C8B-B14F-4D97-AF65-F5344CB8AC3E}">
        <p14:creationId xmlns:p14="http://schemas.microsoft.com/office/powerpoint/2010/main" val="2638387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anel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34CC-AF08-0948-9A92-E493A041596A}"/>
              </a:ext>
            </a:extLst>
          </p:cNvPr>
          <p:cNvSpPr>
            <a:spLocks noGrp="1"/>
          </p:cNvSpPr>
          <p:nvPr>
            <p:ph type="title" hasCustomPrompt="1"/>
          </p:nvPr>
        </p:nvSpPr>
        <p:spPr>
          <a:xfrm>
            <a:off x="874713" y="333375"/>
            <a:ext cx="7735887" cy="1260491"/>
          </a:xfrm>
        </p:spPr>
        <p:txBody>
          <a:bodyPr>
            <a:normAutofit/>
          </a:bodyPr>
          <a:lstStyle>
            <a:lvl1pPr>
              <a:lnSpc>
                <a:spcPct val="110000"/>
              </a:lnSpc>
              <a:defRPr sz="3200"/>
            </a:lvl1pPr>
          </a:lstStyle>
          <a:p>
            <a:r>
              <a:rPr lang="en-US" dirty="0"/>
              <a:t>Click to edit heading</a:t>
            </a:r>
          </a:p>
        </p:txBody>
      </p:sp>
      <p:sp>
        <p:nvSpPr>
          <p:cNvPr id="3" name="Date Placeholder 2">
            <a:extLst>
              <a:ext uri="{FF2B5EF4-FFF2-40B4-BE49-F238E27FC236}">
                <a16:creationId xmlns:a16="http://schemas.microsoft.com/office/drawing/2014/main" id="{A5E83AD0-19C2-7B4E-8DC6-BE6E2F083C0D}"/>
              </a:ext>
            </a:extLst>
          </p:cNvPr>
          <p:cNvSpPr>
            <a:spLocks noGrp="1"/>
          </p:cNvSpPr>
          <p:nvPr>
            <p:ph type="dt" sz="half" idx="10"/>
          </p:nvPr>
        </p:nvSpPr>
        <p:spPr/>
        <p:txBody>
          <a:bodyPr/>
          <a:lstStyle/>
          <a:p>
            <a:fld id="{CB4625B5-9D39-B743-81F3-A2814805E14F}" type="datetimeFigureOut">
              <a:rPr lang="en-US" smtClean="0"/>
              <a:t>5/27/2021</a:t>
            </a:fld>
            <a:endParaRPr lang="en-US"/>
          </a:p>
        </p:txBody>
      </p:sp>
      <p:sp>
        <p:nvSpPr>
          <p:cNvPr id="4" name="Footer Placeholder 3">
            <a:extLst>
              <a:ext uri="{FF2B5EF4-FFF2-40B4-BE49-F238E27FC236}">
                <a16:creationId xmlns:a16="http://schemas.microsoft.com/office/drawing/2014/main" id="{036EF103-C21D-F842-A275-86D528B31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A65331-24B9-BC48-BFFC-1B322824AA71}"/>
              </a:ext>
            </a:extLst>
          </p:cNvPr>
          <p:cNvSpPr>
            <a:spLocks noGrp="1"/>
          </p:cNvSpPr>
          <p:nvPr>
            <p:ph type="sldNum" sz="quarter" idx="12"/>
          </p:nvPr>
        </p:nvSpPr>
        <p:spPr/>
        <p:txBody>
          <a:bodyPr/>
          <a:lstStyle/>
          <a:p>
            <a:fld id="{182ED1F7-0DAF-604F-AAD0-0B909AFF8955}" type="slidenum">
              <a:rPr lang="en-US" smtClean="0"/>
              <a:t>‹#›</a:t>
            </a:fld>
            <a:endParaRPr lang="en-US"/>
          </a:p>
        </p:txBody>
      </p:sp>
      <p:sp>
        <p:nvSpPr>
          <p:cNvPr id="7" name="Text Placeholder 6">
            <a:extLst>
              <a:ext uri="{FF2B5EF4-FFF2-40B4-BE49-F238E27FC236}">
                <a16:creationId xmlns:a16="http://schemas.microsoft.com/office/drawing/2014/main" id="{7BF25158-D1EC-F348-9011-51D907DBC953}"/>
              </a:ext>
            </a:extLst>
          </p:cNvPr>
          <p:cNvSpPr>
            <a:spLocks noGrp="1"/>
          </p:cNvSpPr>
          <p:nvPr>
            <p:ph type="body" sz="quarter" idx="13" hasCustomPrompt="1"/>
          </p:nvPr>
        </p:nvSpPr>
        <p:spPr>
          <a:xfrm>
            <a:off x="874713" y="1989138"/>
            <a:ext cx="10261601" cy="4140199"/>
          </a:xfrm>
        </p:spPr>
        <p:txBody>
          <a:bodyPr>
            <a:normAutofit/>
          </a:bodyPr>
          <a:lstStyle>
            <a:lvl1pPr marL="0" indent="0">
              <a:lnSpc>
                <a:spcPct val="110000"/>
              </a:lnSpc>
              <a:spcBef>
                <a:spcPts val="600"/>
              </a:spcBef>
              <a:spcAft>
                <a:spcPts val="600"/>
              </a:spcAft>
              <a:buFontTx/>
              <a:buNone/>
              <a:defRPr sz="1400" b="0" i="0">
                <a:latin typeface="Gotham Book" panose="02000604040000020004" pitchFamily="2" charset="0"/>
              </a:defRPr>
            </a:lvl1pPr>
            <a:lvl2pPr marL="457200" indent="0">
              <a:lnSpc>
                <a:spcPct val="110000"/>
              </a:lnSpc>
              <a:spcBef>
                <a:spcPts val="600"/>
              </a:spcBef>
              <a:spcAft>
                <a:spcPts val="600"/>
              </a:spcAft>
              <a:buFontTx/>
              <a:buNone/>
              <a:defRPr sz="1400"/>
            </a:lvl2pPr>
            <a:lvl3pPr marL="914400" indent="0">
              <a:buFontTx/>
              <a:buNone/>
              <a:defRPr/>
            </a:lvl3pPr>
            <a:lvl4pPr marL="1371600" indent="0">
              <a:buFontTx/>
              <a:buNone/>
              <a:defRPr/>
            </a:lvl4pPr>
            <a:lvl5pPr marL="1828800" indent="0">
              <a:buFontTx/>
              <a:buNone/>
              <a:defRPr/>
            </a:lvl5pPr>
          </a:lstStyle>
          <a:p>
            <a:pPr lvl="0"/>
            <a:r>
              <a:rPr lang="en-US" dirty="0"/>
              <a:t>Single column</a:t>
            </a:r>
          </a:p>
          <a:p>
            <a:pPr lvl="1"/>
            <a:r>
              <a:rPr lang="en-US" dirty="0"/>
              <a:t>Second level</a:t>
            </a:r>
          </a:p>
        </p:txBody>
      </p:sp>
    </p:spTree>
    <p:extLst>
      <p:ext uri="{BB962C8B-B14F-4D97-AF65-F5344CB8AC3E}">
        <p14:creationId xmlns:p14="http://schemas.microsoft.com/office/powerpoint/2010/main" val="2631480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06D771-A1A8-5C4F-BFFF-670F3BF049C0}"/>
              </a:ext>
            </a:extLst>
          </p:cNvPr>
          <p:cNvSpPr>
            <a:spLocks noGrp="1"/>
          </p:cNvSpPr>
          <p:nvPr>
            <p:ph type="title"/>
          </p:nvPr>
        </p:nvSpPr>
        <p:spPr>
          <a:xfrm>
            <a:off x="874713" y="333375"/>
            <a:ext cx="7735887" cy="1260491"/>
          </a:xfrm>
          <a:prstGeom prst="rect">
            <a:avLst/>
          </a:prstGeom>
        </p:spPr>
        <p:txBody>
          <a:bodyPr vert="horz" lIns="0" tIns="0" rIns="0" bIns="0" rtlCol="0" anchor="b">
            <a:normAutofit/>
          </a:bodyPr>
          <a:lstStyle/>
          <a:p>
            <a:r>
              <a:rPr lang="en-US" dirty="0"/>
              <a:t>Click to edit title</a:t>
            </a:r>
          </a:p>
        </p:txBody>
      </p:sp>
      <p:sp>
        <p:nvSpPr>
          <p:cNvPr id="3" name="Text Placeholder 2">
            <a:extLst>
              <a:ext uri="{FF2B5EF4-FFF2-40B4-BE49-F238E27FC236}">
                <a16:creationId xmlns:a16="http://schemas.microsoft.com/office/drawing/2014/main" id="{DB13BF7F-11F6-1C4D-99CF-CE562BB3F0AF}"/>
              </a:ext>
            </a:extLst>
          </p:cNvPr>
          <p:cNvSpPr>
            <a:spLocks noGrp="1"/>
          </p:cNvSpPr>
          <p:nvPr>
            <p:ph type="body" idx="1"/>
          </p:nvPr>
        </p:nvSpPr>
        <p:spPr>
          <a:xfrm>
            <a:off x="874713" y="1989137"/>
            <a:ext cx="10621962" cy="4140201"/>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3C0A62-22C4-9744-AECC-3519B6958B94}"/>
              </a:ext>
            </a:extLst>
          </p:cNvPr>
          <p:cNvSpPr>
            <a:spLocks noGrp="1"/>
          </p:cNvSpPr>
          <p:nvPr>
            <p:ph type="dt" sz="half" idx="2"/>
          </p:nvPr>
        </p:nvSpPr>
        <p:spPr>
          <a:xfrm>
            <a:off x="874713" y="6356350"/>
            <a:ext cx="2886075" cy="365125"/>
          </a:xfrm>
          <a:prstGeom prst="rect">
            <a:avLst/>
          </a:prstGeom>
        </p:spPr>
        <p:txBody>
          <a:bodyPr vert="horz" lIns="91440" tIns="45720" rIns="91440" bIns="45720" rtlCol="0" anchor="ctr"/>
          <a:lstStyle>
            <a:lvl1pPr algn="l">
              <a:defRPr sz="1200" b="0" i="0">
                <a:solidFill>
                  <a:schemeClr val="tx1">
                    <a:tint val="75000"/>
                  </a:schemeClr>
                </a:solidFill>
                <a:latin typeface="Gotham Book" panose="02000604040000020004" pitchFamily="2" charset="0"/>
              </a:defRPr>
            </a:lvl1pPr>
          </a:lstStyle>
          <a:p>
            <a:fld id="{CB4625B5-9D39-B743-81F3-A2814805E14F}" type="datetimeFigureOut">
              <a:rPr lang="en-US" smtClean="0"/>
              <a:pPr/>
              <a:t>5/27/2021</a:t>
            </a:fld>
            <a:endParaRPr lang="en-US" dirty="0"/>
          </a:p>
        </p:txBody>
      </p:sp>
      <p:sp>
        <p:nvSpPr>
          <p:cNvPr id="5" name="Footer Placeholder 4">
            <a:extLst>
              <a:ext uri="{FF2B5EF4-FFF2-40B4-BE49-F238E27FC236}">
                <a16:creationId xmlns:a16="http://schemas.microsoft.com/office/drawing/2014/main" id="{8CF717E9-455A-F348-8C78-C71CE2020400}"/>
              </a:ext>
            </a:extLst>
          </p:cNvPr>
          <p:cNvSpPr>
            <a:spLocks noGrp="1"/>
          </p:cNvSpPr>
          <p:nvPr>
            <p:ph type="ftr" sz="quarter" idx="3"/>
          </p:nvPr>
        </p:nvSpPr>
        <p:spPr>
          <a:xfrm>
            <a:off x="4128294"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otham Book" panose="02000604040000020004" pitchFamily="2" charset="0"/>
              </a:defRPr>
            </a:lvl1pPr>
          </a:lstStyle>
          <a:p>
            <a:endParaRPr lang="en-US" dirty="0"/>
          </a:p>
        </p:txBody>
      </p:sp>
      <p:sp>
        <p:nvSpPr>
          <p:cNvPr id="6" name="Slide Number Placeholder 5">
            <a:extLst>
              <a:ext uri="{FF2B5EF4-FFF2-40B4-BE49-F238E27FC236}">
                <a16:creationId xmlns:a16="http://schemas.microsoft.com/office/drawing/2014/main" id="{38C0806C-1593-2F4B-AA00-85AC9AF61E70}"/>
              </a:ext>
            </a:extLst>
          </p:cNvPr>
          <p:cNvSpPr>
            <a:spLocks noGrp="1"/>
          </p:cNvSpPr>
          <p:nvPr>
            <p:ph type="sldNum" sz="quarter" idx="4"/>
          </p:nvPr>
        </p:nvSpPr>
        <p:spPr>
          <a:xfrm>
            <a:off x="8610600" y="6356350"/>
            <a:ext cx="2886074" cy="365125"/>
          </a:xfrm>
          <a:prstGeom prst="rect">
            <a:avLst/>
          </a:prstGeom>
        </p:spPr>
        <p:txBody>
          <a:bodyPr vert="horz" lIns="91440" tIns="45720" rIns="91440" bIns="45720" rtlCol="0" anchor="ctr"/>
          <a:lstStyle>
            <a:lvl1pPr algn="r">
              <a:defRPr sz="1200" b="0" i="0">
                <a:solidFill>
                  <a:schemeClr val="tx1">
                    <a:tint val="75000"/>
                  </a:schemeClr>
                </a:solidFill>
                <a:latin typeface="Gotham Book" panose="02000604040000020004" pitchFamily="2" charset="0"/>
              </a:defRPr>
            </a:lvl1pPr>
          </a:lstStyle>
          <a:p>
            <a:fld id="{182ED1F7-0DAF-604F-AAD0-0B909AFF8955}" type="slidenum">
              <a:rPr lang="en-US" smtClean="0"/>
              <a:pPr/>
              <a:t>‹#›</a:t>
            </a:fld>
            <a:endParaRPr lang="en-US" dirty="0"/>
          </a:p>
        </p:txBody>
      </p:sp>
      <p:pic>
        <p:nvPicPr>
          <p:cNvPr id="8" name="Picture 7">
            <a:extLst>
              <a:ext uri="{FF2B5EF4-FFF2-40B4-BE49-F238E27FC236}">
                <a16:creationId xmlns:a16="http://schemas.microsoft.com/office/drawing/2014/main" id="{1E0D8443-8AE0-3344-A4A4-7509A7050738}"/>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9094516" y="0"/>
            <a:ext cx="2581547" cy="1073923"/>
          </a:xfrm>
          <a:prstGeom prst="rect">
            <a:avLst/>
          </a:prstGeom>
        </p:spPr>
      </p:pic>
    </p:spTree>
    <p:extLst>
      <p:ext uri="{BB962C8B-B14F-4D97-AF65-F5344CB8AC3E}">
        <p14:creationId xmlns:p14="http://schemas.microsoft.com/office/powerpoint/2010/main" val="23790944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719" r:id="rId5"/>
    <p:sldLayoutId id="2147483682" r:id="rId6"/>
    <p:sldLayoutId id="2147483684" r:id="rId7"/>
    <p:sldLayoutId id="2147483685" r:id="rId8"/>
    <p:sldLayoutId id="2147483715" r:id="rId9"/>
    <p:sldLayoutId id="2147483716" r:id="rId10"/>
    <p:sldLayoutId id="2147483717" r:id="rId11"/>
    <p:sldLayoutId id="2147483686" r:id="rId12"/>
    <p:sldLayoutId id="2147483687" r:id="rId13"/>
    <p:sldLayoutId id="2147483696" r:id="rId14"/>
    <p:sldLayoutId id="2147483694" r:id="rId15"/>
    <p:sldLayoutId id="2147483703" r:id="rId16"/>
    <p:sldLayoutId id="2147483697" r:id="rId17"/>
    <p:sldLayoutId id="2147483718" r:id="rId18"/>
    <p:sldLayoutId id="2147483688" r:id="rId19"/>
    <p:sldLayoutId id="2147483689" r:id="rId20"/>
    <p:sldLayoutId id="2147483714" r:id="rId21"/>
    <p:sldLayoutId id="2147483711" r:id="rId22"/>
    <p:sldLayoutId id="2147483698" r:id="rId23"/>
    <p:sldLayoutId id="2147483708" r:id="rId24"/>
    <p:sldLayoutId id="2147483676" r:id="rId25"/>
    <p:sldLayoutId id="2147483709" r:id="rId26"/>
    <p:sldLayoutId id="2147483706" r:id="rId27"/>
    <p:sldLayoutId id="2147483707" r:id="rId28"/>
    <p:sldLayoutId id="2147483690" r:id="rId29"/>
    <p:sldLayoutId id="2147483691" r:id="rId30"/>
    <p:sldLayoutId id="2147483705" r:id="rId31"/>
    <p:sldLayoutId id="2147483700" r:id="rId32"/>
    <p:sldLayoutId id="2147483701" r:id="rId33"/>
    <p:sldLayoutId id="2147483702" r:id="rId34"/>
  </p:sldLayoutIdLst>
  <p:txStyles>
    <p:titleStyle>
      <a:lvl1pPr algn="l" defTabSz="914400" rtl="0" eaLnBrk="1" latinLnBrk="0" hangingPunct="1">
        <a:lnSpc>
          <a:spcPct val="110000"/>
        </a:lnSpc>
        <a:spcBef>
          <a:spcPct val="0"/>
        </a:spcBef>
        <a:buNone/>
        <a:defRPr sz="3200" b="1" i="0" kern="1200">
          <a:solidFill>
            <a:schemeClr val="accent2"/>
          </a:solidFill>
          <a:latin typeface="Gotham Bold" panose="020006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Gotham Medium" panose="02000604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Gotham Book" panose="02000604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Gotham Book" panose="02000604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1" userDrawn="1">
          <p15:clr>
            <a:srgbClr val="F26B43"/>
          </p15:clr>
        </p15:guide>
        <p15:guide id="2" pos="7355" userDrawn="1">
          <p15:clr>
            <a:srgbClr val="F26B43"/>
          </p15:clr>
        </p15:guide>
        <p15:guide id="4" orient="horz" pos="3861">
          <p15:clr>
            <a:srgbClr val="F26B43"/>
          </p15:clr>
        </p15:guide>
        <p15:guide id="7" pos="5881" userDrawn="1">
          <p15:clr>
            <a:srgbClr val="F26B43"/>
          </p15:clr>
        </p15:guide>
        <p15:guide id="8" orient="horz" pos="210">
          <p15:clr>
            <a:srgbClr val="F26B43"/>
          </p15:clr>
        </p15:guide>
        <p15:guide id="9" orient="horz" pos="1003">
          <p15:clr>
            <a:srgbClr val="F26B43"/>
          </p15:clr>
        </p15:guide>
        <p15:guide id="10" orient="horz" pos="1253" userDrawn="1">
          <p15:clr>
            <a:srgbClr val="F26B43"/>
          </p15:clr>
        </p15:guide>
        <p15:guide id="11" orient="horz" pos="663" userDrawn="1">
          <p15:clr>
            <a:srgbClr val="F26B43"/>
          </p15:clr>
        </p15:guide>
        <p15:guide id="14" pos="438" userDrawn="1">
          <p15:clr>
            <a:srgbClr val="F26B43"/>
          </p15:clr>
        </p15:guide>
        <p15:guide id="15" pos="7242" userDrawn="1">
          <p15:clr>
            <a:srgbClr val="F26B43"/>
          </p15:clr>
        </p15:guide>
        <p15:guide id="16" orient="horz" pos="193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hyperlink" Target="https://www.oma.org.au/anatomy-out-home" TargetMode="External"/><Relationship Id="rId2" Type="http://schemas.openxmlformats.org/officeDocument/2006/relationships/slideLayout" Target="../slideLayouts/slideLayout3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842DDE-4256-4595-A68D-4C0A4F9AAC52}"/>
              </a:ext>
            </a:extLst>
          </p:cNvPr>
          <p:cNvPicPr>
            <a:picLocks noChangeAspect="1"/>
          </p:cNvPicPr>
          <p:nvPr/>
        </p:nvPicPr>
        <p:blipFill>
          <a:blip r:embed="rId4"/>
          <a:stretch>
            <a:fillRect/>
          </a:stretch>
        </p:blipFill>
        <p:spPr>
          <a:xfrm>
            <a:off x="0" y="0"/>
            <a:ext cx="12281833" cy="8187070"/>
          </a:xfrm>
          <a:prstGeom prst="rect">
            <a:avLst/>
          </a:prstGeom>
        </p:spPr>
      </p:pic>
      <p:sp>
        <p:nvSpPr>
          <p:cNvPr id="11" name="Rectangle 10">
            <a:extLst>
              <a:ext uri="{FF2B5EF4-FFF2-40B4-BE49-F238E27FC236}">
                <a16:creationId xmlns:a16="http://schemas.microsoft.com/office/drawing/2014/main" id="{BD5758B5-5781-AA41-BFA4-F29CB9533B83}"/>
              </a:ext>
            </a:extLst>
          </p:cNvPr>
          <p:cNvSpPr>
            <a:spLocks noChangeAspect="1"/>
          </p:cNvSpPr>
          <p:nvPr/>
        </p:nvSpPr>
        <p:spPr>
          <a:xfrm>
            <a:off x="250963" y="0"/>
            <a:ext cx="4616311" cy="563335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D501CB6-00ED-6B46-BED9-248D8DFA75C4}"/>
              </a:ext>
            </a:extLst>
          </p:cNvPr>
          <p:cNvSpPr>
            <a:spLocks noGrp="1"/>
          </p:cNvSpPr>
          <p:nvPr>
            <p:ph type="ctrTitle"/>
          </p:nvPr>
        </p:nvSpPr>
        <p:spPr>
          <a:xfrm>
            <a:off x="477878" y="1858034"/>
            <a:ext cx="4368189" cy="2579209"/>
          </a:xfrm>
        </p:spPr>
        <p:txBody>
          <a:bodyPr anchor="t">
            <a:noAutofit/>
          </a:bodyPr>
          <a:lstStyle>
            <a:lvl1pPr algn="l">
              <a:defRPr sz="4400" b="1" i="0">
                <a:solidFill>
                  <a:schemeClr val="bg1"/>
                </a:solidFill>
                <a:latin typeface="Gotham Bold" panose="02000604030000020004" pitchFamily="2" charset="0"/>
              </a:defRPr>
            </a:lvl1pPr>
          </a:lstStyle>
          <a:p>
            <a:r>
              <a:rPr lang="en-US" sz="4000" dirty="0"/>
              <a:t>Public attitudes reveal Out of Home’s broad  appeal</a:t>
            </a:r>
          </a:p>
        </p:txBody>
      </p:sp>
      <p:sp>
        <p:nvSpPr>
          <p:cNvPr id="13" name="Subtitle 2">
            <a:extLst>
              <a:ext uri="{FF2B5EF4-FFF2-40B4-BE49-F238E27FC236}">
                <a16:creationId xmlns:a16="http://schemas.microsoft.com/office/drawing/2014/main" id="{F48CB742-8F14-814F-BB8A-C039035E671C}"/>
              </a:ext>
            </a:extLst>
          </p:cNvPr>
          <p:cNvSpPr>
            <a:spLocks noGrp="1"/>
          </p:cNvSpPr>
          <p:nvPr>
            <p:ph type="subTitle" idx="1"/>
          </p:nvPr>
        </p:nvSpPr>
        <p:spPr>
          <a:xfrm>
            <a:off x="526086" y="4876338"/>
            <a:ext cx="3826669" cy="609593"/>
          </a:xfrm>
        </p:spPr>
        <p:txBody>
          <a:bodyPr/>
          <a:lstStyle>
            <a:lvl1pPr marL="0" indent="0" algn="l">
              <a:buNone/>
              <a:defRPr sz="2400" b="0" i="0">
                <a:solidFill>
                  <a:schemeClr val="tx1"/>
                </a:solidFill>
                <a:latin typeface="Gotham Mediu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chemeClr val="bg1"/>
                </a:solidFill>
              </a:rPr>
              <a:t>May 2021</a:t>
            </a:r>
          </a:p>
        </p:txBody>
      </p:sp>
      <p:cxnSp>
        <p:nvCxnSpPr>
          <p:cNvPr id="14" name="Straight Connector 13">
            <a:extLst>
              <a:ext uri="{FF2B5EF4-FFF2-40B4-BE49-F238E27FC236}">
                <a16:creationId xmlns:a16="http://schemas.microsoft.com/office/drawing/2014/main" id="{B0B499F3-AE75-5646-A17E-79E67C050447}"/>
              </a:ext>
            </a:extLst>
          </p:cNvPr>
          <p:cNvCxnSpPr>
            <a:cxnSpLocks/>
          </p:cNvCxnSpPr>
          <p:nvPr/>
        </p:nvCxnSpPr>
        <p:spPr>
          <a:xfrm>
            <a:off x="512438" y="4689356"/>
            <a:ext cx="2092845" cy="0"/>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pic>
        <p:nvPicPr>
          <p:cNvPr id="9" name="Picture 8">
            <a:extLst>
              <a:ext uri="{FF2B5EF4-FFF2-40B4-BE49-F238E27FC236}">
                <a16:creationId xmlns:a16="http://schemas.microsoft.com/office/drawing/2014/main" id="{D1C81133-100D-124F-A737-D172A8A0D3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10453" y="0"/>
            <a:ext cx="2581547" cy="1073923"/>
          </a:xfrm>
          <a:prstGeom prst="rect">
            <a:avLst/>
          </a:prstGeom>
        </p:spPr>
      </p:pic>
      <p:pic>
        <p:nvPicPr>
          <p:cNvPr id="10" name="Picture 9" descr="AnatomyOfOoh.png">
            <a:extLst>
              <a:ext uri="{FF2B5EF4-FFF2-40B4-BE49-F238E27FC236}">
                <a16:creationId xmlns:a16="http://schemas.microsoft.com/office/drawing/2014/main" id="{38C83070-7124-43E0-8EA5-5424C6770C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2516" y="176305"/>
            <a:ext cx="2276174" cy="1426036"/>
          </a:xfrm>
          <a:prstGeom prst="rect">
            <a:avLst/>
          </a:prstGeom>
        </p:spPr>
      </p:pic>
    </p:spTree>
    <p:custDataLst>
      <p:tags r:id="rId1"/>
    </p:custDataLst>
    <p:extLst>
      <p:ext uri="{BB962C8B-B14F-4D97-AF65-F5344CB8AC3E}">
        <p14:creationId xmlns:p14="http://schemas.microsoft.com/office/powerpoint/2010/main" val="764473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84D6F2-6D6B-4F9D-8FD7-A480E3A8BA72}"/>
              </a:ext>
            </a:extLst>
          </p:cNvPr>
          <p:cNvPicPr>
            <a:picLocks noChangeAspect="1"/>
          </p:cNvPicPr>
          <p:nvPr/>
        </p:nvPicPr>
        <p:blipFill rotWithShape="1">
          <a:blip r:embed="rId3"/>
          <a:srcRect l="32735" t="190" r="13229" b="-190"/>
          <a:stretch/>
        </p:blipFill>
        <p:spPr>
          <a:xfrm>
            <a:off x="583080" y="-5238"/>
            <a:ext cx="4911674" cy="6059685"/>
          </a:xfrm>
          <a:prstGeom prst="rect">
            <a:avLst/>
          </a:prstGeom>
        </p:spPr>
      </p:pic>
      <p:sp>
        <p:nvSpPr>
          <p:cNvPr id="4" name="Text Placeholder 3">
            <a:extLst>
              <a:ext uri="{FF2B5EF4-FFF2-40B4-BE49-F238E27FC236}">
                <a16:creationId xmlns:a16="http://schemas.microsoft.com/office/drawing/2014/main" id="{2185E7A1-CDB5-4904-A084-450F129524DE}"/>
              </a:ext>
            </a:extLst>
          </p:cNvPr>
          <p:cNvSpPr>
            <a:spLocks noGrp="1"/>
          </p:cNvSpPr>
          <p:nvPr>
            <p:ph type="body" sz="quarter" idx="20"/>
          </p:nvPr>
        </p:nvSpPr>
        <p:spPr>
          <a:xfrm>
            <a:off x="5383596" y="1624530"/>
            <a:ext cx="6694104" cy="1233579"/>
          </a:xfrm>
        </p:spPr>
        <p:txBody>
          <a:bodyPr>
            <a:noAutofit/>
          </a:bodyPr>
          <a:lstStyle/>
          <a:p>
            <a:pPr defTabSz="1219170">
              <a:lnSpc>
                <a:spcPct val="100000"/>
              </a:lnSpc>
              <a:spcBef>
                <a:spcPts val="0"/>
              </a:spcBef>
            </a:pPr>
            <a:r>
              <a:rPr lang="en-US" dirty="0">
                <a:solidFill>
                  <a:srgbClr val="FFC30B"/>
                </a:solidFill>
              </a:rPr>
              <a:t>Consumer research shows people like OOH</a:t>
            </a:r>
            <a:endParaRPr lang="en-AU" dirty="0">
              <a:solidFill>
                <a:srgbClr val="FFC30B"/>
              </a:solidFill>
            </a:endParaRPr>
          </a:p>
        </p:txBody>
      </p:sp>
      <p:sp>
        <p:nvSpPr>
          <p:cNvPr id="5" name="Text Placeholder 4">
            <a:extLst>
              <a:ext uri="{FF2B5EF4-FFF2-40B4-BE49-F238E27FC236}">
                <a16:creationId xmlns:a16="http://schemas.microsoft.com/office/drawing/2014/main" id="{7D86697C-298B-4E55-B52F-50233A6CEF2E}"/>
              </a:ext>
            </a:extLst>
          </p:cNvPr>
          <p:cNvSpPr>
            <a:spLocks noGrp="1"/>
          </p:cNvSpPr>
          <p:nvPr>
            <p:ph type="body" sz="quarter" idx="21"/>
          </p:nvPr>
        </p:nvSpPr>
        <p:spPr>
          <a:xfrm>
            <a:off x="6089364" y="1461811"/>
            <a:ext cx="5282568" cy="325438"/>
          </a:xfrm>
        </p:spPr>
        <p:txBody>
          <a:bodyPr/>
          <a:lstStyle/>
          <a:p>
            <a:r>
              <a:rPr lang="en-AU" b="1" dirty="0">
                <a:solidFill>
                  <a:srgbClr val="003D69"/>
                </a:solidFill>
                <a:latin typeface="Gotham Bold" pitchFamily="50" charset="0"/>
                <a:cs typeface="Gotham Bold" pitchFamily="50" charset="0"/>
              </a:rPr>
              <a:t>Background</a:t>
            </a:r>
          </a:p>
        </p:txBody>
      </p:sp>
      <p:sp>
        <p:nvSpPr>
          <p:cNvPr id="9" name="TextBox 8">
            <a:extLst>
              <a:ext uri="{FF2B5EF4-FFF2-40B4-BE49-F238E27FC236}">
                <a16:creationId xmlns:a16="http://schemas.microsoft.com/office/drawing/2014/main" id="{D6749B6A-7F0C-4DE1-BD14-0610E6BF1772}"/>
              </a:ext>
            </a:extLst>
          </p:cNvPr>
          <p:cNvSpPr txBox="1"/>
          <p:nvPr/>
        </p:nvSpPr>
        <p:spPr>
          <a:xfrm>
            <a:off x="5882185" y="3281488"/>
            <a:ext cx="6059606" cy="4031873"/>
          </a:xfrm>
          <a:prstGeom prst="rect">
            <a:avLst/>
          </a:prstGeom>
          <a:noFill/>
        </p:spPr>
        <p:txBody>
          <a:bodyPr wrap="square" rtlCol="0">
            <a:spAutoFit/>
          </a:bodyPr>
          <a:lstStyle/>
          <a:p>
            <a:pPr algn="ctr"/>
            <a:r>
              <a:rPr lang="en-AU" sz="1600" dirty="0">
                <a:solidFill>
                  <a:srgbClr val="003D69"/>
                </a:solidFill>
                <a:latin typeface="Gotham Book" pitchFamily="50" charset="0"/>
                <a:cs typeface="Gotham Book" pitchFamily="50" charset="0"/>
              </a:rPr>
              <a:t>We know that Out of Home (OOH) is an effective reach medium, broadcasting to people when they are out and about. But what do our audiences think of the big, bold, and bright canvas that is Outdoor advertising? </a:t>
            </a:r>
            <a:endParaRPr lang="en-US" sz="1600" dirty="0">
              <a:solidFill>
                <a:srgbClr val="003D69"/>
              </a:solidFill>
              <a:latin typeface="Gotham Book" pitchFamily="50" charset="0"/>
              <a:cs typeface="Gotham Book" pitchFamily="50" charset="0"/>
            </a:endParaRPr>
          </a:p>
          <a:p>
            <a:pPr algn="ctr"/>
            <a:endParaRPr lang="en-US" sz="1600" dirty="0">
              <a:solidFill>
                <a:srgbClr val="003D69"/>
              </a:solidFill>
              <a:latin typeface="Gotham Book" pitchFamily="50" charset="0"/>
              <a:cs typeface="Gotham Book" pitchFamily="50" charset="0"/>
            </a:endParaRPr>
          </a:p>
          <a:p>
            <a:pPr algn="ctr"/>
            <a:r>
              <a:rPr lang="en-US" sz="1600" dirty="0">
                <a:solidFill>
                  <a:srgbClr val="003D69"/>
                </a:solidFill>
                <a:latin typeface="Gotham Book" pitchFamily="50" charset="0"/>
                <a:cs typeface="Gotham Book" pitchFamily="50" charset="0"/>
              </a:rPr>
              <a:t>Our research found that everyday Aussies like OOH when it’s at its best: simple, creative and informative. Reach was seen as a key strength, with OOH serving as an ‘always on’ touchpoint for people outside the home.</a:t>
            </a:r>
          </a:p>
          <a:p>
            <a:pPr algn="ctr"/>
            <a:endParaRPr lang="en-US" sz="1600" dirty="0">
              <a:solidFill>
                <a:srgbClr val="003D69"/>
              </a:solidFill>
              <a:latin typeface="Gotham Book" pitchFamily="50" charset="0"/>
              <a:cs typeface="Gotham Book" pitchFamily="50" charset="0"/>
            </a:endParaRPr>
          </a:p>
          <a:p>
            <a:pPr algn="ctr"/>
            <a:r>
              <a:rPr lang="en-US" sz="1600" dirty="0">
                <a:solidFill>
                  <a:srgbClr val="003D69"/>
                </a:solidFill>
                <a:latin typeface="Gotham Book" pitchFamily="50" charset="0"/>
                <a:cs typeface="Gotham Book" pitchFamily="50" charset="0"/>
              </a:rPr>
              <a:t>The survey, conducted by </a:t>
            </a:r>
            <a:r>
              <a:rPr lang="en-US" sz="1600" dirty="0" err="1">
                <a:solidFill>
                  <a:srgbClr val="003D69"/>
                </a:solidFill>
                <a:latin typeface="Gotham Book" pitchFamily="50" charset="0"/>
                <a:cs typeface="Gotham Book" pitchFamily="50" charset="0"/>
              </a:rPr>
              <a:t>Dynata</a:t>
            </a:r>
            <a:r>
              <a:rPr lang="en-US" sz="1600" dirty="0">
                <a:solidFill>
                  <a:srgbClr val="003D69"/>
                </a:solidFill>
                <a:latin typeface="Gotham Book" pitchFamily="50" charset="0"/>
                <a:cs typeface="Gotham Book" pitchFamily="50" charset="0"/>
              </a:rPr>
              <a:t>, ran during January in CBD and metropolitan areas across Sydney, Melbourne and Brisbane.</a:t>
            </a:r>
          </a:p>
          <a:p>
            <a:pPr algn="ctr"/>
            <a:endParaRPr lang="en-US" sz="1600" dirty="0">
              <a:solidFill>
                <a:srgbClr val="003D69"/>
              </a:solidFill>
              <a:latin typeface="Gotham Book" pitchFamily="50" charset="0"/>
              <a:cs typeface="Gotham Book" pitchFamily="50" charset="0"/>
            </a:endParaRPr>
          </a:p>
          <a:p>
            <a:pPr algn="ctr"/>
            <a:endParaRPr lang="en-US" sz="1600" dirty="0">
              <a:solidFill>
                <a:srgbClr val="003D69"/>
              </a:solidFill>
              <a:latin typeface="Gotham Book" pitchFamily="50" charset="0"/>
              <a:cs typeface="Gotham Book" pitchFamily="50" charset="0"/>
            </a:endParaRPr>
          </a:p>
          <a:p>
            <a:pPr algn="ctr"/>
            <a:endParaRPr lang="en-US" sz="1600" dirty="0">
              <a:solidFill>
                <a:srgbClr val="003D69"/>
              </a:solidFill>
              <a:latin typeface="Gotham Book" pitchFamily="50" charset="0"/>
              <a:cs typeface="Gotham Book" pitchFamily="50" charset="0"/>
            </a:endParaRPr>
          </a:p>
        </p:txBody>
      </p:sp>
      <p:sp>
        <p:nvSpPr>
          <p:cNvPr id="7" name="Rectangle 6">
            <a:extLst>
              <a:ext uri="{FF2B5EF4-FFF2-40B4-BE49-F238E27FC236}">
                <a16:creationId xmlns:a16="http://schemas.microsoft.com/office/drawing/2014/main" id="{3B13AF25-37FC-4D77-A024-4C6CDB27BED9}"/>
              </a:ext>
            </a:extLst>
          </p:cNvPr>
          <p:cNvSpPr/>
          <p:nvPr/>
        </p:nvSpPr>
        <p:spPr>
          <a:xfrm>
            <a:off x="416400" y="6578801"/>
            <a:ext cx="10111621" cy="215444"/>
          </a:xfrm>
          <a:prstGeom prst="rect">
            <a:avLst/>
          </a:prstGeom>
        </p:spPr>
        <p:txBody>
          <a:bodyPr wrap="square">
            <a:spAutoFit/>
          </a:bodyPr>
          <a:lstStyle/>
          <a:p>
            <a:r>
              <a:rPr lang="en-US" sz="800" dirty="0">
                <a:solidFill>
                  <a:srgbClr val="003D69"/>
                </a:solidFill>
                <a:latin typeface="Gotham Book" pitchFamily="50" charset="0"/>
                <a:cs typeface="Gotham Book" pitchFamily="50" charset="0"/>
              </a:rPr>
              <a:t>Source: </a:t>
            </a:r>
            <a:r>
              <a:rPr lang="en-AU" sz="800" dirty="0" err="1">
                <a:solidFill>
                  <a:srgbClr val="003D69"/>
                </a:solidFill>
                <a:latin typeface="Gotham Book" pitchFamily="50" charset="0"/>
                <a:cs typeface="Gotham Book" pitchFamily="50" charset="0"/>
              </a:rPr>
              <a:t>Dynata</a:t>
            </a:r>
            <a:r>
              <a:rPr lang="en-AU" sz="800" dirty="0">
                <a:solidFill>
                  <a:srgbClr val="003D69"/>
                </a:solidFill>
                <a:latin typeface="Gotham Book" pitchFamily="50" charset="0"/>
                <a:cs typeface="Gotham Book" pitchFamily="50" charset="0"/>
              </a:rPr>
              <a:t> survey commissioned by the OMA, January 2021, n=1,241, Sydney, Parramatta, Northern Beaches, Melbourne, Brisbane, Gold Coast.</a:t>
            </a:r>
          </a:p>
        </p:txBody>
      </p:sp>
    </p:spTree>
    <p:extLst>
      <p:ext uri="{BB962C8B-B14F-4D97-AF65-F5344CB8AC3E}">
        <p14:creationId xmlns:p14="http://schemas.microsoft.com/office/powerpoint/2010/main" val="1942583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4D45-42CD-42C7-B634-C5A7231BB0F4}"/>
              </a:ext>
            </a:extLst>
          </p:cNvPr>
          <p:cNvSpPr>
            <a:spLocks noGrp="1"/>
          </p:cNvSpPr>
          <p:nvPr>
            <p:ph type="title"/>
          </p:nvPr>
        </p:nvSpPr>
        <p:spPr>
          <a:xfrm>
            <a:off x="544642" y="418807"/>
            <a:ext cx="7908242" cy="549275"/>
          </a:xfrm>
        </p:spPr>
        <p:txBody>
          <a:bodyPr anchor="t">
            <a:noAutofit/>
          </a:bodyPr>
          <a:lstStyle/>
          <a:p>
            <a:r>
              <a:rPr lang="en-AU" sz="3600" dirty="0">
                <a:solidFill>
                  <a:srgbClr val="6C6B6A"/>
                </a:solidFill>
                <a:latin typeface="Gotham Bold" pitchFamily="50" charset="0"/>
                <a:cs typeface="Gotham Bold" pitchFamily="50" charset="0"/>
              </a:rPr>
              <a:t>People either like or don’t</a:t>
            </a:r>
            <a:br>
              <a:rPr lang="en-AU" sz="3600" dirty="0">
                <a:solidFill>
                  <a:srgbClr val="6C6B6A"/>
                </a:solidFill>
                <a:latin typeface="Gotham Bold" pitchFamily="50" charset="0"/>
                <a:cs typeface="Gotham Bold" pitchFamily="50" charset="0"/>
              </a:rPr>
            </a:br>
            <a:r>
              <a:rPr lang="en-AU" sz="3600" dirty="0">
                <a:solidFill>
                  <a:srgbClr val="6C6B6A"/>
                </a:solidFill>
                <a:latin typeface="Gotham Bold" pitchFamily="50" charset="0"/>
                <a:cs typeface="Gotham Bold" pitchFamily="50" charset="0"/>
              </a:rPr>
              <a:t>mind OOH</a:t>
            </a:r>
          </a:p>
        </p:txBody>
      </p:sp>
      <p:sp>
        <p:nvSpPr>
          <p:cNvPr id="8" name="TextBox 7">
            <a:extLst>
              <a:ext uri="{FF2B5EF4-FFF2-40B4-BE49-F238E27FC236}">
                <a16:creationId xmlns:a16="http://schemas.microsoft.com/office/drawing/2014/main" id="{F68365E5-04E4-4F69-8ECF-7C41A1B36A2B}"/>
              </a:ext>
            </a:extLst>
          </p:cNvPr>
          <p:cNvSpPr txBox="1"/>
          <p:nvPr/>
        </p:nvSpPr>
        <p:spPr>
          <a:xfrm>
            <a:off x="343675" y="6596003"/>
            <a:ext cx="10751044" cy="215444"/>
          </a:xfrm>
          <a:prstGeom prst="rect">
            <a:avLst/>
          </a:prstGeom>
          <a:noFill/>
        </p:spPr>
        <p:txBody>
          <a:bodyPr wrap="square" rtlCol="0">
            <a:spAutoFit/>
          </a:bodyPr>
          <a:lstStyle/>
          <a:p>
            <a:r>
              <a:rPr lang="en-US" sz="800" dirty="0">
                <a:solidFill>
                  <a:srgbClr val="003D69"/>
                </a:solidFill>
                <a:latin typeface="Gotham Book" pitchFamily="50" charset="0"/>
                <a:cs typeface="Gotham Book" pitchFamily="50" charset="0"/>
              </a:rPr>
              <a:t>Source: </a:t>
            </a:r>
            <a:r>
              <a:rPr lang="en-AU" sz="800" dirty="0" err="1">
                <a:solidFill>
                  <a:srgbClr val="003D69"/>
                </a:solidFill>
                <a:latin typeface="Gotham Book" pitchFamily="50" charset="0"/>
                <a:cs typeface="Gotham Book" pitchFamily="50" charset="0"/>
              </a:rPr>
              <a:t>Dynata</a:t>
            </a:r>
            <a:r>
              <a:rPr lang="en-AU" sz="800" dirty="0">
                <a:solidFill>
                  <a:srgbClr val="003D69"/>
                </a:solidFill>
                <a:latin typeface="Gotham Book" pitchFamily="50" charset="0"/>
                <a:cs typeface="Gotham Book" pitchFamily="50" charset="0"/>
              </a:rPr>
              <a:t> survey commissioned by the OMA, January 2021, n=1,241, Sydney, Parramatta, Northern Beaches, Melbourne, Brisbane, Gold Coast.</a:t>
            </a:r>
          </a:p>
        </p:txBody>
      </p:sp>
      <p:sp>
        <p:nvSpPr>
          <p:cNvPr id="3" name="TextBox 2">
            <a:extLst>
              <a:ext uri="{FF2B5EF4-FFF2-40B4-BE49-F238E27FC236}">
                <a16:creationId xmlns:a16="http://schemas.microsoft.com/office/drawing/2014/main" id="{A1D42F90-8F2B-4241-A1F0-EB8CB607EE8C}"/>
              </a:ext>
            </a:extLst>
          </p:cNvPr>
          <p:cNvSpPr txBox="1"/>
          <p:nvPr/>
        </p:nvSpPr>
        <p:spPr>
          <a:xfrm>
            <a:off x="429938" y="1830221"/>
            <a:ext cx="10362109" cy="400110"/>
          </a:xfrm>
          <a:prstGeom prst="rect">
            <a:avLst/>
          </a:prstGeom>
          <a:noFill/>
        </p:spPr>
        <p:txBody>
          <a:bodyPr wrap="square" rtlCol="0">
            <a:spAutoFit/>
          </a:bodyPr>
          <a:lstStyle/>
          <a:p>
            <a:r>
              <a:rPr lang="en-US" sz="2000" dirty="0">
                <a:solidFill>
                  <a:srgbClr val="003D69"/>
                </a:solidFill>
                <a:latin typeface="Gotham Book" pitchFamily="50" charset="0"/>
                <a:cs typeface="Gotham Book" pitchFamily="50" charset="0"/>
              </a:rPr>
              <a:t>We asked Australians how they feel about OOH advertising:</a:t>
            </a:r>
            <a:endParaRPr lang="en-AU" sz="2000" i="1" dirty="0">
              <a:solidFill>
                <a:srgbClr val="003D69"/>
              </a:solidFill>
              <a:latin typeface="Gotham Book" pitchFamily="50" charset="0"/>
              <a:cs typeface="Gotham Book" pitchFamily="50" charset="0"/>
            </a:endParaRPr>
          </a:p>
        </p:txBody>
      </p:sp>
      <p:pic>
        <p:nvPicPr>
          <p:cNvPr id="5" name="Picture 4" descr="A picture containing text&#10;&#10;Description automatically generated">
            <a:extLst>
              <a:ext uri="{FF2B5EF4-FFF2-40B4-BE49-F238E27FC236}">
                <a16:creationId xmlns:a16="http://schemas.microsoft.com/office/drawing/2014/main" id="{04313D57-AE34-4ED8-B34D-770E3D430031}"/>
              </a:ext>
            </a:extLst>
          </p:cNvPr>
          <p:cNvPicPr>
            <a:picLocks noChangeAspect="1"/>
          </p:cNvPicPr>
          <p:nvPr/>
        </p:nvPicPr>
        <p:blipFill rotWithShape="1">
          <a:blip r:embed="rId4"/>
          <a:srcRect b="5815"/>
          <a:stretch/>
        </p:blipFill>
        <p:spPr>
          <a:xfrm>
            <a:off x="6512961" y="2932707"/>
            <a:ext cx="5335364" cy="3349256"/>
          </a:xfrm>
          <a:prstGeom prst="rect">
            <a:avLst/>
          </a:prstGeom>
        </p:spPr>
      </p:pic>
      <p:sp>
        <p:nvSpPr>
          <p:cNvPr id="13" name="TextBox 12">
            <a:extLst>
              <a:ext uri="{FF2B5EF4-FFF2-40B4-BE49-F238E27FC236}">
                <a16:creationId xmlns:a16="http://schemas.microsoft.com/office/drawing/2014/main" id="{BA44F5B4-47B3-4E69-B828-1E9AAE73CE42}"/>
              </a:ext>
            </a:extLst>
          </p:cNvPr>
          <p:cNvSpPr txBox="1"/>
          <p:nvPr/>
        </p:nvSpPr>
        <p:spPr>
          <a:xfrm>
            <a:off x="597317" y="4951777"/>
            <a:ext cx="3538994" cy="830997"/>
          </a:xfrm>
          <a:prstGeom prst="rect">
            <a:avLst/>
          </a:prstGeom>
          <a:noFill/>
        </p:spPr>
        <p:txBody>
          <a:bodyPr wrap="square" rtlCol="0">
            <a:spAutoFit/>
          </a:bodyPr>
          <a:lstStyle/>
          <a:p>
            <a:pPr algn="ctr"/>
            <a:r>
              <a:rPr lang="en-AU" sz="1600" dirty="0">
                <a:solidFill>
                  <a:srgbClr val="003D69"/>
                </a:solidFill>
                <a:latin typeface="Gotham Book" pitchFamily="50" charset="0"/>
                <a:cs typeface="Gotham Book" pitchFamily="50" charset="0"/>
              </a:rPr>
              <a:t>Feel positive and/or neutral toward OOH</a:t>
            </a:r>
          </a:p>
          <a:p>
            <a:pPr algn="ctr"/>
            <a:endParaRPr lang="en-AU" sz="1600" dirty="0">
              <a:solidFill>
                <a:srgbClr val="003D69"/>
              </a:solidFill>
              <a:latin typeface="Gotham Book" pitchFamily="50" charset="0"/>
              <a:cs typeface="Gotham Book" pitchFamily="50" charset="0"/>
            </a:endParaRPr>
          </a:p>
        </p:txBody>
      </p:sp>
      <p:sp>
        <p:nvSpPr>
          <p:cNvPr id="14" name="TextBox 13">
            <a:extLst>
              <a:ext uri="{FF2B5EF4-FFF2-40B4-BE49-F238E27FC236}">
                <a16:creationId xmlns:a16="http://schemas.microsoft.com/office/drawing/2014/main" id="{2A7876BA-F3A3-4E52-8D6E-C49ACF27FF2D}"/>
              </a:ext>
            </a:extLst>
          </p:cNvPr>
          <p:cNvSpPr txBox="1"/>
          <p:nvPr/>
        </p:nvSpPr>
        <p:spPr>
          <a:xfrm>
            <a:off x="645780" y="3085228"/>
            <a:ext cx="3490530" cy="1862048"/>
          </a:xfrm>
          <a:prstGeom prst="rect">
            <a:avLst/>
          </a:prstGeom>
          <a:noFill/>
        </p:spPr>
        <p:txBody>
          <a:bodyPr wrap="square" rtlCol="0">
            <a:spAutoFit/>
          </a:bodyPr>
          <a:lstStyle/>
          <a:p>
            <a:pPr algn="ctr"/>
            <a:r>
              <a:rPr lang="en-AU" sz="11500" dirty="0">
                <a:solidFill>
                  <a:srgbClr val="FF0000"/>
                </a:solidFill>
                <a:latin typeface="Gotham Bold" pitchFamily="50" charset="0"/>
                <a:cs typeface="Gotham Bold" pitchFamily="50" charset="0"/>
              </a:rPr>
              <a:t>74</a:t>
            </a:r>
            <a:r>
              <a:rPr lang="en-AU" sz="6000" dirty="0">
                <a:solidFill>
                  <a:srgbClr val="FF0000"/>
                </a:solidFill>
                <a:latin typeface="Gotham Bold" pitchFamily="50" charset="0"/>
                <a:cs typeface="Gotham Bold" pitchFamily="50" charset="0"/>
              </a:rPr>
              <a:t>%</a:t>
            </a:r>
            <a:endParaRPr lang="en-AU" sz="8000" dirty="0">
              <a:solidFill>
                <a:srgbClr val="FF0000"/>
              </a:solidFill>
              <a:latin typeface="Gotham Bold" pitchFamily="50" charset="0"/>
              <a:cs typeface="Gotham Bold" pitchFamily="50" charset="0"/>
            </a:endParaRPr>
          </a:p>
        </p:txBody>
      </p:sp>
      <p:cxnSp>
        <p:nvCxnSpPr>
          <p:cNvPr id="16" name="Straight Connector 15">
            <a:extLst>
              <a:ext uri="{FF2B5EF4-FFF2-40B4-BE49-F238E27FC236}">
                <a16:creationId xmlns:a16="http://schemas.microsoft.com/office/drawing/2014/main" id="{2A1E1376-A85B-470C-BF3E-6BE8E8D0DFF3}"/>
              </a:ext>
            </a:extLst>
          </p:cNvPr>
          <p:cNvCxnSpPr>
            <a:cxnSpLocks/>
          </p:cNvCxnSpPr>
          <p:nvPr/>
        </p:nvCxnSpPr>
        <p:spPr>
          <a:xfrm>
            <a:off x="645780" y="4773540"/>
            <a:ext cx="3490530" cy="0"/>
          </a:xfrm>
          <a:prstGeom prst="line">
            <a:avLst/>
          </a:prstGeom>
          <a:ln w="76200">
            <a:solidFill>
              <a:srgbClr val="FFCC66"/>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57995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4D45-42CD-42C7-B634-C5A7231BB0F4}"/>
              </a:ext>
            </a:extLst>
          </p:cNvPr>
          <p:cNvSpPr>
            <a:spLocks noGrp="1"/>
          </p:cNvSpPr>
          <p:nvPr>
            <p:ph type="title"/>
          </p:nvPr>
        </p:nvSpPr>
        <p:spPr>
          <a:xfrm>
            <a:off x="544641" y="418807"/>
            <a:ext cx="8441097" cy="549275"/>
          </a:xfrm>
        </p:spPr>
        <p:txBody>
          <a:bodyPr anchor="t">
            <a:noAutofit/>
          </a:bodyPr>
          <a:lstStyle/>
          <a:p>
            <a:r>
              <a:rPr lang="en-AU" sz="3600" dirty="0">
                <a:solidFill>
                  <a:srgbClr val="6C6B6A"/>
                </a:solidFill>
                <a:latin typeface="Gotham Bold" pitchFamily="50" charset="0"/>
                <a:cs typeface="Gotham Bold" pitchFamily="50" charset="0"/>
              </a:rPr>
              <a:t>Eye catching images, originality, and clarity valued most</a:t>
            </a:r>
          </a:p>
        </p:txBody>
      </p:sp>
      <p:sp>
        <p:nvSpPr>
          <p:cNvPr id="8" name="TextBox 7">
            <a:extLst>
              <a:ext uri="{FF2B5EF4-FFF2-40B4-BE49-F238E27FC236}">
                <a16:creationId xmlns:a16="http://schemas.microsoft.com/office/drawing/2014/main" id="{F68365E5-04E4-4F69-8ECF-7C41A1B36A2B}"/>
              </a:ext>
            </a:extLst>
          </p:cNvPr>
          <p:cNvSpPr txBox="1"/>
          <p:nvPr/>
        </p:nvSpPr>
        <p:spPr>
          <a:xfrm>
            <a:off x="343675" y="6596003"/>
            <a:ext cx="10751044" cy="215444"/>
          </a:xfrm>
          <a:prstGeom prst="rect">
            <a:avLst/>
          </a:prstGeom>
          <a:noFill/>
        </p:spPr>
        <p:txBody>
          <a:bodyPr wrap="square" rtlCol="0">
            <a:spAutoFit/>
          </a:bodyPr>
          <a:lstStyle/>
          <a:p>
            <a:r>
              <a:rPr lang="en-US" sz="800" dirty="0">
                <a:solidFill>
                  <a:srgbClr val="003D69"/>
                </a:solidFill>
                <a:latin typeface="Gotham Book" pitchFamily="50" charset="0"/>
                <a:cs typeface="Gotham Book" pitchFamily="50" charset="0"/>
              </a:rPr>
              <a:t>Source: </a:t>
            </a:r>
            <a:r>
              <a:rPr lang="en-AU" sz="800" dirty="0" err="1">
                <a:solidFill>
                  <a:srgbClr val="003D69"/>
                </a:solidFill>
                <a:latin typeface="Gotham Book" pitchFamily="50" charset="0"/>
                <a:cs typeface="Gotham Book" pitchFamily="50" charset="0"/>
              </a:rPr>
              <a:t>Dynata</a:t>
            </a:r>
            <a:r>
              <a:rPr lang="en-AU" sz="800" dirty="0">
                <a:solidFill>
                  <a:srgbClr val="003D69"/>
                </a:solidFill>
                <a:latin typeface="Gotham Book" pitchFamily="50" charset="0"/>
                <a:cs typeface="Gotham Book" pitchFamily="50" charset="0"/>
              </a:rPr>
              <a:t> survey commissioned by the OMA, January 2021, n=1,241, Sydney, Parramatta, Northern Beaches, Melbourne, Brisbane, Gold Coast.</a:t>
            </a:r>
          </a:p>
        </p:txBody>
      </p:sp>
      <p:grpSp>
        <p:nvGrpSpPr>
          <p:cNvPr id="4" name="Group 3">
            <a:extLst>
              <a:ext uri="{FF2B5EF4-FFF2-40B4-BE49-F238E27FC236}">
                <a16:creationId xmlns:a16="http://schemas.microsoft.com/office/drawing/2014/main" id="{1EC6F0BB-C62F-4D59-B42C-1DE4136B39E9}"/>
              </a:ext>
            </a:extLst>
          </p:cNvPr>
          <p:cNvGrpSpPr/>
          <p:nvPr/>
        </p:nvGrpSpPr>
        <p:grpSpPr>
          <a:xfrm>
            <a:off x="597317" y="3075037"/>
            <a:ext cx="11376679" cy="2461515"/>
            <a:chOff x="409801" y="2555021"/>
            <a:chExt cx="11376679" cy="2461515"/>
          </a:xfrm>
        </p:grpSpPr>
        <p:sp>
          <p:nvSpPr>
            <p:cNvPr id="13" name="TextBox 12">
              <a:extLst>
                <a:ext uri="{FF2B5EF4-FFF2-40B4-BE49-F238E27FC236}">
                  <a16:creationId xmlns:a16="http://schemas.microsoft.com/office/drawing/2014/main" id="{2BF358D7-5AB1-43BC-BEBF-9EF6F83705B5}"/>
                </a:ext>
              </a:extLst>
            </p:cNvPr>
            <p:cNvSpPr txBox="1"/>
            <p:nvPr/>
          </p:nvSpPr>
          <p:spPr>
            <a:xfrm>
              <a:off x="4358819" y="4431761"/>
              <a:ext cx="3538994" cy="584775"/>
            </a:xfrm>
            <a:prstGeom prst="rect">
              <a:avLst/>
            </a:prstGeom>
            <a:noFill/>
          </p:spPr>
          <p:txBody>
            <a:bodyPr wrap="square" rtlCol="0">
              <a:spAutoFit/>
            </a:bodyPr>
            <a:lstStyle/>
            <a:p>
              <a:pPr algn="ctr"/>
              <a:r>
                <a:rPr lang="en-AU" sz="1600" dirty="0">
                  <a:solidFill>
                    <a:srgbClr val="003D69"/>
                  </a:solidFill>
                  <a:latin typeface="Gotham Book" pitchFamily="50" charset="0"/>
                  <a:cs typeface="Gotham Book" pitchFamily="50" charset="0"/>
                </a:rPr>
                <a:t>Simple and concise in the messages</a:t>
              </a:r>
            </a:p>
          </p:txBody>
        </p:sp>
        <p:sp>
          <p:nvSpPr>
            <p:cNvPr id="15" name="TextBox 14">
              <a:extLst>
                <a:ext uri="{FF2B5EF4-FFF2-40B4-BE49-F238E27FC236}">
                  <a16:creationId xmlns:a16="http://schemas.microsoft.com/office/drawing/2014/main" id="{C9C54056-F7CB-4F74-ACB5-E9E622F16343}"/>
                </a:ext>
              </a:extLst>
            </p:cNvPr>
            <p:cNvSpPr txBox="1"/>
            <p:nvPr/>
          </p:nvSpPr>
          <p:spPr>
            <a:xfrm>
              <a:off x="409801" y="4431761"/>
              <a:ext cx="3538994" cy="584775"/>
            </a:xfrm>
            <a:prstGeom prst="rect">
              <a:avLst/>
            </a:prstGeom>
            <a:noFill/>
          </p:spPr>
          <p:txBody>
            <a:bodyPr wrap="square" rtlCol="0">
              <a:spAutoFit/>
            </a:bodyPr>
            <a:lstStyle/>
            <a:p>
              <a:pPr algn="ctr"/>
              <a:r>
                <a:rPr lang="en-AU" sz="1600" dirty="0">
                  <a:solidFill>
                    <a:srgbClr val="003D69"/>
                  </a:solidFill>
                  <a:latin typeface="Gotham Book" pitchFamily="50" charset="0"/>
                  <a:cs typeface="Gotham Book" pitchFamily="50" charset="0"/>
                </a:rPr>
                <a:t>Big, bright and colourful</a:t>
              </a:r>
            </a:p>
            <a:p>
              <a:pPr algn="ctr"/>
              <a:endParaRPr lang="en-AU" sz="1600" dirty="0">
                <a:solidFill>
                  <a:srgbClr val="003D69"/>
                </a:solidFill>
                <a:latin typeface="Gotham Book" pitchFamily="50" charset="0"/>
                <a:cs typeface="Gotham Book" pitchFamily="50" charset="0"/>
              </a:endParaRPr>
            </a:p>
          </p:txBody>
        </p:sp>
        <p:sp>
          <p:nvSpPr>
            <p:cNvPr id="17" name="TextBox 16">
              <a:extLst>
                <a:ext uri="{FF2B5EF4-FFF2-40B4-BE49-F238E27FC236}">
                  <a16:creationId xmlns:a16="http://schemas.microsoft.com/office/drawing/2014/main" id="{53874A24-9B50-4E23-AFF5-D5D90BF78954}"/>
                </a:ext>
              </a:extLst>
            </p:cNvPr>
            <p:cNvSpPr txBox="1"/>
            <p:nvPr/>
          </p:nvSpPr>
          <p:spPr>
            <a:xfrm>
              <a:off x="8295950" y="4431761"/>
              <a:ext cx="3490530" cy="584775"/>
            </a:xfrm>
            <a:prstGeom prst="rect">
              <a:avLst/>
            </a:prstGeom>
            <a:noFill/>
          </p:spPr>
          <p:txBody>
            <a:bodyPr wrap="square" rtlCol="0">
              <a:spAutoFit/>
            </a:bodyPr>
            <a:lstStyle/>
            <a:p>
              <a:pPr algn="ctr"/>
              <a:r>
                <a:rPr lang="en-US" sz="1600" dirty="0">
                  <a:solidFill>
                    <a:srgbClr val="003D69"/>
                  </a:solidFill>
                  <a:latin typeface="Gotham Book" pitchFamily="50" charset="0"/>
                  <a:cs typeface="Gotham Book" pitchFamily="50" charset="0"/>
                </a:rPr>
                <a:t>Eye-catching and/or has beautiful images</a:t>
              </a:r>
              <a:endParaRPr lang="en-AU" sz="1600" dirty="0">
                <a:solidFill>
                  <a:srgbClr val="003D69"/>
                </a:solidFill>
                <a:latin typeface="Gotham Book" pitchFamily="50" charset="0"/>
                <a:cs typeface="Gotham Book" pitchFamily="50" charset="0"/>
              </a:endParaRPr>
            </a:p>
          </p:txBody>
        </p:sp>
        <p:grpSp>
          <p:nvGrpSpPr>
            <p:cNvPr id="31" name="Group 30">
              <a:extLst>
                <a:ext uri="{FF2B5EF4-FFF2-40B4-BE49-F238E27FC236}">
                  <a16:creationId xmlns:a16="http://schemas.microsoft.com/office/drawing/2014/main" id="{BC4F615F-560F-4F8D-9122-CB29F9C9434F}"/>
                </a:ext>
              </a:extLst>
            </p:cNvPr>
            <p:cNvGrpSpPr/>
            <p:nvPr/>
          </p:nvGrpSpPr>
          <p:grpSpPr>
            <a:xfrm>
              <a:off x="458264" y="2555021"/>
              <a:ext cx="11328216" cy="1872239"/>
              <a:chOff x="654372" y="3055351"/>
              <a:chExt cx="11145993" cy="1872239"/>
            </a:xfrm>
          </p:grpSpPr>
          <p:grpSp>
            <p:nvGrpSpPr>
              <p:cNvPr id="18" name="Group 17">
                <a:extLst>
                  <a:ext uri="{FF2B5EF4-FFF2-40B4-BE49-F238E27FC236}">
                    <a16:creationId xmlns:a16="http://schemas.microsoft.com/office/drawing/2014/main" id="{5F87BEFA-DD49-4A13-B4B9-2129DEB2219C}"/>
                  </a:ext>
                </a:extLst>
              </p:cNvPr>
              <p:cNvGrpSpPr/>
              <p:nvPr/>
            </p:nvGrpSpPr>
            <p:grpSpPr>
              <a:xfrm>
                <a:off x="4353940" y="3055351"/>
                <a:ext cx="3806241" cy="1862048"/>
                <a:chOff x="4353940" y="3055351"/>
                <a:chExt cx="3806241" cy="1862048"/>
              </a:xfrm>
            </p:grpSpPr>
            <p:sp>
              <p:nvSpPr>
                <p:cNvPr id="23" name="TextBox 22">
                  <a:extLst>
                    <a:ext uri="{FF2B5EF4-FFF2-40B4-BE49-F238E27FC236}">
                      <a16:creationId xmlns:a16="http://schemas.microsoft.com/office/drawing/2014/main" id="{33A22FE8-C762-4DCB-8C72-CB3E41EBE0CE}"/>
                    </a:ext>
                  </a:extLst>
                </p:cNvPr>
                <p:cNvSpPr txBox="1"/>
                <p:nvPr/>
              </p:nvSpPr>
              <p:spPr>
                <a:xfrm>
                  <a:off x="4353940" y="3055351"/>
                  <a:ext cx="3806241" cy="1862048"/>
                </a:xfrm>
                <a:prstGeom prst="rect">
                  <a:avLst/>
                </a:prstGeom>
                <a:noFill/>
              </p:spPr>
              <p:txBody>
                <a:bodyPr wrap="square" rtlCol="0">
                  <a:spAutoFit/>
                </a:bodyPr>
                <a:lstStyle/>
                <a:p>
                  <a:pPr algn="ctr"/>
                  <a:r>
                    <a:rPr lang="en-AU" sz="11500" dirty="0">
                      <a:solidFill>
                        <a:srgbClr val="FF6600"/>
                      </a:solidFill>
                      <a:latin typeface="Gotham Bold" pitchFamily="50" charset="0"/>
                      <a:cs typeface="Gotham Bold" pitchFamily="50" charset="0"/>
                    </a:rPr>
                    <a:t>66</a:t>
                  </a:r>
                  <a:r>
                    <a:rPr lang="en-AU" sz="6000" dirty="0">
                      <a:solidFill>
                        <a:srgbClr val="FF6600"/>
                      </a:solidFill>
                      <a:latin typeface="Gotham Bold" pitchFamily="50" charset="0"/>
                      <a:cs typeface="Gotham Bold" pitchFamily="50" charset="0"/>
                    </a:rPr>
                    <a:t>%</a:t>
                  </a:r>
                  <a:endParaRPr lang="en-AU" sz="8000" dirty="0">
                    <a:solidFill>
                      <a:srgbClr val="FF6600"/>
                    </a:solidFill>
                    <a:latin typeface="Gotham Bold" pitchFamily="50" charset="0"/>
                    <a:cs typeface="Gotham Bold" pitchFamily="50" charset="0"/>
                  </a:endParaRPr>
                </a:p>
              </p:txBody>
            </p:sp>
            <p:cxnSp>
              <p:nvCxnSpPr>
                <p:cNvPr id="24" name="Straight Connector 23">
                  <a:extLst>
                    <a:ext uri="{FF2B5EF4-FFF2-40B4-BE49-F238E27FC236}">
                      <a16:creationId xmlns:a16="http://schemas.microsoft.com/office/drawing/2014/main" id="{AB639070-1A1B-4174-A480-140998F7CC5C}"/>
                    </a:ext>
                  </a:extLst>
                </p:cNvPr>
                <p:cNvCxnSpPr>
                  <a:cxnSpLocks/>
                </p:cNvCxnSpPr>
                <p:nvPr/>
              </p:nvCxnSpPr>
              <p:spPr>
                <a:xfrm>
                  <a:off x="4539868" y="4743663"/>
                  <a:ext cx="3434382" cy="0"/>
                </a:xfrm>
                <a:prstGeom prst="line">
                  <a:avLst/>
                </a:prstGeom>
                <a:ln w="76200">
                  <a:solidFill>
                    <a:srgbClr val="FFCC66"/>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F3E01EA9-3FA6-4F43-8AB0-ED0F9A918F06}"/>
                  </a:ext>
                </a:extLst>
              </p:cNvPr>
              <p:cNvGrpSpPr/>
              <p:nvPr/>
            </p:nvGrpSpPr>
            <p:grpSpPr>
              <a:xfrm>
                <a:off x="654372" y="3065542"/>
                <a:ext cx="3434382" cy="1862048"/>
                <a:chOff x="640487" y="3065542"/>
                <a:chExt cx="3434382" cy="1862048"/>
              </a:xfrm>
            </p:grpSpPr>
            <p:sp>
              <p:nvSpPr>
                <p:cNvPr id="25" name="TextBox 24">
                  <a:extLst>
                    <a:ext uri="{FF2B5EF4-FFF2-40B4-BE49-F238E27FC236}">
                      <a16:creationId xmlns:a16="http://schemas.microsoft.com/office/drawing/2014/main" id="{7516D689-09BE-4FB6-852F-FA314E2B1905}"/>
                    </a:ext>
                  </a:extLst>
                </p:cNvPr>
                <p:cNvSpPr txBox="1"/>
                <p:nvPr/>
              </p:nvSpPr>
              <p:spPr>
                <a:xfrm>
                  <a:off x="640487" y="3065542"/>
                  <a:ext cx="3434382" cy="1862048"/>
                </a:xfrm>
                <a:prstGeom prst="rect">
                  <a:avLst/>
                </a:prstGeom>
                <a:noFill/>
              </p:spPr>
              <p:txBody>
                <a:bodyPr wrap="square" rtlCol="0">
                  <a:spAutoFit/>
                </a:bodyPr>
                <a:lstStyle/>
                <a:p>
                  <a:pPr algn="ctr"/>
                  <a:r>
                    <a:rPr lang="en-AU" sz="11500" dirty="0">
                      <a:solidFill>
                        <a:schemeClr val="accent4">
                          <a:lumMod val="75000"/>
                        </a:schemeClr>
                      </a:solidFill>
                      <a:latin typeface="Gotham Bold" pitchFamily="50" charset="0"/>
                      <a:cs typeface="Gotham Bold" pitchFamily="50" charset="0"/>
                    </a:rPr>
                    <a:t>67</a:t>
                  </a:r>
                  <a:r>
                    <a:rPr lang="en-AU" sz="6000" dirty="0">
                      <a:solidFill>
                        <a:schemeClr val="accent4">
                          <a:lumMod val="75000"/>
                        </a:schemeClr>
                      </a:solidFill>
                      <a:latin typeface="Gotham Bold" pitchFamily="50" charset="0"/>
                      <a:cs typeface="Gotham Bold" pitchFamily="50" charset="0"/>
                    </a:rPr>
                    <a:t>%</a:t>
                  </a:r>
                  <a:endParaRPr lang="en-AU" sz="8000" dirty="0">
                    <a:solidFill>
                      <a:schemeClr val="accent4">
                        <a:lumMod val="75000"/>
                      </a:schemeClr>
                    </a:solidFill>
                    <a:latin typeface="Gotham Bold" pitchFamily="50" charset="0"/>
                    <a:cs typeface="Gotham Bold" pitchFamily="50" charset="0"/>
                  </a:endParaRPr>
                </a:p>
              </p:txBody>
            </p:sp>
            <p:cxnSp>
              <p:nvCxnSpPr>
                <p:cNvPr id="26" name="Straight Connector 25">
                  <a:extLst>
                    <a:ext uri="{FF2B5EF4-FFF2-40B4-BE49-F238E27FC236}">
                      <a16:creationId xmlns:a16="http://schemas.microsoft.com/office/drawing/2014/main" id="{C9745B84-47F4-4B37-BA66-6E7668803900}"/>
                    </a:ext>
                  </a:extLst>
                </p:cNvPr>
                <p:cNvCxnSpPr>
                  <a:cxnSpLocks/>
                </p:cNvCxnSpPr>
                <p:nvPr/>
              </p:nvCxnSpPr>
              <p:spPr>
                <a:xfrm>
                  <a:off x="640487" y="4753854"/>
                  <a:ext cx="3434382" cy="0"/>
                </a:xfrm>
                <a:prstGeom prst="line">
                  <a:avLst/>
                </a:prstGeom>
                <a:ln w="76200">
                  <a:solidFill>
                    <a:srgbClr val="FFCC66"/>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255FC406-6397-4D6C-B474-C616BE73C703}"/>
                  </a:ext>
                </a:extLst>
              </p:cNvPr>
              <p:cNvGrpSpPr/>
              <p:nvPr/>
            </p:nvGrpSpPr>
            <p:grpSpPr>
              <a:xfrm>
                <a:off x="8365983" y="3065542"/>
                <a:ext cx="3434382" cy="1862048"/>
                <a:chOff x="8365983" y="3065542"/>
                <a:chExt cx="3434382" cy="1862048"/>
              </a:xfrm>
            </p:grpSpPr>
            <p:sp>
              <p:nvSpPr>
                <p:cNvPr id="27" name="TextBox 26">
                  <a:extLst>
                    <a:ext uri="{FF2B5EF4-FFF2-40B4-BE49-F238E27FC236}">
                      <a16:creationId xmlns:a16="http://schemas.microsoft.com/office/drawing/2014/main" id="{B34B9F3A-5FCA-46B7-A541-CA1FEB16E01D}"/>
                    </a:ext>
                  </a:extLst>
                </p:cNvPr>
                <p:cNvSpPr txBox="1"/>
                <p:nvPr/>
              </p:nvSpPr>
              <p:spPr>
                <a:xfrm>
                  <a:off x="8535890" y="3065542"/>
                  <a:ext cx="3058672" cy="1862048"/>
                </a:xfrm>
                <a:prstGeom prst="rect">
                  <a:avLst/>
                </a:prstGeom>
                <a:noFill/>
              </p:spPr>
              <p:txBody>
                <a:bodyPr wrap="square" rtlCol="0">
                  <a:spAutoFit/>
                </a:bodyPr>
                <a:lstStyle/>
                <a:p>
                  <a:pPr algn="ctr"/>
                  <a:r>
                    <a:rPr lang="en-AU" sz="11500" dirty="0">
                      <a:solidFill>
                        <a:srgbClr val="00CCFF"/>
                      </a:solidFill>
                      <a:latin typeface="Gotham Bold" pitchFamily="50" charset="0"/>
                      <a:cs typeface="Gotham Bold" pitchFamily="50" charset="0"/>
                    </a:rPr>
                    <a:t>61</a:t>
                  </a:r>
                  <a:r>
                    <a:rPr lang="en-AU" sz="6000" dirty="0">
                      <a:solidFill>
                        <a:srgbClr val="00CCFF"/>
                      </a:solidFill>
                      <a:latin typeface="Gotham Bold" pitchFamily="50" charset="0"/>
                      <a:cs typeface="Gotham Bold" pitchFamily="50" charset="0"/>
                    </a:rPr>
                    <a:t>%</a:t>
                  </a:r>
                  <a:endParaRPr lang="en-AU" sz="8000" dirty="0">
                    <a:solidFill>
                      <a:srgbClr val="00CCFF"/>
                    </a:solidFill>
                    <a:latin typeface="Gotham Bold" pitchFamily="50" charset="0"/>
                    <a:cs typeface="Gotham Bold" pitchFamily="50" charset="0"/>
                  </a:endParaRPr>
                </a:p>
              </p:txBody>
            </p:sp>
            <p:cxnSp>
              <p:nvCxnSpPr>
                <p:cNvPr id="28" name="Straight Connector 27">
                  <a:extLst>
                    <a:ext uri="{FF2B5EF4-FFF2-40B4-BE49-F238E27FC236}">
                      <a16:creationId xmlns:a16="http://schemas.microsoft.com/office/drawing/2014/main" id="{E07F94B2-99E1-43C2-84E1-70E9F2617814}"/>
                    </a:ext>
                  </a:extLst>
                </p:cNvPr>
                <p:cNvCxnSpPr>
                  <a:cxnSpLocks/>
                </p:cNvCxnSpPr>
                <p:nvPr/>
              </p:nvCxnSpPr>
              <p:spPr>
                <a:xfrm>
                  <a:off x="8365983" y="4753854"/>
                  <a:ext cx="3434382" cy="0"/>
                </a:xfrm>
                <a:prstGeom prst="line">
                  <a:avLst/>
                </a:prstGeom>
                <a:ln w="76200">
                  <a:solidFill>
                    <a:srgbClr val="FFCC66"/>
                  </a:solidFill>
                </a:ln>
              </p:spPr>
              <p:style>
                <a:lnRef idx="1">
                  <a:schemeClr val="accent1"/>
                </a:lnRef>
                <a:fillRef idx="0">
                  <a:schemeClr val="accent1"/>
                </a:fillRef>
                <a:effectRef idx="0">
                  <a:schemeClr val="accent1"/>
                </a:effectRef>
                <a:fontRef idx="minor">
                  <a:schemeClr val="tx1"/>
                </a:fontRef>
              </p:style>
            </p:cxnSp>
          </p:grpSp>
        </p:grpSp>
      </p:grpSp>
      <p:sp>
        <p:nvSpPr>
          <p:cNvPr id="3" name="TextBox 2">
            <a:extLst>
              <a:ext uri="{FF2B5EF4-FFF2-40B4-BE49-F238E27FC236}">
                <a16:creationId xmlns:a16="http://schemas.microsoft.com/office/drawing/2014/main" id="{A1D42F90-8F2B-4241-A1F0-EB8CB607EE8C}"/>
              </a:ext>
            </a:extLst>
          </p:cNvPr>
          <p:cNvSpPr txBox="1"/>
          <p:nvPr/>
        </p:nvSpPr>
        <p:spPr>
          <a:xfrm>
            <a:off x="429938" y="1981784"/>
            <a:ext cx="9947439" cy="400110"/>
          </a:xfrm>
          <a:prstGeom prst="rect">
            <a:avLst/>
          </a:prstGeom>
          <a:noFill/>
        </p:spPr>
        <p:txBody>
          <a:bodyPr wrap="square" rtlCol="0">
            <a:spAutoFit/>
          </a:bodyPr>
          <a:lstStyle/>
          <a:p>
            <a:r>
              <a:rPr lang="en-US" sz="2000" dirty="0">
                <a:solidFill>
                  <a:srgbClr val="003D69"/>
                </a:solidFill>
                <a:latin typeface="Gotham Book" pitchFamily="50" charset="0"/>
                <a:cs typeface="Gotham Book" pitchFamily="50" charset="0"/>
              </a:rPr>
              <a:t>Australians like OOH advertising that is:</a:t>
            </a:r>
            <a:endParaRPr lang="en-AU" sz="2000" dirty="0">
              <a:solidFill>
                <a:srgbClr val="003D69"/>
              </a:solidFill>
              <a:latin typeface="Gotham Book" pitchFamily="50" charset="0"/>
              <a:cs typeface="Gotham Book" pitchFamily="50" charset="0"/>
            </a:endParaRPr>
          </a:p>
        </p:txBody>
      </p:sp>
    </p:spTree>
    <p:custDataLst>
      <p:tags r:id="rId1"/>
    </p:custDataLst>
    <p:extLst>
      <p:ext uri="{BB962C8B-B14F-4D97-AF65-F5344CB8AC3E}">
        <p14:creationId xmlns:p14="http://schemas.microsoft.com/office/powerpoint/2010/main" val="1979413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 crowd&#10;&#10;Description automatically generated">
            <a:extLst>
              <a:ext uri="{FF2B5EF4-FFF2-40B4-BE49-F238E27FC236}">
                <a16:creationId xmlns:a16="http://schemas.microsoft.com/office/drawing/2014/main" id="{5E870423-4CB7-4BB1-8ADF-F5E62D2A43B2}"/>
              </a:ext>
            </a:extLst>
          </p:cNvPr>
          <p:cNvPicPr>
            <a:picLocks noChangeAspect="1"/>
          </p:cNvPicPr>
          <p:nvPr/>
        </p:nvPicPr>
        <p:blipFill rotWithShape="1">
          <a:blip r:embed="rId4"/>
          <a:srcRect l="14376" t="-241" r="17826" b="241"/>
          <a:stretch/>
        </p:blipFill>
        <p:spPr>
          <a:xfrm>
            <a:off x="6974499" y="-803"/>
            <a:ext cx="6975188" cy="6858000"/>
          </a:xfrm>
          <a:prstGeom prst="rect">
            <a:avLst/>
          </a:prstGeom>
        </p:spPr>
      </p:pic>
      <p:sp>
        <p:nvSpPr>
          <p:cNvPr id="2" name="Title 1">
            <a:extLst>
              <a:ext uri="{FF2B5EF4-FFF2-40B4-BE49-F238E27FC236}">
                <a16:creationId xmlns:a16="http://schemas.microsoft.com/office/drawing/2014/main" id="{93BE4D45-42CD-42C7-B634-C5A7231BB0F4}"/>
              </a:ext>
            </a:extLst>
          </p:cNvPr>
          <p:cNvSpPr>
            <a:spLocks noGrp="1"/>
          </p:cNvSpPr>
          <p:nvPr>
            <p:ph type="title"/>
          </p:nvPr>
        </p:nvSpPr>
        <p:spPr>
          <a:xfrm>
            <a:off x="544643" y="418807"/>
            <a:ext cx="5782503" cy="549275"/>
          </a:xfrm>
        </p:spPr>
        <p:txBody>
          <a:bodyPr anchor="t">
            <a:noAutofit/>
          </a:bodyPr>
          <a:lstStyle/>
          <a:p>
            <a:r>
              <a:rPr lang="en-AU" sz="3600" dirty="0">
                <a:solidFill>
                  <a:srgbClr val="6C6B6A"/>
                </a:solidFill>
                <a:latin typeface="Gotham Bold" pitchFamily="50" charset="0"/>
                <a:cs typeface="Gotham Bold" pitchFamily="50" charset="0"/>
              </a:rPr>
              <a:t>It reaches and informs them outside the home</a:t>
            </a:r>
          </a:p>
        </p:txBody>
      </p:sp>
      <p:sp>
        <p:nvSpPr>
          <p:cNvPr id="8" name="TextBox 7">
            <a:extLst>
              <a:ext uri="{FF2B5EF4-FFF2-40B4-BE49-F238E27FC236}">
                <a16:creationId xmlns:a16="http://schemas.microsoft.com/office/drawing/2014/main" id="{F68365E5-04E4-4F69-8ECF-7C41A1B36A2B}"/>
              </a:ext>
            </a:extLst>
          </p:cNvPr>
          <p:cNvSpPr txBox="1"/>
          <p:nvPr/>
        </p:nvSpPr>
        <p:spPr>
          <a:xfrm>
            <a:off x="343674" y="6503724"/>
            <a:ext cx="5578953" cy="338554"/>
          </a:xfrm>
          <a:prstGeom prst="rect">
            <a:avLst/>
          </a:prstGeom>
          <a:noFill/>
        </p:spPr>
        <p:txBody>
          <a:bodyPr wrap="square" rtlCol="0">
            <a:spAutoFit/>
          </a:bodyPr>
          <a:lstStyle/>
          <a:p>
            <a:r>
              <a:rPr lang="en-US" sz="800" dirty="0">
                <a:solidFill>
                  <a:srgbClr val="003D69"/>
                </a:solidFill>
                <a:latin typeface="Gotham Book" pitchFamily="50" charset="0"/>
                <a:cs typeface="Gotham Book" pitchFamily="50" charset="0"/>
              </a:rPr>
              <a:t>Source: </a:t>
            </a:r>
            <a:r>
              <a:rPr lang="en-AU" sz="800" dirty="0" err="1">
                <a:solidFill>
                  <a:srgbClr val="003D69"/>
                </a:solidFill>
                <a:latin typeface="Gotham Book" pitchFamily="50" charset="0"/>
                <a:cs typeface="Gotham Book" pitchFamily="50" charset="0"/>
              </a:rPr>
              <a:t>Dynata</a:t>
            </a:r>
            <a:r>
              <a:rPr lang="en-AU" sz="800" dirty="0">
                <a:solidFill>
                  <a:srgbClr val="003D69"/>
                </a:solidFill>
                <a:latin typeface="Gotham Book" pitchFamily="50" charset="0"/>
                <a:cs typeface="Gotham Book" pitchFamily="50" charset="0"/>
              </a:rPr>
              <a:t> survey commissioned by the OMA, January 2021, n=1,241, Sydney, Parramatta, Northern Beaches, Melbourne, Brisbane, Gold Coast.</a:t>
            </a:r>
          </a:p>
        </p:txBody>
      </p:sp>
      <p:sp>
        <p:nvSpPr>
          <p:cNvPr id="3" name="TextBox 2">
            <a:extLst>
              <a:ext uri="{FF2B5EF4-FFF2-40B4-BE49-F238E27FC236}">
                <a16:creationId xmlns:a16="http://schemas.microsoft.com/office/drawing/2014/main" id="{A1D42F90-8F2B-4241-A1F0-EB8CB607EE8C}"/>
              </a:ext>
            </a:extLst>
          </p:cNvPr>
          <p:cNvSpPr txBox="1"/>
          <p:nvPr/>
        </p:nvSpPr>
        <p:spPr>
          <a:xfrm>
            <a:off x="429938" y="1910782"/>
            <a:ext cx="5782503" cy="707886"/>
          </a:xfrm>
          <a:prstGeom prst="rect">
            <a:avLst/>
          </a:prstGeom>
          <a:noFill/>
        </p:spPr>
        <p:txBody>
          <a:bodyPr wrap="square" rtlCol="0">
            <a:spAutoFit/>
          </a:bodyPr>
          <a:lstStyle/>
          <a:p>
            <a:r>
              <a:rPr lang="en-US" sz="2000" dirty="0">
                <a:solidFill>
                  <a:srgbClr val="003D69"/>
                </a:solidFill>
                <a:latin typeface="Gotham Book" pitchFamily="50" charset="0"/>
                <a:cs typeface="Gotham Book" pitchFamily="50" charset="0"/>
              </a:rPr>
              <a:t>What Australians think are the key strengths and/or benefits of OOH advertising:</a:t>
            </a:r>
            <a:endParaRPr lang="en-AU" sz="2000" i="1" dirty="0">
              <a:solidFill>
                <a:srgbClr val="003D69"/>
              </a:solidFill>
              <a:latin typeface="Gotham Book" pitchFamily="50" charset="0"/>
              <a:cs typeface="Gotham Book" pitchFamily="50" charset="0"/>
            </a:endParaRPr>
          </a:p>
        </p:txBody>
      </p:sp>
      <p:grpSp>
        <p:nvGrpSpPr>
          <p:cNvPr id="4" name="Group 3">
            <a:extLst>
              <a:ext uri="{FF2B5EF4-FFF2-40B4-BE49-F238E27FC236}">
                <a16:creationId xmlns:a16="http://schemas.microsoft.com/office/drawing/2014/main" id="{6EB5E296-25A9-4C67-A54A-0F9FE76FAD6F}"/>
              </a:ext>
            </a:extLst>
          </p:cNvPr>
          <p:cNvGrpSpPr/>
          <p:nvPr/>
        </p:nvGrpSpPr>
        <p:grpSpPr>
          <a:xfrm>
            <a:off x="-317953" y="3434864"/>
            <a:ext cx="6552820" cy="2327840"/>
            <a:chOff x="-225674" y="3560699"/>
            <a:chExt cx="6552820" cy="2327840"/>
          </a:xfrm>
        </p:grpSpPr>
        <p:sp>
          <p:nvSpPr>
            <p:cNvPr id="21" name="TextBox 20">
              <a:extLst>
                <a:ext uri="{FF2B5EF4-FFF2-40B4-BE49-F238E27FC236}">
                  <a16:creationId xmlns:a16="http://schemas.microsoft.com/office/drawing/2014/main" id="{F962FCAD-F450-486F-A414-2FD086DCB04C}"/>
                </a:ext>
              </a:extLst>
            </p:cNvPr>
            <p:cNvSpPr txBox="1"/>
            <p:nvPr/>
          </p:nvSpPr>
          <p:spPr>
            <a:xfrm>
              <a:off x="3765959" y="5057542"/>
              <a:ext cx="2360428" cy="830997"/>
            </a:xfrm>
            <a:prstGeom prst="rect">
              <a:avLst/>
            </a:prstGeom>
            <a:noFill/>
          </p:spPr>
          <p:txBody>
            <a:bodyPr wrap="square" rtlCol="0">
              <a:spAutoFit/>
            </a:bodyPr>
            <a:lstStyle/>
            <a:p>
              <a:pPr algn="ctr"/>
              <a:r>
                <a:rPr lang="en-US" sz="1600" dirty="0">
                  <a:solidFill>
                    <a:srgbClr val="003D69"/>
                  </a:solidFill>
                  <a:latin typeface="Gotham Book" pitchFamily="50" charset="0"/>
                  <a:cs typeface="Gotham Book" pitchFamily="50" charset="0"/>
                </a:rPr>
                <a:t>Reaches people who may not see other media</a:t>
              </a:r>
              <a:endParaRPr lang="en-AU" sz="1600" dirty="0">
                <a:solidFill>
                  <a:srgbClr val="003D69"/>
                </a:solidFill>
                <a:latin typeface="Gotham Book" pitchFamily="50" charset="0"/>
                <a:cs typeface="Gotham Book" pitchFamily="50" charset="0"/>
              </a:endParaRPr>
            </a:p>
          </p:txBody>
        </p:sp>
        <p:sp>
          <p:nvSpPr>
            <p:cNvPr id="29" name="TextBox 28">
              <a:extLst>
                <a:ext uri="{FF2B5EF4-FFF2-40B4-BE49-F238E27FC236}">
                  <a16:creationId xmlns:a16="http://schemas.microsoft.com/office/drawing/2014/main" id="{A8E46A41-C753-40C1-9DFC-EB2FB132C587}"/>
                </a:ext>
              </a:extLst>
            </p:cNvPr>
            <p:cNvSpPr txBox="1"/>
            <p:nvPr/>
          </p:nvSpPr>
          <p:spPr>
            <a:xfrm>
              <a:off x="3565201" y="3560699"/>
              <a:ext cx="2761945" cy="1446550"/>
            </a:xfrm>
            <a:prstGeom prst="rect">
              <a:avLst/>
            </a:prstGeom>
            <a:noFill/>
          </p:spPr>
          <p:txBody>
            <a:bodyPr wrap="square" rtlCol="0">
              <a:spAutoFit/>
            </a:bodyPr>
            <a:lstStyle/>
            <a:p>
              <a:pPr algn="ctr"/>
              <a:r>
                <a:rPr lang="en-AU" sz="8800" dirty="0">
                  <a:solidFill>
                    <a:srgbClr val="FF00FF"/>
                  </a:solidFill>
                  <a:latin typeface="Gotham Bold" pitchFamily="50" charset="0"/>
                  <a:cs typeface="Gotham Bold" pitchFamily="50" charset="0"/>
                </a:rPr>
                <a:t>70</a:t>
              </a:r>
              <a:r>
                <a:rPr lang="en-AU" sz="4800" dirty="0">
                  <a:solidFill>
                    <a:srgbClr val="FF00FF"/>
                  </a:solidFill>
                  <a:latin typeface="Gotham Bold" pitchFamily="50" charset="0"/>
                  <a:cs typeface="Gotham Bold" pitchFamily="50" charset="0"/>
                </a:rPr>
                <a:t>%</a:t>
              </a:r>
              <a:endParaRPr lang="en-AU" sz="8800" dirty="0">
                <a:solidFill>
                  <a:srgbClr val="FF00FF"/>
                </a:solidFill>
                <a:latin typeface="Gotham Bold" pitchFamily="50" charset="0"/>
                <a:cs typeface="Gotham Bold" pitchFamily="50" charset="0"/>
              </a:endParaRPr>
            </a:p>
          </p:txBody>
        </p:sp>
        <p:cxnSp>
          <p:nvCxnSpPr>
            <p:cNvPr id="32" name="Straight Connector 31">
              <a:extLst>
                <a:ext uri="{FF2B5EF4-FFF2-40B4-BE49-F238E27FC236}">
                  <a16:creationId xmlns:a16="http://schemas.microsoft.com/office/drawing/2014/main" id="{F01C1C41-5E4D-47C4-A071-5A01BFB5C280}"/>
                </a:ext>
              </a:extLst>
            </p:cNvPr>
            <p:cNvCxnSpPr>
              <a:cxnSpLocks/>
            </p:cNvCxnSpPr>
            <p:nvPr/>
          </p:nvCxnSpPr>
          <p:spPr>
            <a:xfrm>
              <a:off x="3765959" y="4871892"/>
              <a:ext cx="2360428" cy="0"/>
            </a:xfrm>
            <a:prstGeom prst="line">
              <a:avLst/>
            </a:prstGeom>
            <a:ln w="76200">
              <a:solidFill>
                <a:srgbClr val="FFCC66"/>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66E8D5F-C0DE-4B23-818B-7C3CBD417DD2}"/>
                </a:ext>
              </a:extLst>
            </p:cNvPr>
            <p:cNvSpPr txBox="1"/>
            <p:nvPr/>
          </p:nvSpPr>
          <p:spPr>
            <a:xfrm>
              <a:off x="563838" y="5057542"/>
              <a:ext cx="2484915" cy="584775"/>
            </a:xfrm>
            <a:prstGeom prst="rect">
              <a:avLst/>
            </a:prstGeom>
            <a:noFill/>
          </p:spPr>
          <p:txBody>
            <a:bodyPr wrap="square" rtlCol="0">
              <a:spAutoFit/>
            </a:bodyPr>
            <a:lstStyle/>
            <a:p>
              <a:pPr algn="ctr"/>
              <a:r>
                <a:rPr lang="en-US" sz="1600" dirty="0">
                  <a:solidFill>
                    <a:srgbClr val="003D69"/>
                  </a:solidFill>
                  <a:latin typeface="Gotham Book" pitchFamily="50" charset="0"/>
                  <a:cs typeface="Gotham Book" pitchFamily="50" charset="0"/>
                </a:rPr>
                <a:t>Reaches a mass audience</a:t>
              </a:r>
              <a:endParaRPr lang="en-AU" sz="1600" dirty="0">
                <a:solidFill>
                  <a:srgbClr val="003D69"/>
                </a:solidFill>
                <a:latin typeface="Gotham Book" pitchFamily="50" charset="0"/>
                <a:cs typeface="Gotham Book" pitchFamily="50" charset="0"/>
              </a:endParaRPr>
            </a:p>
          </p:txBody>
        </p:sp>
        <p:sp>
          <p:nvSpPr>
            <p:cNvPr id="61" name="TextBox 60">
              <a:extLst>
                <a:ext uri="{FF2B5EF4-FFF2-40B4-BE49-F238E27FC236}">
                  <a16:creationId xmlns:a16="http://schemas.microsoft.com/office/drawing/2014/main" id="{3397EE6C-3060-4669-953D-FC77D91BD4BB}"/>
                </a:ext>
              </a:extLst>
            </p:cNvPr>
            <p:cNvSpPr txBox="1"/>
            <p:nvPr/>
          </p:nvSpPr>
          <p:spPr>
            <a:xfrm>
              <a:off x="-225674" y="3560699"/>
              <a:ext cx="3991633" cy="1446550"/>
            </a:xfrm>
            <a:prstGeom prst="rect">
              <a:avLst/>
            </a:prstGeom>
            <a:noFill/>
          </p:spPr>
          <p:txBody>
            <a:bodyPr wrap="square" rtlCol="0">
              <a:spAutoFit/>
            </a:bodyPr>
            <a:lstStyle/>
            <a:p>
              <a:pPr algn="ctr"/>
              <a:r>
                <a:rPr lang="en-AU" sz="8800" dirty="0">
                  <a:solidFill>
                    <a:srgbClr val="24F08F"/>
                  </a:solidFill>
                  <a:latin typeface="Gotham Bold" pitchFamily="50" charset="0"/>
                  <a:cs typeface="Gotham Bold" pitchFamily="50" charset="0"/>
                </a:rPr>
                <a:t>71</a:t>
              </a:r>
              <a:r>
                <a:rPr lang="en-AU" sz="4800" dirty="0">
                  <a:solidFill>
                    <a:srgbClr val="24F08F"/>
                  </a:solidFill>
                  <a:latin typeface="Gotham Bold" pitchFamily="50" charset="0"/>
                  <a:cs typeface="Gotham Bold" pitchFamily="50" charset="0"/>
                </a:rPr>
                <a:t>%</a:t>
              </a:r>
              <a:endParaRPr lang="en-AU" sz="8800" dirty="0">
                <a:solidFill>
                  <a:srgbClr val="24F08F"/>
                </a:solidFill>
                <a:latin typeface="Gotham Bold" pitchFamily="50" charset="0"/>
                <a:cs typeface="Gotham Bold" pitchFamily="50" charset="0"/>
              </a:endParaRPr>
            </a:p>
          </p:txBody>
        </p:sp>
        <p:cxnSp>
          <p:nvCxnSpPr>
            <p:cNvPr id="18" name="Straight Connector 17">
              <a:extLst>
                <a:ext uri="{FF2B5EF4-FFF2-40B4-BE49-F238E27FC236}">
                  <a16:creationId xmlns:a16="http://schemas.microsoft.com/office/drawing/2014/main" id="{55107158-4973-4A30-BC69-2D9927C9D91F}"/>
                </a:ext>
              </a:extLst>
            </p:cNvPr>
            <p:cNvCxnSpPr>
              <a:cxnSpLocks/>
            </p:cNvCxnSpPr>
            <p:nvPr/>
          </p:nvCxnSpPr>
          <p:spPr>
            <a:xfrm>
              <a:off x="611390" y="4871892"/>
              <a:ext cx="2360428" cy="0"/>
            </a:xfrm>
            <a:prstGeom prst="line">
              <a:avLst/>
            </a:prstGeom>
            <a:ln w="76200">
              <a:solidFill>
                <a:srgbClr val="FFCC66"/>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561215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C952B0-1909-40AF-8BBC-F4303BA6037F}"/>
              </a:ext>
            </a:extLst>
          </p:cNvPr>
          <p:cNvSpPr/>
          <p:nvPr/>
        </p:nvSpPr>
        <p:spPr>
          <a:xfrm>
            <a:off x="3144252" y="4426281"/>
            <a:ext cx="6096000" cy="646331"/>
          </a:xfrm>
          <a:prstGeom prst="rect">
            <a:avLst/>
          </a:prstGeom>
        </p:spPr>
        <p:txBody>
          <a:bodyPr>
            <a:spAutoFit/>
          </a:bodyPr>
          <a:lstStyle/>
          <a:p>
            <a:pPr algn="ctr"/>
            <a:r>
              <a:rPr lang="en-US" dirty="0">
                <a:solidFill>
                  <a:schemeClr val="bg1"/>
                </a:solidFill>
                <a:latin typeface="Gotham Book" pitchFamily="50" charset="0"/>
                <a:ea typeface="ChunkFive" charset="0"/>
                <a:cs typeface="Gotham Book" pitchFamily="50" charset="0"/>
              </a:rPr>
              <a:t>More research and insights may be found at</a:t>
            </a:r>
            <a:r>
              <a:rPr lang="en-US" u="sng" dirty="0">
                <a:solidFill>
                  <a:schemeClr val="bg1"/>
                </a:solidFill>
                <a:latin typeface="Gotham Book" pitchFamily="50" charset="0"/>
                <a:ea typeface="ChunkFive" charset="0"/>
                <a:cs typeface="Gotham Book" pitchFamily="50" charset="0"/>
              </a:rPr>
              <a:t> </a:t>
            </a:r>
            <a:r>
              <a:rPr lang="en-US" dirty="0">
                <a:solidFill>
                  <a:schemeClr val="bg1"/>
                </a:solidFill>
                <a:latin typeface="Gotham Book" pitchFamily="50" charset="0"/>
                <a:ea typeface="ChunkFive" charset="0"/>
                <a:cs typeface="Gotham Book" pitchFamily="50" charset="0"/>
                <a:hlinkClick r:id="rId3">
                  <a:extLst>
                    <a:ext uri="{A12FA001-AC4F-418D-AE19-62706E023703}">
                      <ahyp:hlinkClr xmlns:ahyp="http://schemas.microsoft.com/office/drawing/2018/hyperlinkcolor" val="tx"/>
                    </a:ext>
                  </a:extLst>
                </a:hlinkClick>
              </a:rPr>
              <a:t>Anatomy of Out of Home </a:t>
            </a:r>
            <a:endParaRPr lang="en-AU" dirty="0">
              <a:solidFill>
                <a:schemeClr val="bg1"/>
              </a:solidFill>
            </a:endParaRPr>
          </a:p>
        </p:txBody>
      </p:sp>
      <p:sp>
        <p:nvSpPr>
          <p:cNvPr id="4" name="Rectangle 3">
            <a:extLst>
              <a:ext uri="{FF2B5EF4-FFF2-40B4-BE49-F238E27FC236}">
                <a16:creationId xmlns:a16="http://schemas.microsoft.com/office/drawing/2014/main" id="{268173FF-2C54-494A-8BCE-B6AD47BFCCC8}"/>
              </a:ext>
            </a:extLst>
          </p:cNvPr>
          <p:cNvSpPr/>
          <p:nvPr/>
        </p:nvSpPr>
        <p:spPr>
          <a:xfrm>
            <a:off x="243839" y="5722750"/>
            <a:ext cx="9239794" cy="200055"/>
          </a:xfrm>
          <a:prstGeom prst="rect">
            <a:avLst/>
          </a:prstGeom>
        </p:spPr>
        <p:txBody>
          <a:bodyPr wrap="square">
            <a:spAutoFit/>
          </a:bodyPr>
          <a:lstStyle/>
          <a:p>
            <a:endParaRPr lang="en-US" sz="700" dirty="0">
              <a:solidFill>
                <a:schemeClr val="bg1"/>
              </a:solidFill>
              <a:latin typeface="Gotham Book" pitchFamily="50" charset="0"/>
              <a:ea typeface="ChunkFive" charset="0"/>
              <a:cs typeface="Gotham Book" pitchFamily="50" charset="0"/>
            </a:endParaRPr>
          </a:p>
        </p:txBody>
      </p:sp>
    </p:spTree>
    <p:custDataLst>
      <p:tags r:id="rId1"/>
    </p:custDataLst>
    <p:extLst>
      <p:ext uri="{BB962C8B-B14F-4D97-AF65-F5344CB8AC3E}">
        <p14:creationId xmlns:p14="http://schemas.microsoft.com/office/powerpoint/2010/main" val="5403522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MA slides - basic Full expression logo">
  <a:themeElements>
    <a:clrScheme name="OMA Colours">
      <a:dk1>
        <a:srgbClr val="000000"/>
      </a:dk1>
      <a:lt1>
        <a:srgbClr val="FFFFFF"/>
      </a:lt1>
      <a:dk2>
        <a:srgbClr val="55504C"/>
      </a:dk2>
      <a:lt2>
        <a:srgbClr val="DCD9B6"/>
      </a:lt2>
      <a:accent1>
        <a:srgbClr val="28BFD7"/>
      </a:accent1>
      <a:accent2>
        <a:srgbClr val="27AC4E"/>
      </a:accent2>
      <a:accent3>
        <a:srgbClr val="F05523"/>
      </a:accent3>
      <a:accent4>
        <a:srgbClr val="EE59A0"/>
      </a:accent4>
      <a:accent5>
        <a:srgbClr val="D22229"/>
      </a:accent5>
      <a:accent6>
        <a:srgbClr val="440146"/>
      </a:accent6>
      <a:hlink>
        <a:srgbClr val="063C68"/>
      </a:hlink>
      <a:folHlink>
        <a:srgbClr val="5550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MA_Template_v4" id="{A560E57B-FE9A-BE47-8DE7-DD05872249A9}" vid="{E7410C1A-13D2-5E41-BA3F-2D2C683BA6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37018</TotalTime>
  <Words>372</Words>
  <Application>Microsoft Office PowerPoint</Application>
  <PresentationFormat>Widescreen</PresentationFormat>
  <Paragraphs>37</Paragraphs>
  <Slides>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Gotham Bold</vt:lpstr>
      <vt:lpstr>Gotham Book</vt:lpstr>
      <vt:lpstr>Gotham Medium</vt:lpstr>
      <vt:lpstr>1_OMA slides - basic Full expression logo</vt:lpstr>
      <vt:lpstr>Public attitudes reveal Out of Home’s broad  appeal</vt:lpstr>
      <vt:lpstr>PowerPoint Presentation</vt:lpstr>
      <vt:lpstr>People either like or don’t mind OOH</vt:lpstr>
      <vt:lpstr>Eye catching images, originality, and clarity valued most</vt:lpstr>
      <vt:lpstr>It reaches and informs them outside the home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Dance</dc:creator>
  <cp:lastModifiedBy>Emma Ward</cp:lastModifiedBy>
  <cp:revision>670</cp:revision>
  <cp:lastPrinted>2019-01-28T22:31:37Z</cp:lastPrinted>
  <dcterms:created xsi:type="dcterms:W3CDTF">2018-11-28T03:58:55Z</dcterms:created>
  <dcterms:modified xsi:type="dcterms:W3CDTF">2021-05-27T00:27:17Z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8EA08666-5884-4550-84A7-4F231D4736FB</vt:lpwstr>
  </property>
  <property fmtid="{D5CDD505-2E9C-101B-9397-08002B2CF9AE}" pid="3" name="ArticulatePath">
    <vt:lpwstr>FINAL_AOOH_March</vt:lpwstr>
  </property>
</Properties>
</file>