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4"/>
  </p:sldMasterIdLst>
  <p:notesMasterIdLst>
    <p:notesMasterId r:id="rId18"/>
  </p:notesMasterIdLst>
  <p:handoutMasterIdLst>
    <p:handoutMasterId r:id="rId19"/>
  </p:handoutMasterIdLst>
  <p:sldIdLst>
    <p:sldId id="343" r:id="rId5"/>
    <p:sldId id="867" r:id="rId6"/>
    <p:sldId id="4446" r:id="rId7"/>
    <p:sldId id="4449" r:id="rId8"/>
    <p:sldId id="4345" r:id="rId9"/>
    <p:sldId id="4448" r:id="rId10"/>
    <p:sldId id="4444" r:id="rId11"/>
    <p:sldId id="4442" r:id="rId12"/>
    <p:sldId id="4443" r:id="rId13"/>
    <p:sldId id="4445" r:id="rId14"/>
    <p:sldId id="4447" r:id="rId15"/>
    <p:sldId id="882" r:id="rId16"/>
    <p:sldId id="868" r:id="rId17"/>
  </p:sldIdLst>
  <p:sldSz cx="12192000" cy="6858000"/>
  <p:notesSz cx="6797675" cy="9926638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ard" initials="EW" lastIdx="3" clrIdx="0">
    <p:extLst>
      <p:ext uri="{19B8F6BF-5375-455C-9EA6-DF929625EA0E}">
        <p15:presenceInfo xmlns:p15="http://schemas.microsoft.com/office/powerpoint/2012/main" userId="S::emma.ward@oma.org.au::9ca49874-a06d-4a6f-b20a-27140799ff30" providerId="AD"/>
      </p:ext>
    </p:extLst>
  </p:cmAuthor>
  <p:cmAuthor id="2" name="Julie Jensen" initials="JJ" lastIdx="4" clrIdx="1">
    <p:extLst>
      <p:ext uri="{19B8F6BF-5375-455C-9EA6-DF929625EA0E}">
        <p15:presenceInfo xmlns:p15="http://schemas.microsoft.com/office/powerpoint/2012/main" userId="S-1-5-21-2056581283-3524442870-1869532693-1137" providerId="AD"/>
      </p:ext>
    </p:extLst>
  </p:cmAuthor>
  <p:cmAuthor id="3" name="Charmaine Moldrich" initials="CM" lastIdx="6" clrIdx="2">
    <p:extLst>
      <p:ext uri="{19B8F6BF-5375-455C-9EA6-DF929625EA0E}">
        <p15:presenceInfo xmlns:p15="http://schemas.microsoft.com/office/powerpoint/2012/main" userId="Charmaine Moldri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20B"/>
    <a:srgbClr val="20AA4D"/>
    <a:srgbClr val="002645"/>
    <a:srgbClr val="55504D"/>
    <a:srgbClr val="002060"/>
    <a:srgbClr val="FF6600"/>
    <a:srgbClr val="00B0F0"/>
    <a:srgbClr val="DE1776"/>
    <a:srgbClr val="E8D80A"/>
    <a:srgbClr val="F5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4F2E6-F3F0-4F61-8B2E-327B8981C9A5}" v="165" dt="2021-09-29T05:36:25.296"/>
    <p1510:client id="{C170B19F-8CE3-40AA-9485-78D67E858336}" v="2" dt="2021-09-30T02:44:14.439"/>
    <p1510:client id="{E1C26888-505E-4B78-8C7A-004A3EC2D695}" v="46" dt="2021-09-30T02:40:17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77556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296" y="9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37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Ward" userId="990f7a90-de62-43d3-a64e-73e608edc78c" providerId="ADAL" clId="{C170B19F-8CE3-40AA-9485-78D67E858336}"/>
    <pc:docChg chg="custSel modSld">
      <pc:chgData name="Emma Ward" userId="990f7a90-de62-43d3-a64e-73e608edc78c" providerId="ADAL" clId="{C170B19F-8CE3-40AA-9485-78D67E858336}" dt="2021-09-30T02:44:22.903" v="3" actId="478"/>
      <pc:docMkLst>
        <pc:docMk/>
      </pc:docMkLst>
      <pc:sldChg chg="addSp delSp modSp mod delAnim">
        <pc:chgData name="Emma Ward" userId="990f7a90-de62-43d3-a64e-73e608edc78c" providerId="ADAL" clId="{C170B19F-8CE3-40AA-9485-78D67E858336}" dt="2021-09-30T02:44:22.903" v="3" actId="478"/>
        <pc:sldMkLst>
          <pc:docMk/>
          <pc:sldMk cId="94498952" sldId="4446"/>
        </pc:sldMkLst>
        <pc:picChg chg="add mod ord">
          <ac:chgData name="Emma Ward" userId="990f7a90-de62-43d3-a64e-73e608edc78c" providerId="ADAL" clId="{C170B19F-8CE3-40AA-9485-78D67E858336}" dt="2021-09-30T02:44:19.527" v="2" actId="167"/>
          <ac:picMkLst>
            <pc:docMk/>
            <pc:sldMk cId="94498952" sldId="4446"/>
            <ac:picMk id="3" creationId="{986090F4-3787-434F-8DB9-5515D565C83F}"/>
          </ac:picMkLst>
        </pc:picChg>
        <pc:picChg chg="del">
          <ac:chgData name="Emma Ward" userId="990f7a90-de62-43d3-a64e-73e608edc78c" providerId="ADAL" clId="{C170B19F-8CE3-40AA-9485-78D67E858336}" dt="2021-09-30T02:44:22.903" v="3" actId="478"/>
          <ac:picMkLst>
            <pc:docMk/>
            <pc:sldMk cId="94498952" sldId="4446"/>
            <ac:picMk id="14" creationId="{89B19C99-2C52-4ECB-B119-5F0ADB3C239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00631520245"/>
          <c:y val="0.157239574024786"/>
          <c:w val="0.48187574322847898"/>
          <c:h val="0.701763429820494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Best performing ads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Sheet1!$A$2:$A$8</c:f>
              <c:strCache>
                <c:ptCount val="7"/>
                <c:pt idx="0">
                  <c:v>Approach/ withdraw</c:v>
                </c:pt>
                <c:pt idx="1">
                  <c:v>Memory (R)</c:v>
                </c:pt>
                <c:pt idx="2">
                  <c:v>Emotional intensity</c:v>
                </c:pt>
                <c:pt idx="3">
                  <c:v>Attention (R)</c:v>
                </c:pt>
                <c:pt idx="4">
                  <c:v>Attention (L)</c:v>
                </c:pt>
                <c:pt idx="5">
                  <c:v>Engagement</c:v>
                </c:pt>
                <c:pt idx="6">
                  <c:v>Memory (L)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0.87000000000000299</c:v>
                </c:pt>
                <c:pt idx="1">
                  <c:v>0.79</c:v>
                </c:pt>
                <c:pt idx="2">
                  <c:v>0.86000000000000099</c:v>
                </c:pt>
                <c:pt idx="3">
                  <c:v>0.83000000000000096</c:v>
                </c:pt>
                <c:pt idx="4">
                  <c:v>0.750000000000003</c:v>
                </c:pt>
                <c:pt idx="5">
                  <c:v>0.73000000000000098</c:v>
                </c:pt>
                <c:pt idx="6">
                  <c:v>0.77000000000000202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B-4D75-A384-E38A665B45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Worst performing ads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Sheet1!$A$2:$A$8</c:f>
              <c:strCache>
                <c:ptCount val="7"/>
                <c:pt idx="0">
                  <c:v>Approach/ withdraw</c:v>
                </c:pt>
                <c:pt idx="1">
                  <c:v>Memory (R)</c:v>
                </c:pt>
                <c:pt idx="2">
                  <c:v>Emotional intensity</c:v>
                </c:pt>
                <c:pt idx="3">
                  <c:v>Attention (R)</c:v>
                </c:pt>
                <c:pt idx="4">
                  <c:v>Attention (L)</c:v>
                </c:pt>
                <c:pt idx="5">
                  <c:v>Engagement</c:v>
                </c:pt>
                <c:pt idx="6">
                  <c:v>Memory (L)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0.82000000000000095</c:v>
                </c:pt>
                <c:pt idx="1">
                  <c:v>0.630000000000003</c:v>
                </c:pt>
                <c:pt idx="2">
                  <c:v>0.71000000000000096</c:v>
                </c:pt>
                <c:pt idx="3">
                  <c:v>0.750000000000003</c:v>
                </c:pt>
                <c:pt idx="4">
                  <c:v>0.74000000000000299</c:v>
                </c:pt>
                <c:pt idx="5">
                  <c:v>0.69000000000000195</c:v>
                </c:pt>
                <c:pt idx="6">
                  <c:v>0.67000000000000404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CB-4D75-A384-E38A665B4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5576872"/>
        <c:axId val="-2115194968"/>
      </c:radarChart>
      <c:catAx>
        <c:axId val="-2115576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645"/>
                </a:solidFill>
                <a:latin typeface="Gotham Narrow Bold" pitchFamily="50" charset="0"/>
                <a:cs typeface="Arial" pitchFamily="34" charset="0"/>
              </a:defRPr>
            </a:pPr>
            <a:endParaRPr lang="en-US"/>
          </a:p>
        </c:txPr>
        <c:crossAx val="-2115194968"/>
        <c:crosses val="autoZero"/>
        <c:auto val="1"/>
        <c:lblAlgn val="ctr"/>
        <c:lblOffset val="100"/>
        <c:noMultiLvlLbl val="0"/>
      </c:catAx>
      <c:valAx>
        <c:axId val="-2115194968"/>
        <c:scaling>
          <c:orientation val="minMax"/>
          <c:max val="0.9"/>
          <c:min val="0.5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400"/>
            </a:pPr>
            <a:endParaRPr lang="en-US"/>
          </a:p>
        </c:txPr>
        <c:crossAx val="-2115576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394480270166061"/>
          <c:y val="0.88681485236208324"/>
          <c:w val="0.51276910817098753"/>
          <c:h val="0.11294154044612327"/>
        </c:manualLayout>
      </c:layout>
      <c:overlay val="0"/>
      <c:txPr>
        <a:bodyPr/>
        <a:lstStyle/>
        <a:p>
          <a:pPr>
            <a:defRPr sz="1200" b="1">
              <a:solidFill>
                <a:srgbClr val="002645"/>
              </a:solidFill>
              <a:latin typeface="Gotham Narrow Bold" pitchFamily="50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243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54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1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8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7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25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8F67C-51FF-447B-AAD2-9B56105E9D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245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8F67C-51FF-447B-AAD2-9B56105E9D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61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613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76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17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827916" cy="2882446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2"/>
            <a:ext cx="3827916" cy="145505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241D2-6220-3C4B-AF57-9B0F5CD52A88}"/>
              </a:ext>
            </a:extLst>
          </p:cNvPr>
          <p:cNvCxnSpPr>
            <a:cxnSpLocks/>
          </p:cNvCxnSpPr>
          <p:nvPr userDrawn="1"/>
        </p:nvCxnSpPr>
        <p:spPr>
          <a:xfrm>
            <a:off x="874713" y="3541486"/>
            <a:ext cx="22164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panel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199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Bullets 2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1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panel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352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4pPr>
            <a:lvl5pPr marL="0" indent="0" fontAlgn="t" latin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5pPr>
          </a:lstStyle>
          <a:p>
            <a:pPr lvl="0"/>
            <a:r>
              <a:rPr lang="en-US" dirty="0"/>
              <a:t>3column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275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5C2F5-2DB6-CA4A-B1B4-68144D9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7FA9-32CB-FF48-87E7-B71AA7C2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BA41-6C69-3549-A671-C9530E6B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57C475-6F3A-104C-A725-9B843B5828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74713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757160-F5C8-8E46-A6C7-0BDC39BA4C7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3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35CCE8D0-1962-9D43-8E05-CE4B9066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09DFDE-9B92-B74A-AFCD-C07794076DA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617404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Content Placeholder 31">
            <a:extLst>
              <a:ext uri="{FF2B5EF4-FFF2-40B4-BE49-F238E27FC236}">
                <a16:creationId xmlns:a16="http://schemas.microsoft.com/office/drawing/2014/main" id="{D29A61BA-FF09-0948-98EB-B422E478C9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17404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A7536-213F-184C-8A62-F79E5425ED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60095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1CE479B5-B321-2142-9ABD-CD8A19DA6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60095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B7CB02B-E3FD-8442-9BF5-22DA77BFA63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02786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Content Placeholder 31">
            <a:extLst>
              <a:ext uri="{FF2B5EF4-FFF2-40B4-BE49-F238E27FC236}">
                <a16:creationId xmlns:a16="http://schemas.microsoft.com/office/drawing/2014/main" id="{994A6C7A-7B2F-7043-A3C7-53557D5995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02786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D6BD9C8-748D-CC4C-B93B-A500121AF3C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845477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047EDC1C-F43A-7C40-84D9-642C597CB5F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45477" y="4016304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3CBA220-714E-437D-AC8F-D93B7A33351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588168" y="1981254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Content Placeholder 31">
            <a:extLst>
              <a:ext uri="{FF2B5EF4-FFF2-40B4-BE49-F238E27FC236}">
                <a16:creationId xmlns:a16="http://schemas.microsoft.com/office/drawing/2014/main" id="{829AE1FE-6C9C-4429-8AA0-58A91904A18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588168" y="4008421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915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E263F0-3953-A545-AA32-C828AECFF061}"/>
              </a:ext>
            </a:extLst>
          </p:cNvPr>
          <p:cNvSpPr/>
          <p:nvPr userDrawn="1"/>
        </p:nvSpPr>
        <p:spPr>
          <a:xfrm>
            <a:off x="0" y="0"/>
            <a:ext cx="6096000" cy="6864006"/>
          </a:xfrm>
          <a:prstGeom prst="rect">
            <a:avLst/>
          </a:prstGeom>
          <a:solidFill>
            <a:srgbClr val="20AA4D"/>
          </a:solidFill>
          <a:ln w="28575">
            <a:solidFill>
              <a:srgbClr val="5AAA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095994" y="-6005"/>
            <a:ext cx="6096007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FC0E8D9A-4DAA-994E-98EC-27890AD7398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1863" y="638504"/>
            <a:ext cx="3999507" cy="554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2400" b="0" i="0">
                <a:solidFill>
                  <a:srgbClr val="FFFFFF"/>
                </a:solidFill>
                <a:latin typeface="Gotham Book" panose="02000604040000020004" pitchFamily="2" charset="0"/>
                <a:ea typeface="Gotham Book" panose="02000604040000020004" pitchFamily="2" charset="0"/>
                <a:cs typeface="Gotham Book" panose="02000604040000020004" pitchFamily="2" charset="0"/>
                <a:sym typeface="Gotham Medium"/>
              </a:defRPr>
            </a:lvl1pPr>
            <a:lvl2pPr marL="653142" indent="-195942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2pPr>
            <a:lvl3pPr marL="1143000" indent="-228600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3pPr>
            <a:lvl4pPr marL="16209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4pPr>
            <a:lvl5pPr marL="20781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5pPr>
          </a:lstStyle>
          <a:p>
            <a:r>
              <a:rPr lang="en-AU" dirty="0"/>
              <a:t>Click to add text/quote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64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09880" y="-1"/>
            <a:ext cx="4876800" cy="6129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7682755" y="306766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8425" y="343693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425" y="202088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Edit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1883E53-7589-214D-A17E-AFFA1986C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8425" y="1564601"/>
            <a:ext cx="4324350" cy="325438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8318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2D078-24C4-F140-AEF7-E7E7ACC5A832}"/>
              </a:ext>
            </a:extLst>
          </p:cNvPr>
          <p:cNvSpPr/>
          <p:nvPr userDrawn="1"/>
        </p:nvSpPr>
        <p:spPr>
          <a:xfrm>
            <a:off x="0" y="-6006"/>
            <a:ext cx="12192001" cy="686400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FA410E-608D-934D-AE9F-64DA39FF103B}"/>
              </a:ext>
            </a:extLst>
          </p:cNvPr>
          <p:cNvSpPr txBox="1">
            <a:spLocks/>
          </p:cNvSpPr>
          <p:nvPr userDrawn="1"/>
        </p:nvSpPr>
        <p:spPr>
          <a:xfrm>
            <a:off x="874712" y="3068638"/>
            <a:ext cx="8101013" cy="14938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3285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8C1E1-D2B3-A94C-B660-8D901A3F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68698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11C55D-8660-EF4F-9F89-4121C39C9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1989137"/>
            <a:ext cx="5124132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1B5272-194D-ED42-B4A0-D64ECA5B8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1105" y="1989137"/>
            <a:ext cx="5195569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154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57963-143F-AA4D-928D-0AB82C1364C8}"/>
              </a:ext>
            </a:extLst>
          </p:cNvPr>
          <p:cNvSpPr/>
          <p:nvPr userDrawn="1"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4" y="1736725"/>
            <a:ext cx="5562257" cy="4385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1C527E-7F12-AD49-8F7E-D10E8192FE2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12238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40A345C-05A4-824E-8736-711852D1DA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2239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D63C19B-569F-6E46-9314-38F6281CBAE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92689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ECD908E-CEC6-5447-96B0-C5C0554F189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92690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584C4A4A-07BE-3544-A349-7DED7EBD5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2313" y="0"/>
            <a:ext cx="56796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D04C22-565E-E243-9968-1D3BBF353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33375"/>
            <a:ext cx="48012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327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E43BD0BB-A316-8F46-A81C-A58E8D472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2633" y="0"/>
            <a:ext cx="41784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A8620A-33A9-F347-A3D6-22E37AB92385}"/>
              </a:ext>
            </a:extLst>
          </p:cNvPr>
          <p:cNvSpPr txBox="1"/>
          <p:nvPr userDrawn="1"/>
        </p:nvSpPr>
        <p:spPr>
          <a:xfrm>
            <a:off x="9334503" y="222561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15A98-4A85-DE41-8608-1DBE02BF26CB}"/>
              </a:ext>
            </a:extLst>
          </p:cNvPr>
          <p:cNvSpPr txBox="1"/>
          <p:nvPr userDrawn="1"/>
        </p:nvSpPr>
        <p:spPr>
          <a:xfrm>
            <a:off x="9334500" y="192004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52372-AAB0-1343-91E6-356D3B28F6F7}"/>
              </a:ext>
            </a:extLst>
          </p:cNvPr>
          <p:cNvSpPr txBox="1"/>
          <p:nvPr userDrawn="1"/>
        </p:nvSpPr>
        <p:spPr>
          <a:xfrm>
            <a:off x="9334503" y="3387816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94691-52E9-4D4E-8FCA-152FF9BD40CE}"/>
              </a:ext>
            </a:extLst>
          </p:cNvPr>
          <p:cNvSpPr txBox="1"/>
          <p:nvPr userDrawn="1"/>
        </p:nvSpPr>
        <p:spPr>
          <a:xfrm>
            <a:off x="9334500" y="3082255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C2A2EC-919E-BF44-BAB2-D5F657B72ACC}"/>
              </a:ext>
            </a:extLst>
          </p:cNvPr>
          <p:cNvSpPr txBox="1"/>
          <p:nvPr userDrawn="1"/>
        </p:nvSpPr>
        <p:spPr>
          <a:xfrm>
            <a:off x="9334503" y="4521833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ECB00A-5CA1-384C-87C6-61BF6ACDC93C}"/>
              </a:ext>
            </a:extLst>
          </p:cNvPr>
          <p:cNvSpPr txBox="1"/>
          <p:nvPr userDrawn="1"/>
        </p:nvSpPr>
        <p:spPr>
          <a:xfrm>
            <a:off x="9334500" y="4216272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624736-9561-0447-B7EC-3C972D607C77}"/>
              </a:ext>
            </a:extLst>
          </p:cNvPr>
          <p:cNvSpPr txBox="1"/>
          <p:nvPr userDrawn="1"/>
        </p:nvSpPr>
        <p:spPr>
          <a:xfrm>
            <a:off x="9334503" y="565720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CD765-225B-4443-8D6A-931E20F754DF}"/>
              </a:ext>
            </a:extLst>
          </p:cNvPr>
          <p:cNvSpPr txBox="1"/>
          <p:nvPr userDrawn="1"/>
        </p:nvSpPr>
        <p:spPr>
          <a:xfrm>
            <a:off x="9334500" y="535163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B9D56F-CA81-8A41-84E9-35FA26C083ED}"/>
              </a:ext>
            </a:extLst>
          </p:cNvPr>
          <p:cNvSpPr/>
          <p:nvPr userDrawn="1"/>
        </p:nvSpPr>
        <p:spPr>
          <a:xfrm>
            <a:off x="874713" y="3179599"/>
            <a:ext cx="1855693" cy="10757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tIns="36000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82C4-DCF2-DE40-9691-E0937F428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3" y="3627438"/>
            <a:ext cx="3021012" cy="272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144463" indent="0">
              <a:buFontTx/>
              <a:buNone/>
              <a:tabLst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75696-92DA-524D-89AA-C23314B6D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948234"/>
            <a:ext cx="3021012" cy="560387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DA2AF-9005-284F-A8BA-D21C5CBA1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73225"/>
            <a:ext cx="3021012" cy="140335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Headiing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CCEDE-DCD5-5C49-8ECC-B2EF7103F2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3909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BB79D-267F-7642-BA6A-59A5B02F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5BB531-2FAD-994F-A2E3-7CB299C080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4713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8ABDFBA-5710-AB4A-BA25-92E36B540A2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7516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B8689C-37A6-944B-8BD8-2729F9D6340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0319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1074646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5" y="579863"/>
            <a:ext cx="5316264" cy="5698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44794DA-9AB5-EB4A-BCF6-0258CFBFEB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45816" y="579863"/>
            <a:ext cx="5250858" cy="32648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3B8686-A814-B444-B9A9-1EBC80BD15C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03473" y="4047893"/>
            <a:ext cx="2493202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6E1EA7-42FB-7C47-9C8B-8B79464AB987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5816" y="4047893"/>
            <a:ext cx="2523430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6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luster and heading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B1116-4E2E-7540-8B2A-1108EED1AFB6}"/>
              </a:ext>
            </a:extLst>
          </p:cNvPr>
          <p:cNvSpPr/>
          <p:nvPr userDrawn="1"/>
        </p:nvSpPr>
        <p:spPr>
          <a:xfrm>
            <a:off x="5332957" y="2085143"/>
            <a:ext cx="1816928" cy="159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952ED-1CC2-C345-9902-6E4B62F53C67}"/>
              </a:ext>
            </a:extLst>
          </p:cNvPr>
          <p:cNvSpPr/>
          <p:nvPr userDrawn="1"/>
        </p:nvSpPr>
        <p:spPr>
          <a:xfrm>
            <a:off x="7326482" y="2085143"/>
            <a:ext cx="4170193" cy="4050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02E7E-38EF-9C4D-BB52-D150D8A1C748}"/>
              </a:ext>
            </a:extLst>
          </p:cNvPr>
          <p:cNvSpPr/>
          <p:nvPr userDrawn="1"/>
        </p:nvSpPr>
        <p:spPr>
          <a:xfrm>
            <a:off x="7514049" y="4127833"/>
            <a:ext cx="1855692" cy="10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2800">
              <a:solidFill>
                <a:schemeClr val="accent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EA781BF-AAAE-284B-92E1-67BBDDCCE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14049" y="4456005"/>
            <a:ext cx="3622264" cy="1507474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 here</a:t>
            </a:r>
            <a:endParaRPr lang="th-TH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20356E5-897E-8A42-8090-00CBA3785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049" y="2391206"/>
            <a:ext cx="3622264" cy="3297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Additional Content</a:t>
            </a:r>
            <a:endParaRPr lang="th-TH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C97856-E366-1A40-AFEB-D4A19F37D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049" y="2890611"/>
            <a:ext cx="3622264" cy="1067536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th-TH" sz="3200" b="1" i="0" kern="1200" spc="0" baseline="0" dirty="0">
                <a:solidFill>
                  <a:schemeClr val="bg1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93815B-FE46-634E-A523-4FE9DFD6CA6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25" y="333375"/>
            <a:ext cx="4461035" cy="334577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266D8FAD-0B1E-6645-A536-E1FDEA0FFEA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95326" y="3842071"/>
            <a:ext cx="6454560" cy="229368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F342496-5EBA-194F-B884-B3487EA424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6482" y="344986"/>
            <a:ext cx="4170193" cy="157047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B3E6B2E-3E5A-4942-BA3C-CD8296E832F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332957" y="323367"/>
            <a:ext cx="1816928" cy="15888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288899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9D704FA-71F6-7B44-BFFB-9713486AE1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88419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2330C18-A0F5-3241-B29C-140246DB954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642777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27A628F-5816-B14E-A8FF-818D51536AF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97135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ECA5483-6075-C24A-8E63-959A96A67F0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51493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9DEBADD-44AA-E34E-8B90-96B2B8270D2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05851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5BB111D-429B-8B48-9464-3BDB1F2F41A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0208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7DA3160F-884E-BE4E-A8B5-0D9713FCC1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1" y="4129838"/>
            <a:ext cx="1670788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 algn="l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31">
            <a:extLst>
              <a:ext uri="{FF2B5EF4-FFF2-40B4-BE49-F238E27FC236}">
                <a16:creationId xmlns:a16="http://schemas.microsoft.com/office/drawing/2014/main" id="{1EBBBA14-67D4-0F48-8199-4BF0240F5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2777" y="4129838"/>
            <a:ext cx="165708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31">
            <a:extLst>
              <a:ext uri="{FF2B5EF4-FFF2-40B4-BE49-F238E27FC236}">
                <a16:creationId xmlns:a16="http://schemas.microsoft.com/office/drawing/2014/main" id="{8F9992DF-DE38-9F47-8284-F381DB4A94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95943" y="4129838"/>
            <a:ext cx="165735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F0F217B0-9B18-7646-B341-1D80E9A6D1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49379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31">
            <a:extLst>
              <a:ext uri="{FF2B5EF4-FFF2-40B4-BE49-F238E27FC236}">
                <a16:creationId xmlns:a16="http://schemas.microsoft.com/office/drawing/2014/main" id="{0C3FFF3A-AFEA-164A-B748-3EB28ED435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03737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A5EACB40-C1B6-7249-8D22-A1E8E32497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58095" y="4129838"/>
            <a:ext cx="1659193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95250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itle 37">
            <a:extLst>
              <a:ext uri="{FF2B5EF4-FFF2-40B4-BE49-F238E27FC236}">
                <a16:creationId xmlns:a16="http://schemas.microsoft.com/office/drawing/2014/main" id="{1C5A625B-237D-4140-8553-57A89A41A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495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A4EC4-20FD-764D-87DC-D7ACAAB23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5BEEFF-8F6F-A141-9934-18F5F11773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F7DAD24-F015-B448-8B76-6B2928618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012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E2B7707-D543-7D48-BB98-51D110AEAE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9012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5B32590-C785-E348-B125-1715754486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2699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E372A00-A2C4-634E-86FD-9DBE0EA6C0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2699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5259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list/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68AB-7EFD-5D43-BD00-8C8CD0B1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1087"/>
            <a:ext cx="6407435" cy="12511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DAA1-74DC-8243-9A72-2136911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3" y="1997076"/>
            <a:ext cx="6088855" cy="38719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FBA8-199E-C243-904E-28C5D0E64C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4" y="1989138"/>
            <a:ext cx="4061618" cy="387985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6F1E-CE86-BB4C-A07C-3D54679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71AE-F38B-C148-A72A-7AA4F6A6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8E3-4992-9545-B503-E4F13ED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FBD-4BCE-434E-A128-23D87FF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5CD-B687-B24D-AC6A-932C50470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1989137"/>
            <a:ext cx="6094799" cy="41232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sub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34C8-DD4D-BC42-99F4-F02DB19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E-2430-504C-99B5-5A3286AE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294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D4B4-570A-CF4A-8A21-336E1043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6074" cy="365125"/>
          </a:xfrm>
        </p:spPr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4D09B-E1D7-E843-905A-ABA989DCCF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989138"/>
            <a:ext cx="6313487" cy="414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Gotham Book" panose="02000604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1BDC-0701-2F41-A41D-1CEFD02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B795-25BE-5741-9353-C28715D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51AA-302C-2041-9DDD-15B7592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14EEE5-B4A5-6C44-81D9-F9F63DD7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26574"/>
            <a:ext cx="6919459" cy="12656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3474B-FFD9-CE42-91E1-D59AF481AE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3" y="1989138"/>
            <a:ext cx="3957867" cy="414020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06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1C4F6-85DD-B846-8F99-E4249FBF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909299" cy="579596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053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2C33-E647-6849-8C56-44C82377A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564841"/>
            <a:ext cx="3007113" cy="982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1537F-2615-7B4A-A3B0-0CBEE5DBED1A}"/>
              </a:ext>
            </a:extLst>
          </p:cNvPr>
          <p:cNvSpPr txBox="1"/>
          <p:nvPr userDrawn="1"/>
        </p:nvSpPr>
        <p:spPr>
          <a:xfrm>
            <a:off x="833148" y="4407642"/>
            <a:ext cx="29761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13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566C31-339A-DD42-9A9F-12FD3131EFD9}"/>
              </a:ext>
            </a:extLst>
          </p:cNvPr>
          <p:cNvSpPr txBox="1"/>
          <p:nvPr userDrawn="1"/>
        </p:nvSpPr>
        <p:spPr>
          <a:xfrm>
            <a:off x="874713" y="4407642"/>
            <a:ext cx="352272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8647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67655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9933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349693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5AC3AC-A486-6443-874F-2B8AC9F098B5}"/>
              </a:ext>
            </a:extLst>
          </p:cNvPr>
          <p:cNvSpPr>
            <a:spLocks noChangeAspect="1"/>
          </p:cNvSpPr>
          <p:nvPr userDrawn="1"/>
        </p:nvSpPr>
        <p:spPr>
          <a:xfrm>
            <a:off x="-261256" y="0"/>
            <a:ext cx="1245325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8D2AAA-EB4A-9D45-8888-0289E3D3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CDBDB3-DEB5-8041-806F-C5339BF325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02493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6E1B-0CBF-EE40-AC84-0D595E612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266700"/>
            <a:ext cx="773588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5AA-7B94-E24E-9740-493729384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1989138"/>
            <a:ext cx="4992236" cy="56588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258E-5CA3-DD42-A38E-243CCE03C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4712" y="2651351"/>
            <a:ext cx="4992237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27097-1122-1244-B3FD-C2C76516FA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9138"/>
            <a:ext cx="5324475" cy="51593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E4538-171D-814A-A542-7C8EE1AD2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51351"/>
            <a:ext cx="5324474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790F-B2A3-214B-9B2B-3FC02DBE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866-E65D-4D45-B401-F1F9F7E7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3DA59-1846-D848-B6FC-30F7701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anel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261601" cy="4140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14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D8443-8AE0-3344-A4A4-7509A705073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719" r:id="rId5"/>
    <p:sldLayoutId id="2147483682" r:id="rId6"/>
    <p:sldLayoutId id="2147483684" r:id="rId7"/>
    <p:sldLayoutId id="2147483685" r:id="rId8"/>
    <p:sldLayoutId id="2147483715" r:id="rId9"/>
    <p:sldLayoutId id="2147483716" r:id="rId10"/>
    <p:sldLayoutId id="2147483717" r:id="rId11"/>
    <p:sldLayoutId id="2147483686" r:id="rId12"/>
    <p:sldLayoutId id="2147483687" r:id="rId13"/>
    <p:sldLayoutId id="2147483696" r:id="rId14"/>
    <p:sldLayoutId id="2147483694" r:id="rId15"/>
    <p:sldLayoutId id="2147483703" r:id="rId16"/>
    <p:sldLayoutId id="2147483697" r:id="rId17"/>
    <p:sldLayoutId id="2147483718" r:id="rId18"/>
    <p:sldLayoutId id="2147483688" r:id="rId19"/>
    <p:sldLayoutId id="2147483689" r:id="rId20"/>
    <p:sldLayoutId id="2147483714" r:id="rId21"/>
    <p:sldLayoutId id="2147483711" r:id="rId22"/>
    <p:sldLayoutId id="2147483698" r:id="rId23"/>
    <p:sldLayoutId id="2147483708" r:id="rId24"/>
    <p:sldLayoutId id="2147483676" r:id="rId25"/>
    <p:sldLayoutId id="2147483709" r:id="rId26"/>
    <p:sldLayoutId id="2147483706" r:id="rId27"/>
    <p:sldLayoutId id="2147483707" r:id="rId28"/>
    <p:sldLayoutId id="2147483690" r:id="rId29"/>
    <p:sldLayoutId id="2147483691" r:id="rId30"/>
    <p:sldLayoutId id="2147483705" r:id="rId31"/>
    <p:sldLayoutId id="2147483700" r:id="rId32"/>
    <p:sldLayoutId id="2147483701" r:id="rId33"/>
    <p:sldLayoutId id="2147483702" r:id="rId3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nQAlwm" TargetMode="Externa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9.xml"/><Relationship Id="rId5" Type="http://schemas.openxmlformats.org/officeDocument/2006/relationships/hyperlink" Target="https://www.oma.org.au/anatomy-out-home" TargetMode="External"/><Relationship Id="rId4" Type="http://schemas.openxmlformats.org/officeDocument/2006/relationships/hyperlink" Target="mailto:emma.ward@oma.org.a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bit.ly/3nQAlw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0607" y="5207642"/>
            <a:ext cx="3827463" cy="60960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September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818558" y="4969899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1C81133-100D-124F-A737-D172A8A0D3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253" y="0"/>
            <a:ext cx="2581547" cy="1073923"/>
          </a:xfrm>
          <a:prstGeom prst="rect">
            <a:avLst/>
          </a:prstGeom>
        </p:spPr>
      </p:pic>
      <p:pic>
        <p:nvPicPr>
          <p:cNvPr id="8" name="Picture 7" descr="A picture containing outdoor object, colorful&#10;&#10;Description automatically generated">
            <a:extLst>
              <a:ext uri="{FF2B5EF4-FFF2-40B4-BE49-F238E27FC236}">
                <a16:creationId xmlns:a16="http://schemas.microsoft.com/office/drawing/2014/main" id="{8ACB2EBC-F8C1-4402-AA0F-1FB6EA546F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467"/>
          <a:stretch/>
        </p:blipFill>
        <p:spPr>
          <a:xfrm>
            <a:off x="4833691" y="1153069"/>
            <a:ext cx="7044413" cy="5045613"/>
          </a:xfrm>
          <a:prstGeom prst="rect">
            <a:avLst/>
          </a:prstGeom>
        </p:spPr>
      </p:pic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07" y="536961"/>
            <a:ext cx="2528943" cy="158439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10607" y="2343199"/>
            <a:ext cx="4367213" cy="2578100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/>
              <a:t>Special edition: The Neuro Impact of</a:t>
            </a:r>
            <a:br>
              <a:rPr lang="en-US" sz="4000" dirty="0"/>
            </a:br>
            <a:r>
              <a:rPr lang="en-US" sz="4000" dirty="0"/>
              <a:t>Out of Home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Classic and digital side-by-side comparison</a:t>
            </a:r>
            <a:endParaRPr lang="en-AU" sz="3600" dirty="0">
              <a:solidFill>
                <a:srgbClr val="6C6B6A"/>
              </a:solidFill>
              <a:latin typeface="Gotham Bold" pitchFamily="50" charset="0"/>
              <a:cs typeface="Gotham Bold" pitchFamily="50" charset="0"/>
            </a:endParaRPr>
          </a:p>
        </p:txBody>
      </p:sp>
      <p:pic>
        <p:nvPicPr>
          <p:cNvPr id="9" name="OMA - Classic vs Digital Exposure With Transition - Heatmap">
            <a:hlinkClick r:id="" action="ppaction://media"/>
            <a:extLst>
              <a:ext uri="{FF2B5EF4-FFF2-40B4-BE49-F238E27FC236}">
                <a16:creationId xmlns:a16="http://schemas.microsoft.com/office/drawing/2014/main" id="{9E35BA7D-7B4D-4181-BBB7-07B95117A30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8535" y="2597097"/>
            <a:ext cx="7359017" cy="4139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635273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OMA study conducted by Neuro-Insight, </a:t>
            </a:r>
            <a:r>
              <a:rPr lang="en-US" sz="8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Neuro Impact of Out of Home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, September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814004"/>
            <a:ext cx="994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The average of all responses to advertising on classic and digital signs. Warmer </a:t>
            </a:r>
            <a:r>
              <a:rPr lang="en-US" sz="20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colours</a:t>
            </a:r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indicate areas of higher Neuro Impact. 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AB68516F-1D4F-4B71-88DB-D430867DB594}"/>
              </a:ext>
            </a:extLst>
          </p:cNvPr>
          <p:cNvSpPr/>
          <p:nvPr/>
        </p:nvSpPr>
        <p:spPr>
          <a:xfrm>
            <a:off x="822563" y="4739756"/>
            <a:ext cx="459323" cy="1502230"/>
          </a:xfrm>
          <a:prstGeom prst="leftBracket">
            <a:avLst>
              <a:gd name="adj" fmla="val 126282"/>
            </a:avLst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latin typeface="Gotham Narrow Bold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2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Use classic and digital Out of Home together</a:t>
            </a:r>
            <a:endParaRPr lang="en-AU" sz="3600" dirty="0">
              <a:solidFill>
                <a:srgbClr val="6C6B6A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635273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OMA study conducted by Neuro-Insight, </a:t>
            </a:r>
            <a:r>
              <a:rPr lang="en-US" sz="8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Neuro Impact of Out of Home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, September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814004"/>
            <a:ext cx="108095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Classic offers a consistent message for an established duration, ultimately leading to greater share of voice. Digital offers tactical opportunities to use context, relevancy, immediacy.</a:t>
            </a:r>
          </a:p>
          <a:p>
            <a:endParaRPr lang="en-US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endParaRPr lang="en-US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endParaRPr lang="en-US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endParaRPr lang="en-US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endParaRPr lang="en-US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endParaRPr lang="en-US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endParaRPr lang="en-US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endParaRPr lang="en-US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b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</a:br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Both offer opportunities to build a brand and increase the impact and effectiveness of your whole campaign.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B770E3-50F7-47FA-B035-EDF93764496A}"/>
              </a:ext>
            </a:extLst>
          </p:cNvPr>
          <p:cNvGrpSpPr/>
          <p:nvPr/>
        </p:nvGrpSpPr>
        <p:grpSpPr>
          <a:xfrm>
            <a:off x="458916" y="2863570"/>
            <a:ext cx="11339595" cy="2497276"/>
            <a:chOff x="544641" y="2958820"/>
            <a:chExt cx="11339595" cy="24972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97257-FB7A-4DBF-8E51-2CD4B3010D64}"/>
                </a:ext>
              </a:extLst>
            </p:cNvPr>
            <p:cNvSpPr txBox="1"/>
            <p:nvPr/>
          </p:nvSpPr>
          <p:spPr>
            <a:xfrm>
              <a:off x="4456575" y="4840543"/>
              <a:ext cx="3538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rgbClr val="003D69"/>
                  </a:solidFill>
                  <a:latin typeface="Gotham Bold" pitchFamily="50" charset="0"/>
                  <a:cs typeface="Gotham Bold" pitchFamily="50" charset="0"/>
                </a:rPr>
                <a:t>Tactical opportunities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609979-F947-4FC6-B36F-6659CF92A90E}"/>
                </a:ext>
              </a:extLst>
            </p:cNvPr>
            <p:cNvSpPr txBox="1"/>
            <p:nvPr/>
          </p:nvSpPr>
          <p:spPr>
            <a:xfrm>
              <a:off x="544641" y="4840543"/>
              <a:ext cx="35389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rgbClr val="003D69"/>
                  </a:solidFill>
                  <a:latin typeface="Gotham Bold" pitchFamily="50" charset="0"/>
                  <a:cs typeface="Gotham Bold" pitchFamily="50" charset="0"/>
                </a:rPr>
                <a:t>Share of Voice</a:t>
              </a:r>
            </a:p>
            <a:p>
              <a:pPr algn="ctr"/>
              <a:endParaRPr lang="en-AU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9C9EEE-8B08-48F9-A5E9-59E9A0520815}"/>
                </a:ext>
              </a:extLst>
            </p:cNvPr>
            <p:cNvSpPr txBox="1"/>
            <p:nvPr/>
          </p:nvSpPr>
          <p:spPr>
            <a:xfrm>
              <a:off x="8393706" y="4840543"/>
              <a:ext cx="3490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rgbClr val="003D69"/>
                  </a:solidFill>
                  <a:latin typeface="Gotham Bold" pitchFamily="50" charset="0"/>
                  <a:cs typeface="Gotham Bold" pitchFamily="50" charset="0"/>
                </a:rPr>
                <a:t>Creative impact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31FEF7-6A1B-4A25-948E-02DA137B8911}"/>
                </a:ext>
              </a:extLst>
            </p:cNvPr>
            <p:cNvCxnSpPr>
              <a:cxnSpLocks/>
            </p:cNvCxnSpPr>
            <p:nvPr/>
          </p:nvCxnSpPr>
          <p:spPr>
            <a:xfrm>
              <a:off x="4505039" y="4637929"/>
              <a:ext cx="3490530" cy="0"/>
            </a:xfrm>
            <a:prstGeom prst="line">
              <a:avLst/>
            </a:prstGeom>
            <a:ln w="762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A5875BB-54DB-4615-80EC-795CCBEA7D52}"/>
                </a:ext>
              </a:extLst>
            </p:cNvPr>
            <p:cNvCxnSpPr>
              <a:cxnSpLocks/>
            </p:cNvCxnSpPr>
            <p:nvPr/>
          </p:nvCxnSpPr>
          <p:spPr>
            <a:xfrm>
              <a:off x="593104" y="4648887"/>
              <a:ext cx="3490530" cy="0"/>
            </a:xfrm>
            <a:prstGeom prst="line">
              <a:avLst/>
            </a:prstGeom>
            <a:ln w="762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F738AB-DD68-45C7-9094-474B1015FB6C}"/>
                </a:ext>
              </a:extLst>
            </p:cNvPr>
            <p:cNvCxnSpPr>
              <a:cxnSpLocks/>
            </p:cNvCxnSpPr>
            <p:nvPr/>
          </p:nvCxnSpPr>
          <p:spPr>
            <a:xfrm>
              <a:off x="8393706" y="4648887"/>
              <a:ext cx="3490530" cy="0"/>
            </a:xfrm>
            <a:prstGeom prst="line">
              <a:avLst/>
            </a:prstGeom>
            <a:ln w="762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raphic 5" descr="Voice with solid fill">
              <a:extLst>
                <a:ext uri="{FF2B5EF4-FFF2-40B4-BE49-F238E27FC236}">
                  <a16:creationId xmlns:a16="http://schemas.microsoft.com/office/drawing/2014/main" id="{144E0516-957D-4740-822C-D6C4C1747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74369" y="2958820"/>
              <a:ext cx="1728000" cy="1728000"/>
            </a:xfrm>
            <a:prstGeom prst="rect">
              <a:avLst/>
            </a:prstGeom>
          </p:spPr>
        </p:pic>
        <p:pic>
          <p:nvPicPr>
            <p:cNvPr id="18" name="Graphic 17" descr="Puzzle pieces with solid fill">
              <a:extLst>
                <a:ext uri="{FF2B5EF4-FFF2-40B4-BE49-F238E27FC236}">
                  <a16:creationId xmlns:a16="http://schemas.microsoft.com/office/drawing/2014/main" id="{4203227A-E1C0-4AD0-8905-500571DD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23388" y="2958820"/>
              <a:ext cx="1728000" cy="1728000"/>
            </a:xfrm>
            <a:prstGeom prst="rect">
              <a:avLst/>
            </a:prstGeom>
          </p:spPr>
        </p:pic>
        <p:pic>
          <p:nvPicPr>
            <p:cNvPr id="20" name="Graphic 19" descr="Splash1 with solid fill">
              <a:extLst>
                <a:ext uri="{FF2B5EF4-FFF2-40B4-BE49-F238E27FC236}">
                  <a16:creationId xmlns:a16="http://schemas.microsoft.com/office/drawing/2014/main" id="{CF1620FA-4CE8-4483-AE5B-3789BBE07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12055" y="2958820"/>
              <a:ext cx="1728000" cy="17280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2978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ene, road, way&#10;&#10;Description automatically generated">
            <a:extLst>
              <a:ext uri="{FF2B5EF4-FFF2-40B4-BE49-F238E27FC236}">
                <a16:creationId xmlns:a16="http://schemas.microsoft.com/office/drawing/2014/main" id="{F5EBABD1-FFC9-4F23-9BE4-EE7863896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849" y="1733106"/>
            <a:ext cx="5174613" cy="2100969"/>
          </a:xfrm>
          <a:prstGeom prst="rect">
            <a:avLst/>
          </a:prstGeom>
        </p:spPr>
      </p:pic>
      <p:pic>
        <p:nvPicPr>
          <p:cNvPr id="4" name="Picture 3" descr="A picture containing outdoor, city&#10;&#10;Description automatically generated">
            <a:extLst>
              <a:ext uri="{FF2B5EF4-FFF2-40B4-BE49-F238E27FC236}">
                <a16:creationId xmlns:a16="http://schemas.microsoft.com/office/drawing/2014/main" id="{B491E66F-73F5-4FEF-A7D2-47557C0099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27" y="1723003"/>
            <a:ext cx="5642188" cy="4412454"/>
          </a:xfrm>
          <a:prstGeom prst="rect">
            <a:avLst/>
          </a:prstGeom>
        </p:spPr>
      </p:pic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F3B1653-13EC-484A-882A-A995508690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0735" y="4024387"/>
            <a:ext cx="2498698" cy="2085749"/>
          </a:xfrm>
          <a:prstGeom prst="rect">
            <a:avLst/>
          </a:prstGeom>
        </p:spPr>
      </p:pic>
      <p:pic>
        <p:nvPicPr>
          <p:cNvPr id="7" name="Picture 6" descr="A picture containing text, building, ground, outdoor&#10;&#10;Description automatically generated">
            <a:extLst>
              <a:ext uri="{FF2B5EF4-FFF2-40B4-BE49-F238E27FC236}">
                <a16:creationId xmlns:a16="http://schemas.microsoft.com/office/drawing/2014/main" id="{5ECE9D28-2BF8-48A7-A3C3-6801E0259D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638" y="4024387"/>
            <a:ext cx="2442073" cy="209973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0333266-D825-4D4A-9BC3-4B350DAD3BE6}"/>
              </a:ext>
            </a:extLst>
          </p:cNvPr>
          <p:cNvSpPr txBox="1">
            <a:spLocks/>
          </p:cNvSpPr>
          <p:nvPr/>
        </p:nvSpPr>
        <p:spPr>
          <a:xfrm>
            <a:off x="586465" y="464117"/>
            <a:ext cx="8571183" cy="1258888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kern="1100" spc="-2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A glance at Out of Home is all it takes to deliver impact</a:t>
            </a:r>
            <a:endParaRPr lang="en-AU" sz="3600" kern="1100" spc="-20" dirty="0">
              <a:solidFill>
                <a:srgbClr val="646260"/>
              </a:solidFill>
              <a:latin typeface="Gotham Bold" pitchFamily="50" charset="0"/>
              <a:ea typeface="+mn-ea"/>
              <a:cs typeface="Gotham Bold" pitchFamily="50" charset="0"/>
            </a:endParaRPr>
          </a:p>
        </p:txBody>
      </p:sp>
      <p:pic>
        <p:nvPicPr>
          <p:cNvPr id="11" name="Picture 1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5A308DA-D5E1-4DE9-8FDA-660EDEF1D3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4638" y="4024387"/>
            <a:ext cx="2442073" cy="2104177"/>
          </a:xfrm>
          <a:prstGeom prst="rect">
            <a:avLst/>
          </a:prstGeom>
        </p:spPr>
      </p:pic>
      <p:pic>
        <p:nvPicPr>
          <p:cNvPr id="13" name="Picture 12" descr="A picture containing building, outdoor, walking, city&#10;&#10;Description automatically generated">
            <a:extLst>
              <a:ext uri="{FF2B5EF4-FFF2-40B4-BE49-F238E27FC236}">
                <a16:creationId xmlns:a16="http://schemas.microsoft.com/office/drawing/2014/main" id="{390AEB58-EA17-4898-B05E-D311DFDA3C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0733" y="4025262"/>
            <a:ext cx="2498699" cy="209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9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2020469" y="4426281"/>
            <a:ext cx="81510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</a:t>
            </a:r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the webcast on demand. </a:t>
            </a:r>
          </a:p>
          <a:p>
            <a:pPr algn="ctr"/>
            <a:endParaRPr lang="en-US" dirty="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For more information on the Neuro Impact of Out of Home, or to book a presentation for your team, contact </a:t>
            </a:r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emma.ward@oma.org.au</a:t>
            </a:r>
            <a:endParaRPr lang="en-US" dirty="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More research and insights may be found at</a:t>
            </a:r>
            <a:r>
              <a:rPr lang="en-US" u="sng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173FF-2C54-494A-8BCE-B6AD47BFCCC8}"/>
              </a:ext>
            </a:extLst>
          </p:cNvPr>
          <p:cNvSpPr/>
          <p:nvPr/>
        </p:nvSpPr>
        <p:spPr>
          <a:xfrm>
            <a:off x="243839" y="5722750"/>
            <a:ext cx="923979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 dirty="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rain&#10;&#10;Description automatically generated with low confidence">
            <a:extLst>
              <a:ext uri="{FF2B5EF4-FFF2-40B4-BE49-F238E27FC236}">
                <a16:creationId xmlns:a16="http://schemas.microsoft.com/office/drawing/2014/main" id="{B3BE6E06-CB66-4520-856E-71F4BC437A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39" y="0"/>
            <a:ext cx="4316925" cy="561362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22715" y="1636032"/>
            <a:ext cx="6223379" cy="1233579"/>
          </a:xfrm>
        </p:spPr>
        <p:txBody>
          <a:bodyPr>
            <a:noAutofit/>
          </a:bodyPr>
          <a:lstStyle/>
          <a:p>
            <a:pPr defTabSz="1219170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rgbClr val="FFC30B"/>
                </a:solidFill>
              </a:rPr>
              <a:t>All it takes is a glance</a:t>
            </a:r>
            <a:endParaRPr lang="en-AU" sz="3600" dirty="0">
              <a:solidFill>
                <a:srgbClr val="FFC30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5235389" y="3380184"/>
            <a:ext cx="644709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How does Out of Home (OOH) advertising work in the brain? Do digital signs really have an ‘X-factor’? How do classic and digital signs compare? </a:t>
            </a:r>
          </a:p>
          <a:p>
            <a:pPr algn="ctr"/>
            <a:endParaRPr lang="en-US" sz="15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15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Using neuroscience, we can answer these questions and show how advertising, seen in a quick glance, can be effective. What’s more, the impact of both classic and digital signs is within the range of a 15 second television commercial or 30 second radio spot; with digital signs averaging 63 per cent higher impact.</a:t>
            </a:r>
          </a:p>
          <a:p>
            <a:pPr algn="ctr"/>
            <a:endParaRPr lang="en-US" sz="15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15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The </a:t>
            </a:r>
            <a:r>
              <a:rPr lang="en-US" sz="15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Neuro Impact of Out of Home </a:t>
            </a:r>
            <a:r>
              <a:rPr lang="en-US" sz="15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study was conducted by Neuro-Insight for the OMA. At over one million data points, it is the world’s largest media neuroscience study.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842F4-13EC-467C-A03C-7F92D800DF09}"/>
              </a:ext>
            </a:extLst>
          </p:cNvPr>
          <p:cNvSpPr txBox="1"/>
          <p:nvPr/>
        </p:nvSpPr>
        <p:spPr>
          <a:xfrm>
            <a:off x="343674" y="6633191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OMA study conducted by Neuro-Insight, </a:t>
            </a:r>
            <a:r>
              <a:rPr lang="en-US" sz="8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Neuro Impact of Out of Home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, September 2021.</a:t>
            </a:r>
          </a:p>
        </p:txBody>
      </p:sp>
    </p:spTree>
    <p:extLst>
      <p:ext uri="{BB962C8B-B14F-4D97-AF65-F5344CB8AC3E}">
        <p14:creationId xmlns:p14="http://schemas.microsoft.com/office/powerpoint/2010/main" val="194258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090F4-3787-434F-8DB9-5515D565C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99" y="2082715"/>
            <a:ext cx="6325483" cy="3562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5842F4-13EC-467C-A03C-7F92D800DF09}"/>
              </a:ext>
            </a:extLst>
          </p:cNvPr>
          <p:cNvSpPr txBox="1"/>
          <p:nvPr/>
        </p:nvSpPr>
        <p:spPr>
          <a:xfrm>
            <a:off x="343674" y="6644405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OMA study conducted by Neuro-Insight, </a:t>
            </a:r>
            <a:r>
              <a:rPr lang="en-US" sz="8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Neuro Impact of Out of Home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, September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3E1DC-15E6-4160-811B-34411305733F}"/>
              </a:ext>
            </a:extLst>
          </p:cNvPr>
          <p:cNvSpPr txBox="1"/>
          <p:nvPr/>
        </p:nvSpPr>
        <p:spPr>
          <a:xfrm>
            <a:off x="395603" y="2106132"/>
            <a:ext cx="5271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In conducting the research for the OMA, Neuro-Insight used eye-tracking and brain-imaging technology to </a:t>
            </a:r>
            <a:r>
              <a:rPr lang="en-US" sz="14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analyse</a:t>
            </a:r>
            <a:r>
              <a:rPr lang="en-US" sz="14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the brain’s neural responses to seeing advertising on classic and digital signs. </a:t>
            </a:r>
          </a:p>
          <a:p>
            <a:endParaRPr lang="en-US" sz="14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14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More than 2,000 people participated in the study and their interactions with over 800 classic and digital signs recorded. By measuring peaks in long-term memory encoding and emotional intensity in the brain, cornerstones of the </a:t>
            </a:r>
            <a:r>
              <a:rPr lang="en-US" sz="1400" b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Neuro Impact Factor </a:t>
            </a:r>
            <a:r>
              <a:rPr lang="en-US" sz="14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formula, Neuro-Insight could provide scientific proof of the impact of OOH advertising on the subconscious.</a:t>
            </a:r>
          </a:p>
          <a:p>
            <a:endParaRPr lang="en-US" sz="14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14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The research accounted for variables that drive different levels of impact including environment, size, transitions, location and audience mode.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FA77225-1B0C-4457-8002-4C75887655F9}"/>
              </a:ext>
            </a:extLst>
          </p:cNvPr>
          <p:cNvSpPr txBox="1">
            <a:spLocks/>
          </p:cNvSpPr>
          <p:nvPr/>
        </p:nvSpPr>
        <p:spPr>
          <a:xfrm>
            <a:off x="-623043" y="1228424"/>
            <a:ext cx="6223379" cy="12335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tham Medium" panose="02000604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C30B"/>
                </a:solidFill>
                <a:latin typeface="Gotham Bold" pitchFamily="50" charset="0"/>
                <a:cs typeface="Gotham Bold" pitchFamily="50" charset="0"/>
              </a:rPr>
              <a:t>About the study</a:t>
            </a:r>
            <a:endParaRPr lang="en-AU" sz="3600" b="1" dirty="0">
              <a:solidFill>
                <a:srgbClr val="FFC30B"/>
              </a:solidFill>
              <a:latin typeface="Gotham Bold" pitchFamily="50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The Neuro Impact Factor formula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652099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OMA study conducted by Neuro-Insight, </a:t>
            </a:r>
            <a:r>
              <a:rPr lang="en-US" sz="8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Neuro Impact of Out of Home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, September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814004"/>
            <a:ext cx="994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High levels of long-term memory encoding and emotional intensity at peak branding moments are highly correlated to advertising effectiveness.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AB68516F-1D4F-4B71-88DB-D430867DB594}"/>
              </a:ext>
            </a:extLst>
          </p:cNvPr>
          <p:cNvSpPr/>
          <p:nvPr/>
        </p:nvSpPr>
        <p:spPr>
          <a:xfrm>
            <a:off x="822563" y="4739756"/>
            <a:ext cx="459323" cy="1502230"/>
          </a:xfrm>
          <a:prstGeom prst="leftBracket">
            <a:avLst>
              <a:gd name="adj" fmla="val 126282"/>
            </a:avLst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latin typeface="Gotham Narrow Bold" pitchFamily="50" charset="0"/>
            </a:endParaRPr>
          </a:p>
        </p:txBody>
      </p:sp>
      <p:sp>
        <p:nvSpPr>
          <p:cNvPr id="62" name="Left Bracket 61">
            <a:extLst>
              <a:ext uri="{FF2B5EF4-FFF2-40B4-BE49-F238E27FC236}">
                <a16:creationId xmlns:a16="http://schemas.microsoft.com/office/drawing/2014/main" id="{E74C202B-490C-4C5C-BBDF-C1CDE7DA934F}"/>
              </a:ext>
            </a:extLst>
          </p:cNvPr>
          <p:cNvSpPr/>
          <p:nvPr/>
        </p:nvSpPr>
        <p:spPr>
          <a:xfrm rot="10800000">
            <a:off x="6855040" y="4739756"/>
            <a:ext cx="459323" cy="1502230"/>
          </a:xfrm>
          <a:prstGeom prst="leftBracket">
            <a:avLst>
              <a:gd name="adj" fmla="val 126282"/>
            </a:avLst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latin typeface="Gotham Narrow Bold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833072-6261-47F1-BD06-9319A40A8AAC}"/>
              </a:ext>
            </a:extLst>
          </p:cNvPr>
          <p:cNvSpPr/>
          <p:nvPr/>
        </p:nvSpPr>
        <p:spPr>
          <a:xfrm>
            <a:off x="1294871" y="4762380"/>
            <a:ext cx="2432960" cy="1371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ld" pitchFamily="50" charset="0"/>
              </a:rPr>
              <a:t>Long term memory encoding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1B263C-DBFB-4796-B0E1-9CCE9F6F398B}"/>
              </a:ext>
            </a:extLst>
          </p:cNvPr>
          <p:cNvSpPr/>
          <p:nvPr/>
        </p:nvSpPr>
        <p:spPr>
          <a:xfrm>
            <a:off x="8604278" y="4920792"/>
            <a:ext cx="1768796" cy="1054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ld" pitchFamily="50" charset="0"/>
              </a:rPr>
              <a:t>Peaks</a:t>
            </a:r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EEE9E1BD-0FBA-48D6-A010-128805D0F046}"/>
              </a:ext>
            </a:extLst>
          </p:cNvPr>
          <p:cNvSpPr/>
          <p:nvPr/>
        </p:nvSpPr>
        <p:spPr>
          <a:xfrm>
            <a:off x="3417585" y="4697066"/>
            <a:ext cx="1502229" cy="1502229"/>
          </a:xfrm>
          <a:prstGeom prst="mathPlus">
            <a:avLst>
              <a:gd name="adj1" fmla="val 169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otham Narrow Bold" pitchFamily="50" charset="0"/>
            </a:endParaRPr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FD2FB656-09F5-40F5-B5C2-45B901E4F7E2}"/>
              </a:ext>
            </a:extLst>
          </p:cNvPr>
          <p:cNvSpPr/>
          <p:nvPr/>
        </p:nvSpPr>
        <p:spPr>
          <a:xfrm rot="2700000">
            <a:off x="7125871" y="4697065"/>
            <a:ext cx="1502229" cy="1502229"/>
          </a:xfrm>
          <a:prstGeom prst="mathPlus">
            <a:avLst>
              <a:gd name="adj1" fmla="val 169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Gotham Narrow Bold" pitchFamily="50" charset="0"/>
            </a:endParaRPr>
          </a:p>
        </p:txBody>
      </p:sp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145B1ABF-D253-4239-947B-764D865EBF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8676" y="2701580"/>
            <a:ext cx="1980000" cy="1980000"/>
          </a:xfrm>
          <a:prstGeom prst="ellipse">
            <a:avLst/>
          </a:prstGeom>
          <a:ln w="38100">
            <a:noFill/>
          </a:ln>
        </p:spPr>
      </p:pic>
      <p:pic>
        <p:nvPicPr>
          <p:cNvPr id="24" name="Picture Placeholder 5">
            <a:extLst>
              <a:ext uri="{FF2B5EF4-FFF2-40B4-BE49-F238E27FC236}">
                <a16:creationId xmlns:a16="http://schemas.microsoft.com/office/drawing/2014/main" id="{E1ACEF30-579F-45A2-A3A1-351F0A532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351" y="2701580"/>
            <a:ext cx="1980000" cy="1980000"/>
          </a:xfrm>
          <a:prstGeom prst="ellipse">
            <a:avLst/>
          </a:prstGeom>
          <a:ln w="38100">
            <a:noFill/>
          </a:ln>
        </p:spPr>
      </p:pic>
      <p:pic>
        <p:nvPicPr>
          <p:cNvPr id="25" name="Picture 24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E6E94777-2E51-4900-BB55-1C3FA7FF68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5734" y="2701580"/>
            <a:ext cx="1980000" cy="1980000"/>
          </a:xfrm>
          <a:prstGeom prst="ellipse">
            <a:avLst/>
          </a:prstGeom>
          <a:ln w="38100"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7DC469C-AECD-41F8-8B9F-74421F2425C7}"/>
              </a:ext>
            </a:extLst>
          </p:cNvPr>
          <p:cNvSpPr/>
          <p:nvPr/>
        </p:nvSpPr>
        <p:spPr>
          <a:xfrm>
            <a:off x="4927047" y="4840155"/>
            <a:ext cx="2037375" cy="12083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ld" pitchFamily="50" charset="0"/>
              </a:rPr>
              <a:t>Emotional Intensity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07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E92792-4D8F-4C18-8553-EA18F9BE5A1A}"/>
              </a:ext>
            </a:extLst>
          </p:cNvPr>
          <p:cNvGrpSpPr/>
          <p:nvPr/>
        </p:nvGrpSpPr>
        <p:grpSpPr>
          <a:xfrm>
            <a:off x="689328" y="1648970"/>
            <a:ext cx="10813344" cy="4853140"/>
            <a:chOff x="689328" y="1555778"/>
            <a:chExt cx="10813344" cy="48531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4889B0-2D90-4198-A60B-D26CC19A4C34}"/>
                </a:ext>
              </a:extLst>
            </p:cNvPr>
            <p:cNvSpPr/>
            <p:nvPr/>
          </p:nvSpPr>
          <p:spPr>
            <a:xfrm>
              <a:off x="689328" y="1555778"/>
              <a:ext cx="10813344" cy="4853140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06826D1-60A8-4BF1-88F1-CED369F4F6B0}"/>
                </a:ext>
              </a:extLst>
            </p:cNvPr>
            <p:cNvGrpSpPr/>
            <p:nvPr/>
          </p:nvGrpSpPr>
          <p:grpSpPr>
            <a:xfrm>
              <a:off x="776463" y="1555778"/>
              <a:ext cx="10639073" cy="4853140"/>
              <a:chOff x="689328" y="1456181"/>
              <a:chExt cx="10639073" cy="485314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D3ADE9B-E721-4546-88CB-200CAFB95B51}"/>
                  </a:ext>
                </a:extLst>
              </p:cNvPr>
              <p:cNvGrpSpPr/>
              <p:nvPr/>
            </p:nvGrpSpPr>
            <p:grpSpPr>
              <a:xfrm>
                <a:off x="2029603" y="1552340"/>
                <a:ext cx="8315792" cy="4676622"/>
                <a:chOff x="1748590" y="353123"/>
                <a:chExt cx="8924261" cy="5018811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3AF051AB-27E1-4F38-98D1-F5F9FE2A4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" t="1094" r="652"/>
                <a:stretch/>
              </p:blipFill>
              <p:spPr>
                <a:xfrm>
                  <a:off x="1748590" y="353123"/>
                  <a:ext cx="8375125" cy="4921829"/>
                </a:xfrm>
                <a:prstGeom prst="rect">
                  <a:avLst/>
                </a:prstGeom>
              </p:spPr>
            </p:pic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55EAD6B-B4C2-47F3-AF04-A09389F5D825}"/>
                    </a:ext>
                  </a:extLst>
                </p:cNvPr>
                <p:cNvSpPr/>
                <p:nvPr/>
              </p:nvSpPr>
              <p:spPr>
                <a:xfrm>
                  <a:off x="1987296" y="4990040"/>
                  <a:ext cx="8685555" cy="3818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Narrow Bold" pitchFamily="50" charset="0"/>
                  </a:endParaRPr>
                </a:p>
              </p:txBody>
            </p:sp>
          </p:grpSp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8706CC26-5FD8-4E4A-802C-35B2DF8CD8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6595" y="5559846"/>
                <a:ext cx="1123552" cy="4943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anchor="b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>
                    <a:solidFill>
                      <a:schemeClr val="bg1"/>
                    </a:solidFill>
                    <a:latin typeface="Gotham Bold" panose="02000604030000020004" pitchFamily="2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spc="-150" dirty="0">
                    <a:solidFill>
                      <a:schemeClr val="tx1"/>
                    </a:solidFill>
                    <a:latin typeface="Gotham Bold" pitchFamily="50" charset="0"/>
                    <a:cs typeface="Gotham Bold" pitchFamily="50" charset="0"/>
                  </a:rPr>
                  <a:t>LOW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69F3687-2968-422D-A112-D67A57541D50}"/>
                  </a:ext>
                </a:extLst>
              </p:cNvPr>
              <p:cNvSpPr/>
              <p:nvPr/>
            </p:nvSpPr>
            <p:spPr>
              <a:xfrm>
                <a:off x="2710100" y="1608022"/>
                <a:ext cx="7011845" cy="610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spc="-150" dirty="0">
                    <a:solidFill>
                      <a:schemeClr val="tx1"/>
                    </a:solidFill>
                    <a:latin typeface="Gotham Bold" pitchFamily="50" charset="0"/>
                    <a:ea typeface="+mj-ea"/>
                    <a:cs typeface="Gotham Bold" pitchFamily="50" charset="0"/>
                  </a:rPr>
                  <a:t>CORRELATION BETWEEN ECONOMETRICS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tham Bold" pitchFamily="50" charset="0"/>
                    <a:cs typeface="Gotham Bold" pitchFamily="50" charset="0"/>
                  </a:rPr>
                  <a:t> </a:t>
                </a:r>
                <a:r>
                  <a:rPr lang="en-US" b="1" spc="-150" dirty="0">
                    <a:solidFill>
                      <a:schemeClr val="tx1"/>
                    </a:solidFill>
                    <a:latin typeface="Gotham Bold" pitchFamily="50" charset="0"/>
                    <a:ea typeface="+mj-ea"/>
                    <a:cs typeface="Gotham Bold" pitchFamily="50" charset="0"/>
                  </a:rPr>
                  <a:t>AND </a:t>
                </a:r>
                <a:br>
                  <a:rPr lang="en-US" b="1" spc="-150" dirty="0">
                    <a:solidFill>
                      <a:schemeClr val="tx1"/>
                    </a:solidFill>
                    <a:latin typeface="Gotham Bold" pitchFamily="50" charset="0"/>
                    <a:ea typeface="+mj-ea"/>
                    <a:cs typeface="Gotham Bold" pitchFamily="50" charset="0"/>
                  </a:rPr>
                </a:br>
                <a:r>
                  <a:rPr lang="en-US" b="1" spc="-150" dirty="0">
                    <a:solidFill>
                      <a:schemeClr val="tx1"/>
                    </a:solidFill>
                    <a:latin typeface="Gotham Bold" pitchFamily="50" charset="0"/>
                    <a:ea typeface="+mj-ea"/>
                    <a:cs typeface="Gotham Bold" pitchFamily="50" charset="0"/>
                  </a:rPr>
                  <a:t>NEURO-INSIGHT METRICS</a:t>
                </a:r>
                <a:endParaRPr lang="en-AU" b="1" spc="-150" dirty="0">
                  <a:solidFill>
                    <a:schemeClr val="tx1"/>
                  </a:solidFill>
                  <a:latin typeface="Gotham Bold" pitchFamily="50" charset="0"/>
                  <a:ea typeface="+mj-ea"/>
                  <a:cs typeface="Gotham Bold" pitchFamily="50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F7B20F6-2FDC-4464-AD21-3205A492EA32}"/>
                  </a:ext>
                </a:extLst>
              </p:cNvPr>
              <p:cNvSpPr/>
              <p:nvPr/>
            </p:nvSpPr>
            <p:spPr>
              <a:xfrm>
                <a:off x="1929413" y="1456181"/>
                <a:ext cx="680498" cy="42318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EF1FD75-6400-48CE-84EB-757E708102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31699" y="2331599"/>
                <a:ext cx="1002712" cy="3327624"/>
              </a:xfrm>
              <a:prstGeom prst="rect">
                <a:avLst/>
              </a:prstGeom>
            </p:spPr>
          </p:pic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60E27138-4DA2-499D-8B8F-AF6FD346D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9515" y="5792746"/>
                <a:ext cx="6578854" cy="516575"/>
              </a:xfrm>
              <a:prstGeom prst="rect">
                <a:avLst/>
              </a:prstGeom>
            </p:spPr>
            <p:txBody>
              <a:bodyPr anchor="b">
                <a:normAutofit fontScale="9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>
                    <a:solidFill>
                      <a:schemeClr val="bg1"/>
                    </a:solidFill>
                    <a:latin typeface="Gotham Bold" panose="02000604030000020004" pitchFamily="2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spc="-150" dirty="0">
                    <a:solidFill>
                      <a:schemeClr val="tx1"/>
                    </a:solidFill>
                    <a:latin typeface="Gotham Bold" pitchFamily="50" charset="0"/>
                    <a:cs typeface="Gotham Bold" pitchFamily="50" charset="0"/>
                  </a:rPr>
                  <a:t>ADVERTISING </a:t>
                </a:r>
                <a:r>
                  <a:rPr kumimoji="0" lang="en-US" sz="1200" b="1" i="0" u="none" strike="noStrike" kern="1200" cap="none" spc="-15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otham Narrow Bold" pitchFamily="50" charset="0"/>
                  </a:rPr>
                  <a:t>  </a:t>
                </a:r>
                <a:r>
                  <a:rPr lang="en-US" sz="2400" spc="-150" dirty="0">
                    <a:solidFill>
                      <a:schemeClr val="tx1"/>
                    </a:solidFill>
                    <a:latin typeface="Gotham Bold" pitchFamily="50" charset="0"/>
                    <a:cs typeface="Gotham Bold" pitchFamily="50" charset="0"/>
                  </a:rPr>
                  <a:t>SALES EFFECTIVENESS SCORE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B47B6F3-8D61-4F00-9169-16FA277C7AA1}"/>
                  </a:ext>
                </a:extLst>
              </p:cNvPr>
              <p:cNvCxnSpPr/>
              <p:nvPr/>
            </p:nvCxnSpPr>
            <p:spPr>
              <a:xfrm>
                <a:off x="2609910" y="2315876"/>
                <a:ext cx="0" cy="33276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CB814C6-8D55-4DFF-B706-7FB15FA24E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04115" y="5643498"/>
                <a:ext cx="71178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2CDFDC7D-ABDF-4600-8CBB-54726E07A9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70150" y="2896206"/>
                <a:ext cx="1309293" cy="0"/>
              </a:xfrm>
              <a:prstGeom prst="straightConnector1">
                <a:avLst/>
              </a:prstGeom>
              <a:ln w="38100" cap="rnd">
                <a:round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22D3C030-FCC9-4BB4-BDD4-DE90BC0121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62200" y="2602943"/>
                <a:ext cx="2066201" cy="585440"/>
              </a:xfrm>
              <a:prstGeom prst="rect">
                <a:avLst/>
              </a:prstGeom>
            </p:spPr>
            <p:txBody>
              <a:bodyPr anchor="b"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>
                    <a:solidFill>
                      <a:schemeClr val="bg1"/>
                    </a:solidFill>
                    <a:latin typeface="Gotham Bold" panose="02000604030000020004" pitchFamily="2" charset="0"/>
                    <a:ea typeface="+mj-ea"/>
                    <a:cs typeface="+mj-cs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spc="-150" dirty="0">
                    <a:solidFill>
                      <a:schemeClr val="tx1"/>
                    </a:solidFill>
                    <a:latin typeface="Gotham Bold" pitchFamily="50" charset="0"/>
                    <a:cs typeface="Gotham Bold" pitchFamily="50" charset="0"/>
                  </a:rPr>
                  <a:t>THE</a:t>
                </a:r>
                <a:r>
                  <a:rPr kumimoji="0" lang="en-US" sz="24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Gotham Narrow Bold" pitchFamily="50" charset="0"/>
                  </a:rPr>
                  <a:t> </a:t>
                </a:r>
                <a:r>
                  <a:rPr lang="en-US" sz="2000" spc="-150" dirty="0">
                    <a:solidFill>
                      <a:schemeClr val="tx1"/>
                    </a:solidFill>
                    <a:latin typeface="Gotham Bold" pitchFamily="50" charset="0"/>
                    <a:cs typeface="Gotham Bold" pitchFamily="50" charset="0"/>
                  </a:rPr>
                  <a:t>RELATIONSHIP</a:t>
                </a:r>
              </a:p>
            </p:txBody>
          </p:sp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C3ADEFFD-A27C-41C6-B453-E71097FE7E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9328" y="3369108"/>
                <a:ext cx="1123552" cy="1033150"/>
              </a:xfrm>
              <a:prstGeom prst="rect">
                <a:avLst/>
              </a:prstGeom>
            </p:spPr>
            <p:txBody>
              <a:bodyPr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>
                    <a:solidFill>
                      <a:schemeClr val="bg1"/>
                    </a:solidFill>
                    <a:latin typeface="Gotham Bold" panose="02000604030000020004" pitchFamily="2" charset="0"/>
                    <a:ea typeface="+mj-ea"/>
                    <a:cs typeface="+mj-cs"/>
                  </a:defRPr>
                </a:lvl1pPr>
              </a:lstStyle>
              <a:p>
                <a:pPr algn="ctr">
                  <a:defRPr/>
                </a:pPr>
                <a:r>
                  <a:rPr lang="en-US" sz="1800" spc="-150" dirty="0">
                    <a:solidFill>
                      <a:schemeClr val="tx1"/>
                    </a:solidFill>
                    <a:latin typeface="Gotham Bold" pitchFamily="50" charset="0"/>
                    <a:cs typeface="Gotham Bold" pitchFamily="50" charset="0"/>
                  </a:rPr>
                  <a:t>NEURO IMPACT FACTOR</a:t>
                </a:r>
              </a:p>
            </p:txBody>
          </p:sp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BE72685D-FFAB-462A-A217-E1FEA5BDBF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7680" y="1856660"/>
                <a:ext cx="1002712" cy="459215"/>
              </a:xfrm>
              <a:prstGeom prst="rect">
                <a:avLst/>
              </a:prstGeom>
            </p:spPr>
            <p:txBody>
              <a:bodyPr anchor="b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>
                    <a:solidFill>
                      <a:schemeClr val="bg1"/>
                    </a:solidFill>
                    <a:latin typeface="Gotham Bold" panose="02000604030000020004" pitchFamily="2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spc="-150" dirty="0">
                    <a:solidFill>
                      <a:schemeClr val="tx1"/>
                    </a:solidFill>
                    <a:latin typeface="Gotham Bold" pitchFamily="50" charset="0"/>
                    <a:cs typeface="Gotham Bold" pitchFamily="50" charset="0"/>
                  </a:rPr>
                  <a:t>HIGH</a:t>
                </a:r>
              </a:p>
            </p:txBody>
          </p:sp>
        </p:grpSp>
      </p:grpSp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0458B8-4AB8-4442-9B31-47FF7A3705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599" y="5971040"/>
            <a:ext cx="2132111" cy="886959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2D6BB9C-74CA-4CC6-A117-8A69FEA4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Neuro Impact Factor correlates </a:t>
            </a:r>
            <a:b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</a:br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86 per cent to sales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7DA59E-1DE8-444E-A597-F7C4DF9DE28F}"/>
              </a:ext>
            </a:extLst>
          </p:cNvPr>
          <p:cNvSpPr txBox="1"/>
          <p:nvPr/>
        </p:nvSpPr>
        <p:spPr>
          <a:xfrm>
            <a:off x="343674" y="6652099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OMA study conducted by Neuro-Insight, </a:t>
            </a:r>
            <a:r>
              <a:rPr lang="en-US" sz="8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Neuro Impact of Out of Home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,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22851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0458B8-4AB8-4442-9B31-47FF7A3705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599" y="5971040"/>
            <a:ext cx="2132111" cy="886959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2D6BB9C-74CA-4CC6-A117-8A69FEA4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Best performing ads score higher for memory and emotion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7DA59E-1DE8-444E-A597-F7C4DF9DE28F}"/>
              </a:ext>
            </a:extLst>
          </p:cNvPr>
          <p:cNvSpPr txBox="1"/>
          <p:nvPr/>
        </p:nvSpPr>
        <p:spPr>
          <a:xfrm>
            <a:off x="343674" y="6652099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OMA study conducted by Neuro-Insight, </a:t>
            </a:r>
            <a:r>
              <a:rPr lang="en-US" sz="8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Neuro Impact of Out of Home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, September 2021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35275CC-72C8-408A-94A7-7FA99D5AFA74}"/>
              </a:ext>
            </a:extLst>
          </p:cNvPr>
          <p:cNvSpPr txBox="1"/>
          <p:nvPr/>
        </p:nvSpPr>
        <p:spPr>
          <a:xfrm>
            <a:off x="333252" y="6421044"/>
            <a:ext cx="11196925" cy="283148"/>
          </a:xfrm>
          <a:prstGeom prst="rect">
            <a:avLst/>
          </a:prstGeom>
          <a:noFill/>
        </p:spPr>
        <p:txBody>
          <a:bodyPr wrap="square" lIns="117787" tIns="58893" rIns="117787" bIns="58893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2645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rPr>
              <a:t>Figures for each brand based on target audience for that category. These responses are for the key branding moment of each ad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2937B0B-2E89-4416-A784-DD695BF2720E}"/>
              </a:ext>
            </a:extLst>
          </p:cNvPr>
          <p:cNvGrpSpPr/>
          <p:nvPr/>
        </p:nvGrpSpPr>
        <p:grpSpPr>
          <a:xfrm>
            <a:off x="-694404" y="1374036"/>
            <a:ext cx="12289504" cy="5184576"/>
            <a:chOff x="-694404" y="1230963"/>
            <a:chExt cx="12289504" cy="5184576"/>
          </a:xfrm>
        </p:grpSpPr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564BF5C9-F659-4E0F-9184-B2C822073C8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74795576"/>
                </p:ext>
              </p:extLst>
            </p:nvPr>
          </p:nvGraphicFramePr>
          <p:xfrm>
            <a:off x="-694404" y="1230963"/>
            <a:ext cx="9793088" cy="51845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61785AF-F916-4B2B-AAA4-5D448FC48C77}"/>
                </a:ext>
              </a:extLst>
            </p:cNvPr>
            <p:cNvGrpSpPr/>
            <p:nvPr/>
          </p:nvGrpSpPr>
          <p:grpSpPr>
            <a:xfrm>
              <a:off x="737638" y="1938637"/>
              <a:ext cx="10857462" cy="4433233"/>
              <a:chOff x="737638" y="1938637"/>
              <a:chExt cx="10857462" cy="4433233"/>
            </a:xfrm>
          </p:grpSpPr>
          <p:sp>
            <p:nvSpPr>
              <p:cNvPr id="58" name="Text Placeholder 3">
                <a:extLst>
                  <a:ext uri="{FF2B5EF4-FFF2-40B4-BE49-F238E27FC236}">
                    <a16:creationId xmlns:a16="http://schemas.microsoft.com/office/drawing/2014/main" id="{EFAFACAD-487B-440C-871D-E8B58D66F14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404585" y="1956920"/>
                <a:ext cx="4190515" cy="3422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09" tIns="60955" rIns="121909" bIns="60955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189" marR="0" lvl="0" indent="-457189" defTabSz="1219170" rtl="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Gotham Narrow Bold" pitchFamily="50" charset="0"/>
                    <a:cs typeface="Arial" pitchFamily="34" charset="0"/>
                  </a:rPr>
                  <a:t>Ebiquity Modelled Sales Data on </a:t>
                </a: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Gotham Narrow Bold" pitchFamily="50" charset="0"/>
                    <a:cs typeface="Arial" pitchFamily="34" charset="0"/>
                  </a:rPr>
                  <a:t>3000+ Campaigns</a:t>
                </a:r>
              </a:p>
              <a:p>
                <a:pPr marL="457189" marR="0" lvl="0" indent="-457189" defTabSz="1219170" rtl="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Gotham Narrow Bold" pitchFamily="50" charset="0"/>
                    <a:cs typeface="Arial" pitchFamily="34" charset="0"/>
                  </a:rPr>
                  <a:t>9 pairs of representative ads chosen in different categories</a:t>
                </a:r>
              </a:p>
              <a:p>
                <a:pPr marL="457189" marR="0" lvl="0" indent="-457189" defTabSz="1219170" rtl="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GB" sz="1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Gotham Narrow Bold" pitchFamily="50" charset="0"/>
                    <a:cs typeface="Arial" pitchFamily="34" charset="0"/>
                  </a:rPr>
                  <a:t>Media investment was equal on all pairs … but performance was</a:t>
                </a:r>
                <a:r>
                  <a:rPr kumimoji="0" lang="en-GB" sz="1800" i="0" u="none" strike="noStrike" kern="0" cap="none" spc="0" normalizeH="0" noProof="0" dirty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Gotham Narrow Bold" pitchFamily="50" charset="0"/>
                    <a:cs typeface="Arial" pitchFamily="34" charset="0"/>
                  </a:rPr>
                  <a:t> not</a:t>
                </a:r>
              </a:p>
              <a:p>
                <a:pPr marL="457189" marR="0" lvl="0" indent="-457189" defTabSz="1219170" rtl="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GB" kern="0" baseline="0" dirty="0">
                    <a:solidFill>
                      <a:srgbClr val="002645"/>
                    </a:solidFill>
                    <a:latin typeface="Gotham Narrow Bold" pitchFamily="50" charset="0"/>
                    <a:cs typeface="Arial" pitchFamily="34" charset="0"/>
                  </a:rPr>
                  <a:t>Ads with</a:t>
                </a:r>
                <a:r>
                  <a:rPr lang="en-GB" kern="0" dirty="0">
                    <a:solidFill>
                      <a:srgbClr val="002645"/>
                    </a:solidFill>
                    <a:latin typeface="Gotham Narrow Bold" pitchFamily="50" charset="0"/>
                    <a:cs typeface="Arial" pitchFamily="34" charset="0"/>
                  </a:rPr>
                  <a:t> higher memory and emotional intensity had a better sales performance </a:t>
                </a:r>
                <a:endParaRPr kumimoji="0" lang="en-GB" sz="1800" i="0" u="none" strike="noStrike" kern="0" cap="none" spc="0" normalizeH="0" baseline="0" noProof="0" dirty="0">
                  <a:ln>
                    <a:noFill/>
                  </a:ln>
                  <a:solidFill>
                    <a:srgbClr val="002645"/>
                  </a:solidFill>
                  <a:effectLst/>
                  <a:uLnTx/>
                  <a:uFillTx/>
                  <a:latin typeface="Gotham Narrow Bold" pitchFamily="50" charset="0"/>
                  <a:cs typeface="Arial" pitchFamily="34" charset="0"/>
                </a:endParaRPr>
              </a:p>
              <a:p>
                <a:pPr marL="457189" marR="0" lvl="0" indent="-457189" defTabSz="1219170" rtl="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i="0" u="none" strike="noStrike" kern="0" cap="none" spc="0" normalizeH="0" baseline="0" noProof="0" dirty="0">
                  <a:ln>
                    <a:noFill/>
                  </a:ln>
                  <a:solidFill>
                    <a:srgbClr val="002645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F7A3EC09-6D66-4794-9D44-CFCBC8090EBA}"/>
                  </a:ext>
                </a:extLst>
              </p:cNvPr>
              <p:cNvGrpSpPr/>
              <p:nvPr/>
            </p:nvGrpSpPr>
            <p:grpSpPr>
              <a:xfrm>
                <a:off x="7455572" y="2054835"/>
                <a:ext cx="226878" cy="226878"/>
                <a:chOff x="9071653" y="-465975"/>
                <a:chExt cx="465975" cy="465975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E7B6E310-E3FD-4E64-9094-3EC26F6298F4}"/>
                    </a:ext>
                  </a:extLst>
                </p:cNvPr>
                <p:cNvSpPr/>
                <p:nvPr/>
              </p:nvSpPr>
              <p:spPr>
                <a:xfrm>
                  <a:off x="9147112" y="-390516"/>
                  <a:ext cx="315056" cy="315056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986F8606-EB12-46A0-8843-6D5EC961F279}"/>
                    </a:ext>
                  </a:extLst>
                </p:cNvPr>
                <p:cNvSpPr/>
                <p:nvPr/>
              </p:nvSpPr>
              <p:spPr>
                <a:xfrm>
                  <a:off x="9071653" y="-465975"/>
                  <a:ext cx="465975" cy="46597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9B445044-8E53-4D8E-B5CF-42B5F3BC83C6}"/>
                    </a:ext>
                  </a:extLst>
                </p:cNvPr>
                <p:cNvSpPr/>
                <p:nvPr/>
              </p:nvSpPr>
              <p:spPr>
                <a:xfrm>
                  <a:off x="9214640" y="-322988"/>
                  <a:ext cx="180000" cy="18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4470CA3-46A6-494B-903C-20E39BF734BE}"/>
                  </a:ext>
                </a:extLst>
              </p:cNvPr>
              <p:cNvGrpSpPr/>
              <p:nvPr/>
            </p:nvGrpSpPr>
            <p:grpSpPr>
              <a:xfrm>
                <a:off x="7455572" y="2727336"/>
                <a:ext cx="226878" cy="226878"/>
                <a:chOff x="9071653" y="-465975"/>
                <a:chExt cx="465975" cy="465975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0BB67C54-C91D-4942-8909-AD6F52A522D7}"/>
                    </a:ext>
                  </a:extLst>
                </p:cNvPr>
                <p:cNvSpPr/>
                <p:nvPr/>
              </p:nvSpPr>
              <p:spPr>
                <a:xfrm>
                  <a:off x="9147112" y="-390516"/>
                  <a:ext cx="315056" cy="315056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605FF624-D400-4E43-8638-FFA514E0C620}"/>
                    </a:ext>
                  </a:extLst>
                </p:cNvPr>
                <p:cNvSpPr/>
                <p:nvPr/>
              </p:nvSpPr>
              <p:spPr>
                <a:xfrm>
                  <a:off x="9071653" y="-465975"/>
                  <a:ext cx="465975" cy="46597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4B22E07B-271F-4788-A039-E9FCBC37C8C5}"/>
                    </a:ext>
                  </a:extLst>
                </p:cNvPr>
                <p:cNvSpPr/>
                <p:nvPr/>
              </p:nvSpPr>
              <p:spPr>
                <a:xfrm>
                  <a:off x="9214640" y="-322988"/>
                  <a:ext cx="180000" cy="18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8C7C82C-73A0-4A92-B97C-3DDAB6C4D556}"/>
                  </a:ext>
                </a:extLst>
              </p:cNvPr>
              <p:cNvGrpSpPr/>
              <p:nvPr/>
            </p:nvGrpSpPr>
            <p:grpSpPr>
              <a:xfrm>
                <a:off x="7455572" y="3393170"/>
                <a:ext cx="226878" cy="226878"/>
                <a:chOff x="9071653" y="-465975"/>
                <a:chExt cx="465975" cy="465975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C15844CD-CA96-44F9-ACE2-EF76AD673E4A}"/>
                    </a:ext>
                  </a:extLst>
                </p:cNvPr>
                <p:cNvSpPr/>
                <p:nvPr/>
              </p:nvSpPr>
              <p:spPr>
                <a:xfrm>
                  <a:off x="9147112" y="-390516"/>
                  <a:ext cx="315056" cy="315056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37700FB-7E6A-4A9E-9249-8CE2D3FC5AC3}"/>
                    </a:ext>
                  </a:extLst>
                </p:cNvPr>
                <p:cNvSpPr/>
                <p:nvPr/>
              </p:nvSpPr>
              <p:spPr>
                <a:xfrm>
                  <a:off x="9071653" y="-465975"/>
                  <a:ext cx="465975" cy="46597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C6FD0FE9-5D37-456D-8C17-65840F6D9C93}"/>
                    </a:ext>
                  </a:extLst>
                </p:cNvPr>
                <p:cNvSpPr/>
                <p:nvPr/>
              </p:nvSpPr>
              <p:spPr>
                <a:xfrm>
                  <a:off x="9214640" y="-322988"/>
                  <a:ext cx="180000" cy="18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264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9A7CE06-3305-4A9E-AD31-BBAFE1939796}"/>
                  </a:ext>
                </a:extLst>
              </p:cNvPr>
              <p:cNvCxnSpPr/>
              <p:nvPr/>
            </p:nvCxnSpPr>
            <p:spPr>
              <a:xfrm>
                <a:off x="6896559" y="1938637"/>
                <a:ext cx="0" cy="443323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5F737CB7-37B1-4975-B24C-52965D45A7A3}"/>
                  </a:ext>
                </a:extLst>
              </p:cNvPr>
              <p:cNvSpPr/>
              <p:nvPr/>
            </p:nvSpPr>
            <p:spPr>
              <a:xfrm>
                <a:off x="737638" y="2290513"/>
                <a:ext cx="5263830" cy="811469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645"/>
                  </a:solidFill>
                  <a:effectLst/>
                  <a:uLnTx/>
                  <a:uFillTx/>
                  <a:latin typeface="Baskerville"/>
                  <a:ea typeface="+mn-ea"/>
                  <a:cs typeface="+mn-cs"/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7CECB1DD-EA9F-4850-A4CF-93666FCC6AA5}"/>
                  </a:ext>
                </a:extLst>
              </p:cNvPr>
              <p:cNvSpPr/>
              <p:nvPr/>
            </p:nvSpPr>
            <p:spPr>
              <a:xfrm>
                <a:off x="4982907" y="3899584"/>
                <a:ext cx="1486906" cy="777672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AU" sz="2400" dirty="0">
                  <a:solidFill>
                    <a:srgbClr val="002645"/>
                  </a:solidFill>
                  <a:latin typeface="Baskerville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9DFC4BB-6E97-452A-B4F2-25CC4CD619B2}"/>
              </a:ext>
            </a:extLst>
          </p:cNvPr>
          <p:cNvGrpSpPr/>
          <p:nvPr/>
        </p:nvGrpSpPr>
        <p:grpSpPr>
          <a:xfrm>
            <a:off x="7450713" y="4218503"/>
            <a:ext cx="226878" cy="226878"/>
            <a:chOff x="7607972" y="3022809"/>
            <a:chExt cx="226878" cy="22687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C32AB2-3B1F-4C75-885C-E787ECE2ACF5}"/>
                </a:ext>
              </a:extLst>
            </p:cNvPr>
            <p:cNvSpPr/>
            <p:nvPr/>
          </p:nvSpPr>
          <p:spPr>
            <a:xfrm>
              <a:off x="7644712" y="3059549"/>
              <a:ext cx="153397" cy="15339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64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FFE98AE-4769-4235-880D-75230C97558F}"/>
                </a:ext>
              </a:extLst>
            </p:cNvPr>
            <p:cNvSpPr/>
            <p:nvPr/>
          </p:nvSpPr>
          <p:spPr>
            <a:xfrm>
              <a:off x="7607972" y="3022809"/>
              <a:ext cx="226878" cy="226878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264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AEF6DD2-5F69-404D-AD2D-6D545740F662}"/>
                </a:ext>
              </a:extLst>
            </p:cNvPr>
            <p:cNvSpPr/>
            <p:nvPr/>
          </p:nvSpPr>
          <p:spPr>
            <a:xfrm>
              <a:off x="7677591" y="3092428"/>
              <a:ext cx="87640" cy="876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00264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35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730BD02-92CC-4F8D-9038-012B0E851B31}"/>
              </a:ext>
            </a:extLst>
          </p:cNvPr>
          <p:cNvGrpSpPr/>
          <p:nvPr/>
        </p:nvGrpSpPr>
        <p:grpSpPr>
          <a:xfrm>
            <a:off x="1138572" y="2349180"/>
            <a:ext cx="9866884" cy="4886326"/>
            <a:chOff x="1138572" y="1971675"/>
            <a:chExt cx="9866884" cy="488632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8D8B42C-E27B-4DD7-87BD-166B85A969D8}"/>
                </a:ext>
              </a:extLst>
            </p:cNvPr>
            <p:cNvGrpSpPr/>
            <p:nvPr/>
          </p:nvGrpSpPr>
          <p:grpSpPr>
            <a:xfrm>
              <a:off x="1138572" y="1971675"/>
              <a:ext cx="9866884" cy="4886326"/>
              <a:chOff x="1138572" y="1971675"/>
              <a:chExt cx="9866884" cy="4886326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C4F523A-7D50-4D31-ADFB-529AA3BF9635}"/>
                  </a:ext>
                </a:extLst>
              </p:cNvPr>
              <p:cNvSpPr/>
              <p:nvPr/>
            </p:nvSpPr>
            <p:spPr>
              <a:xfrm>
                <a:off x="1138572" y="1971675"/>
                <a:ext cx="9866884" cy="4886326"/>
              </a:xfrm>
              <a:prstGeom prst="rect">
                <a:avLst/>
              </a:prstGeom>
              <a:solidFill>
                <a:schemeClr val="bg1"/>
              </a:solidFill>
              <a:ln w="476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315B1B1-F309-478C-9FC9-49ABE2D9B6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0800" y="5803900"/>
                <a:ext cx="961390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CBB5AB-9769-4C76-A33D-93744E44DE88}"/>
                  </a:ext>
                </a:extLst>
              </p:cNvPr>
              <p:cNvSpPr txBox="1"/>
              <p:nvPr/>
            </p:nvSpPr>
            <p:spPr>
              <a:xfrm>
                <a:off x="3335338" y="2324100"/>
                <a:ext cx="5600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spc="-150" dirty="0">
                    <a:solidFill>
                      <a:srgbClr val="00B0F0"/>
                    </a:solidFill>
                    <a:latin typeface="Gotham Bold" pitchFamily="50" charset="0"/>
                    <a:cs typeface="Gotham Bold" pitchFamily="50" charset="0"/>
                  </a:rPr>
                  <a:t>MEMORY</a:t>
                </a:r>
                <a:r>
                  <a:rPr lang="en-AU" sz="2400" spc="-150" dirty="0">
                    <a:latin typeface="Gotham Bold" pitchFamily="50" charset="0"/>
                    <a:cs typeface="Gotham Bold" pitchFamily="50" charset="0"/>
                  </a:rPr>
                  <a:t> &amp; </a:t>
                </a:r>
                <a:r>
                  <a:rPr lang="en-AU" sz="2400" spc="-150" dirty="0">
                    <a:solidFill>
                      <a:srgbClr val="DE1776"/>
                    </a:solidFill>
                    <a:latin typeface="Gotham Bold" pitchFamily="50" charset="0"/>
                    <a:cs typeface="Gotham Bold" pitchFamily="50" charset="0"/>
                  </a:rPr>
                  <a:t>EMOTION</a:t>
                </a:r>
              </a:p>
              <a:p>
                <a:pPr algn="ctr"/>
                <a:r>
                  <a:rPr lang="en-AU" sz="1600" spc="-150" dirty="0">
                    <a:latin typeface="Gotham Bold" pitchFamily="50" charset="0"/>
                    <a:cs typeface="Gotham Bold" pitchFamily="50" charset="0"/>
                  </a:rPr>
                  <a:t>CLASSIC SIGN-TYPICAL RESPONSE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57CAF2D-64F4-4244-B5F7-522AC31298BC}"/>
                </a:ext>
              </a:extLst>
            </p:cNvPr>
            <p:cNvGrpSpPr/>
            <p:nvPr/>
          </p:nvGrpSpPr>
          <p:grpSpPr>
            <a:xfrm>
              <a:off x="1138572" y="3136016"/>
              <a:ext cx="9645650" cy="2619177"/>
              <a:chOff x="1181100" y="3215757"/>
              <a:chExt cx="9645650" cy="261917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4A51CF-D83F-49BD-8A92-71C65B3DA2E5}"/>
                  </a:ext>
                </a:extLst>
              </p:cNvPr>
              <p:cNvSpPr txBox="1"/>
              <p:nvPr/>
            </p:nvSpPr>
            <p:spPr>
              <a:xfrm>
                <a:off x="1727200" y="3584057"/>
                <a:ext cx="508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400" dirty="0">
                    <a:latin typeface="Gotham Bold" pitchFamily="50" charset="0"/>
                    <a:cs typeface="Gotham Bold" pitchFamily="50" charset="0"/>
                  </a:rPr>
                  <a:t>1.0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082E93-3C6C-46CA-8B12-7AF97660B82C}"/>
                  </a:ext>
                </a:extLst>
              </p:cNvPr>
              <p:cNvSpPr txBox="1"/>
              <p:nvPr/>
            </p:nvSpPr>
            <p:spPr>
              <a:xfrm>
                <a:off x="1663700" y="3972677"/>
                <a:ext cx="558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400" dirty="0">
                    <a:latin typeface="Gotham Bold" pitchFamily="50" charset="0"/>
                    <a:cs typeface="Gotham Bold" pitchFamily="50" charset="0"/>
                  </a:rPr>
                  <a:t>0.8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556B0F-F456-4A86-B489-EE8D0ABC05DE}"/>
                  </a:ext>
                </a:extLst>
              </p:cNvPr>
              <p:cNvSpPr txBox="1"/>
              <p:nvPr/>
            </p:nvSpPr>
            <p:spPr>
              <a:xfrm>
                <a:off x="1612900" y="4361297"/>
                <a:ext cx="60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400" dirty="0">
                    <a:latin typeface="Gotham Bold" pitchFamily="50" charset="0"/>
                    <a:cs typeface="Gotham Bold" pitchFamily="50" charset="0"/>
                  </a:rPr>
                  <a:t>0.6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5AC79BA-2115-49BF-BB8D-40DC6DDA1E42}"/>
                  </a:ext>
                </a:extLst>
              </p:cNvPr>
              <p:cNvSpPr txBox="1"/>
              <p:nvPr/>
            </p:nvSpPr>
            <p:spPr>
              <a:xfrm>
                <a:off x="1574800" y="4749917"/>
                <a:ext cx="647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400" dirty="0">
                    <a:latin typeface="Gotham Bold" pitchFamily="50" charset="0"/>
                    <a:cs typeface="Gotham Bold" pitchFamily="50" charset="0"/>
                  </a:rPr>
                  <a:t>0.4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BBBDDA9-7F40-41D7-91B5-3986E6124F7E}"/>
                  </a:ext>
                </a:extLst>
              </p:cNvPr>
              <p:cNvSpPr txBox="1"/>
              <p:nvPr/>
            </p:nvSpPr>
            <p:spPr>
              <a:xfrm>
                <a:off x="1435100" y="5138537"/>
                <a:ext cx="787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400" dirty="0">
                    <a:latin typeface="Gotham Bold" pitchFamily="50" charset="0"/>
                    <a:cs typeface="Gotham Bold" pitchFamily="50" charset="0"/>
                  </a:rPr>
                  <a:t>0.2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870AF40-1C3C-4BEE-A664-C624DA736751}"/>
                  </a:ext>
                </a:extLst>
              </p:cNvPr>
              <p:cNvSpPr txBox="1"/>
              <p:nvPr/>
            </p:nvSpPr>
            <p:spPr>
              <a:xfrm>
                <a:off x="1562100" y="5527157"/>
                <a:ext cx="673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400" dirty="0">
                    <a:latin typeface="Gotham Bold" pitchFamily="50" charset="0"/>
                    <a:cs typeface="Gotham Bold" pitchFamily="50" charset="0"/>
                  </a:rPr>
                  <a:t>0.0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4463814-2D67-4A88-99FD-F2985D655FA3}"/>
                  </a:ext>
                </a:extLst>
              </p:cNvPr>
              <p:cNvSpPr txBox="1"/>
              <p:nvPr/>
            </p:nvSpPr>
            <p:spPr>
              <a:xfrm>
                <a:off x="1181100" y="3215757"/>
                <a:ext cx="1054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AU" sz="1400" spc="-150" dirty="0">
                    <a:latin typeface="Gotham Bold" pitchFamily="50" charset="0"/>
                    <a:cs typeface="Gotham Bold" pitchFamily="50" charset="0"/>
                  </a:rPr>
                  <a:t>ACTIVITY</a:t>
                </a: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4F97FB9-BF96-40CD-9AC9-B7A97592E854}"/>
                  </a:ext>
                </a:extLst>
              </p:cNvPr>
              <p:cNvSpPr/>
              <p:nvPr/>
            </p:nvSpPr>
            <p:spPr>
              <a:xfrm>
                <a:off x="2402279" y="3667584"/>
                <a:ext cx="8299450" cy="1392088"/>
              </a:xfrm>
              <a:custGeom>
                <a:avLst/>
                <a:gdLst>
                  <a:gd name="connsiteX0" fmla="*/ 0 w 8286750"/>
                  <a:gd name="connsiteY0" fmla="*/ 0 h 1521067"/>
                  <a:gd name="connsiteX1" fmla="*/ 323850 w 8286750"/>
                  <a:gd name="connsiteY1" fmla="*/ 400050 h 1521067"/>
                  <a:gd name="connsiteX2" fmla="*/ 619125 w 8286750"/>
                  <a:gd name="connsiteY2" fmla="*/ 504825 h 1521067"/>
                  <a:gd name="connsiteX3" fmla="*/ 1190625 w 8286750"/>
                  <a:gd name="connsiteY3" fmla="*/ 1038225 h 1521067"/>
                  <a:gd name="connsiteX4" fmla="*/ 2038350 w 8286750"/>
                  <a:gd name="connsiteY4" fmla="*/ 1038225 h 1521067"/>
                  <a:gd name="connsiteX5" fmla="*/ 2371725 w 8286750"/>
                  <a:gd name="connsiteY5" fmla="*/ 752475 h 1521067"/>
                  <a:gd name="connsiteX6" fmla="*/ 2952750 w 8286750"/>
                  <a:gd name="connsiteY6" fmla="*/ 333375 h 1521067"/>
                  <a:gd name="connsiteX7" fmla="*/ 3533775 w 8286750"/>
                  <a:gd name="connsiteY7" fmla="*/ 323850 h 1521067"/>
                  <a:gd name="connsiteX8" fmla="*/ 4048125 w 8286750"/>
                  <a:gd name="connsiteY8" fmla="*/ 400050 h 1521067"/>
                  <a:gd name="connsiteX9" fmla="*/ 4638675 w 8286750"/>
                  <a:gd name="connsiteY9" fmla="*/ 333375 h 1521067"/>
                  <a:gd name="connsiteX10" fmla="*/ 5105400 w 8286750"/>
                  <a:gd name="connsiteY10" fmla="*/ 495300 h 1521067"/>
                  <a:gd name="connsiteX11" fmla="*/ 5676900 w 8286750"/>
                  <a:gd name="connsiteY11" fmla="*/ 819150 h 1521067"/>
                  <a:gd name="connsiteX12" fmla="*/ 5943600 w 8286750"/>
                  <a:gd name="connsiteY12" fmla="*/ 1190625 h 1521067"/>
                  <a:gd name="connsiteX13" fmla="*/ 6400800 w 8286750"/>
                  <a:gd name="connsiteY13" fmla="*/ 1514475 h 1521067"/>
                  <a:gd name="connsiteX14" fmla="*/ 6838950 w 8286750"/>
                  <a:gd name="connsiteY14" fmla="*/ 1371600 h 1521067"/>
                  <a:gd name="connsiteX15" fmla="*/ 7267575 w 8286750"/>
                  <a:gd name="connsiteY15" fmla="*/ 942975 h 1521067"/>
                  <a:gd name="connsiteX16" fmla="*/ 7886700 w 8286750"/>
                  <a:gd name="connsiteY16" fmla="*/ 647700 h 1521067"/>
                  <a:gd name="connsiteX17" fmla="*/ 8286750 w 8286750"/>
                  <a:gd name="connsiteY17" fmla="*/ 809625 h 1521067"/>
                  <a:gd name="connsiteX0" fmla="*/ 0 w 8286750"/>
                  <a:gd name="connsiteY0" fmla="*/ 0 h 1521067"/>
                  <a:gd name="connsiteX1" fmla="*/ 260350 w 8286750"/>
                  <a:gd name="connsiteY1" fmla="*/ 387350 h 1521067"/>
                  <a:gd name="connsiteX2" fmla="*/ 619125 w 8286750"/>
                  <a:gd name="connsiteY2" fmla="*/ 504825 h 1521067"/>
                  <a:gd name="connsiteX3" fmla="*/ 1190625 w 8286750"/>
                  <a:gd name="connsiteY3" fmla="*/ 1038225 h 1521067"/>
                  <a:gd name="connsiteX4" fmla="*/ 2038350 w 8286750"/>
                  <a:gd name="connsiteY4" fmla="*/ 1038225 h 1521067"/>
                  <a:gd name="connsiteX5" fmla="*/ 2371725 w 8286750"/>
                  <a:gd name="connsiteY5" fmla="*/ 752475 h 1521067"/>
                  <a:gd name="connsiteX6" fmla="*/ 2952750 w 8286750"/>
                  <a:gd name="connsiteY6" fmla="*/ 333375 h 1521067"/>
                  <a:gd name="connsiteX7" fmla="*/ 3533775 w 8286750"/>
                  <a:gd name="connsiteY7" fmla="*/ 323850 h 1521067"/>
                  <a:gd name="connsiteX8" fmla="*/ 4048125 w 8286750"/>
                  <a:gd name="connsiteY8" fmla="*/ 400050 h 1521067"/>
                  <a:gd name="connsiteX9" fmla="*/ 4638675 w 8286750"/>
                  <a:gd name="connsiteY9" fmla="*/ 333375 h 1521067"/>
                  <a:gd name="connsiteX10" fmla="*/ 5105400 w 8286750"/>
                  <a:gd name="connsiteY10" fmla="*/ 495300 h 1521067"/>
                  <a:gd name="connsiteX11" fmla="*/ 5676900 w 8286750"/>
                  <a:gd name="connsiteY11" fmla="*/ 819150 h 1521067"/>
                  <a:gd name="connsiteX12" fmla="*/ 5943600 w 8286750"/>
                  <a:gd name="connsiteY12" fmla="*/ 1190625 h 1521067"/>
                  <a:gd name="connsiteX13" fmla="*/ 6400800 w 8286750"/>
                  <a:gd name="connsiteY13" fmla="*/ 1514475 h 1521067"/>
                  <a:gd name="connsiteX14" fmla="*/ 6838950 w 8286750"/>
                  <a:gd name="connsiteY14" fmla="*/ 1371600 h 1521067"/>
                  <a:gd name="connsiteX15" fmla="*/ 7267575 w 8286750"/>
                  <a:gd name="connsiteY15" fmla="*/ 942975 h 1521067"/>
                  <a:gd name="connsiteX16" fmla="*/ 7886700 w 8286750"/>
                  <a:gd name="connsiteY16" fmla="*/ 647700 h 1521067"/>
                  <a:gd name="connsiteX17" fmla="*/ 8286750 w 8286750"/>
                  <a:gd name="connsiteY17" fmla="*/ 809625 h 1521067"/>
                  <a:gd name="connsiteX0" fmla="*/ 0 w 8286750"/>
                  <a:gd name="connsiteY0" fmla="*/ 0 h 1521067"/>
                  <a:gd name="connsiteX1" fmla="*/ 260350 w 8286750"/>
                  <a:gd name="connsiteY1" fmla="*/ 387350 h 1521067"/>
                  <a:gd name="connsiteX2" fmla="*/ 657225 w 8286750"/>
                  <a:gd name="connsiteY2" fmla="*/ 542925 h 1521067"/>
                  <a:gd name="connsiteX3" fmla="*/ 1190625 w 8286750"/>
                  <a:gd name="connsiteY3" fmla="*/ 1038225 h 1521067"/>
                  <a:gd name="connsiteX4" fmla="*/ 2038350 w 8286750"/>
                  <a:gd name="connsiteY4" fmla="*/ 1038225 h 1521067"/>
                  <a:gd name="connsiteX5" fmla="*/ 2371725 w 8286750"/>
                  <a:gd name="connsiteY5" fmla="*/ 752475 h 1521067"/>
                  <a:gd name="connsiteX6" fmla="*/ 2952750 w 8286750"/>
                  <a:gd name="connsiteY6" fmla="*/ 333375 h 1521067"/>
                  <a:gd name="connsiteX7" fmla="*/ 3533775 w 8286750"/>
                  <a:gd name="connsiteY7" fmla="*/ 323850 h 1521067"/>
                  <a:gd name="connsiteX8" fmla="*/ 4048125 w 8286750"/>
                  <a:gd name="connsiteY8" fmla="*/ 400050 h 1521067"/>
                  <a:gd name="connsiteX9" fmla="*/ 4638675 w 8286750"/>
                  <a:gd name="connsiteY9" fmla="*/ 333375 h 1521067"/>
                  <a:gd name="connsiteX10" fmla="*/ 5105400 w 8286750"/>
                  <a:gd name="connsiteY10" fmla="*/ 495300 h 1521067"/>
                  <a:gd name="connsiteX11" fmla="*/ 5676900 w 8286750"/>
                  <a:gd name="connsiteY11" fmla="*/ 819150 h 1521067"/>
                  <a:gd name="connsiteX12" fmla="*/ 5943600 w 8286750"/>
                  <a:gd name="connsiteY12" fmla="*/ 1190625 h 1521067"/>
                  <a:gd name="connsiteX13" fmla="*/ 6400800 w 8286750"/>
                  <a:gd name="connsiteY13" fmla="*/ 1514475 h 1521067"/>
                  <a:gd name="connsiteX14" fmla="*/ 6838950 w 8286750"/>
                  <a:gd name="connsiteY14" fmla="*/ 1371600 h 1521067"/>
                  <a:gd name="connsiteX15" fmla="*/ 7267575 w 8286750"/>
                  <a:gd name="connsiteY15" fmla="*/ 942975 h 1521067"/>
                  <a:gd name="connsiteX16" fmla="*/ 7886700 w 8286750"/>
                  <a:gd name="connsiteY16" fmla="*/ 647700 h 1521067"/>
                  <a:gd name="connsiteX17" fmla="*/ 8286750 w 8286750"/>
                  <a:gd name="connsiteY17" fmla="*/ 809625 h 1521067"/>
                  <a:gd name="connsiteX0" fmla="*/ 0 w 8286750"/>
                  <a:gd name="connsiteY0" fmla="*/ 0 h 1521067"/>
                  <a:gd name="connsiteX1" fmla="*/ 260350 w 8286750"/>
                  <a:gd name="connsiteY1" fmla="*/ 387350 h 1521067"/>
                  <a:gd name="connsiteX2" fmla="*/ 657225 w 8286750"/>
                  <a:gd name="connsiteY2" fmla="*/ 542925 h 1521067"/>
                  <a:gd name="connsiteX3" fmla="*/ 1558925 w 8286750"/>
                  <a:gd name="connsiteY3" fmla="*/ 1279525 h 1521067"/>
                  <a:gd name="connsiteX4" fmla="*/ 2038350 w 8286750"/>
                  <a:gd name="connsiteY4" fmla="*/ 1038225 h 1521067"/>
                  <a:gd name="connsiteX5" fmla="*/ 2371725 w 8286750"/>
                  <a:gd name="connsiteY5" fmla="*/ 752475 h 1521067"/>
                  <a:gd name="connsiteX6" fmla="*/ 2952750 w 8286750"/>
                  <a:gd name="connsiteY6" fmla="*/ 333375 h 1521067"/>
                  <a:gd name="connsiteX7" fmla="*/ 3533775 w 8286750"/>
                  <a:gd name="connsiteY7" fmla="*/ 323850 h 1521067"/>
                  <a:gd name="connsiteX8" fmla="*/ 4048125 w 8286750"/>
                  <a:gd name="connsiteY8" fmla="*/ 400050 h 1521067"/>
                  <a:gd name="connsiteX9" fmla="*/ 4638675 w 8286750"/>
                  <a:gd name="connsiteY9" fmla="*/ 333375 h 1521067"/>
                  <a:gd name="connsiteX10" fmla="*/ 5105400 w 8286750"/>
                  <a:gd name="connsiteY10" fmla="*/ 495300 h 1521067"/>
                  <a:gd name="connsiteX11" fmla="*/ 5676900 w 8286750"/>
                  <a:gd name="connsiteY11" fmla="*/ 819150 h 1521067"/>
                  <a:gd name="connsiteX12" fmla="*/ 5943600 w 8286750"/>
                  <a:gd name="connsiteY12" fmla="*/ 1190625 h 1521067"/>
                  <a:gd name="connsiteX13" fmla="*/ 6400800 w 8286750"/>
                  <a:gd name="connsiteY13" fmla="*/ 1514475 h 1521067"/>
                  <a:gd name="connsiteX14" fmla="*/ 6838950 w 8286750"/>
                  <a:gd name="connsiteY14" fmla="*/ 1371600 h 1521067"/>
                  <a:gd name="connsiteX15" fmla="*/ 7267575 w 8286750"/>
                  <a:gd name="connsiteY15" fmla="*/ 942975 h 1521067"/>
                  <a:gd name="connsiteX16" fmla="*/ 7886700 w 8286750"/>
                  <a:gd name="connsiteY16" fmla="*/ 647700 h 1521067"/>
                  <a:gd name="connsiteX17" fmla="*/ 8286750 w 8286750"/>
                  <a:gd name="connsiteY17" fmla="*/ 809625 h 1521067"/>
                  <a:gd name="connsiteX0" fmla="*/ 0 w 8286750"/>
                  <a:gd name="connsiteY0" fmla="*/ 0 h 1521067"/>
                  <a:gd name="connsiteX1" fmla="*/ 260350 w 8286750"/>
                  <a:gd name="connsiteY1" fmla="*/ 387350 h 1521067"/>
                  <a:gd name="connsiteX2" fmla="*/ 657225 w 8286750"/>
                  <a:gd name="connsiteY2" fmla="*/ 542925 h 1521067"/>
                  <a:gd name="connsiteX3" fmla="*/ 1558925 w 8286750"/>
                  <a:gd name="connsiteY3" fmla="*/ 1279525 h 1521067"/>
                  <a:gd name="connsiteX4" fmla="*/ 2178050 w 8286750"/>
                  <a:gd name="connsiteY4" fmla="*/ 1025525 h 1521067"/>
                  <a:gd name="connsiteX5" fmla="*/ 2371725 w 8286750"/>
                  <a:gd name="connsiteY5" fmla="*/ 752475 h 1521067"/>
                  <a:gd name="connsiteX6" fmla="*/ 2952750 w 8286750"/>
                  <a:gd name="connsiteY6" fmla="*/ 333375 h 1521067"/>
                  <a:gd name="connsiteX7" fmla="*/ 3533775 w 8286750"/>
                  <a:gd name="connsiteY7" fmla="*/ 323850 h 1521067"/>
                  <a:gd name="connsiteX8" fmla="*/ 4048125 w 8286750"/>
                  <a:gd name="connsiteY8" fmla="*/ 400050 h 1521067"/>
                  <a:gd name="connsiteX9" fmla="*/ 4638675 w 8286750"/>
                  <a:gd name="connsiteY9" fmla="*/ 333375 h 1521067"/>
                  <a:gd name="connsiteX10" fmla="*/ 5105400 w 8286750"/>
                  <a:gd name="connsiteY10" fmla="*/ 495300 h 1521067"/>
                  <a:gd name="connsiteX11" fmla="*/ 5676900 w 8286750"/>
                  <a:gd name="connsiteY11" fmla="*/ 819150 h 1521067"/>
                  <a:gd name="connsiteX12" fmla="*/ 5943600 w 8286750"/>
                  <a:gd name="connsiteY12" fmla="*/ 1190625 h 1521067"/>
                  <a:gd name="connsiteX13" fmla="*/ 6400800 w 8286750"/>
                  <a:gd name="connsiteY13" fmla="*/ 1514475 h 1521067"/>
                  <a:gd name="connsiteX14" fmla="*/ 6838950 w 8286750"/>
                  <a:gd name="connsiteY14" fmla="*/ 1371600 h 1521067"/>
                  <a:gd name="connsiteX15" fmla="*/ 7267575 w 8286750"/>
                  <a:gd name="connsiteY15" fmla="*/ 942975 h 1521067"/>
                  <a:gd name="connsiteX16" fmla="*/ 7886700 w 8286750"/>
                  <a:gd name="connsiteY16" fmla="*/ 647700 h 1521067"/>
                  <a:gd name="connsiteX17" fmla="*/ 8286750 w 8286750"/>
                  <a:gd name="connsiteY17" fmla="*/ 809625 h 1521067"/>
                  <a:gd name="connsiteX0" fmla="*/ 0 w 8286750"/>
                  <a:gd name="connsiteY0" fmla="*/ 0 h 1521067"/>
                  <a:gd name="connsiteX1" fmla="*/ 260350 w 8286750"/>
                  <a:gd name="connsiteY1" fmla="*/ 387350 h 1521067"/>
                  <a:gd name="connsiteX2" fmla="*/ 657225 w 8286750"/>
                  <a:gd name="connsiteY2" fmla="*/ 542925 h 1521067"/>
                  <a:gd name="connsiteX3" fmla="*/ 1558925 w 8286750"/>
                  <a:gd name="connsiteY3" fmla="*/ 1279525 h 1521067"/>
                  <a:gd name="connsiteX4" fmla="*/ 2178050 w 8286750"/>
                  <a:gd name="connsiteY4" fmla="*/ 1025525 h 1521067"/>
                  <a:gd name="connsiteX5" fmla="*/ 2562225 w 8286750"/>
                  <a:gd name="connsiteY5" fmla="*/ 625475 h 1521067"/>
                  <a:gd name="connsiteX6" fmla="*/ 2952750 w 8286750"/>
                  <a:gd name="connsiteY6" fmla="*/ 333375 h 1521067"/>
                  <a:gd name="connsiteX7" fmla="*/ 3533775 w 8286750"/>
                  <a:gd name="connsiteY7" fmla="*/ 323850 h 1521067"/>
                  <a:gd name="connsiteX8" fmla="*/ 4048125 w 8286750"/>
                  <a:gd name="connsiteY8" fmla="*/ 400050 h 1521067"/>
                  <a:gd name="connsiteX9" fmla="*/ 4638675 w 8286750"/>
                  <a:gd name="connsiteY9" fmla="*/ 333375 h 1521067"/>
                  <a:gd name="connsiteX10" fmla="*/ 5105400 w 8286750"/>
                  <a:gd name="connsiteY10" fmla="*/ 495300 h 1521067"/>
                  <a:gd name="connsiteX11" fmla="*/ 5676900 w 8286750"/>
                  <a:gd name="connsiteY11" fmla="*/ 819150 h 1521067"/>
                  <a:gd name="connsiteX12" fmla="*/ 5943600 w 8286750"/>
                  <a:gd name="connsiteY12" fmla="*/ 1190625 h 1521067"/>
                  <a:gd name="connsiteX13" fmla="*/ 6400800 w 8286750"/>
                  <a:gd name="connsiteY13" fmla="*/ 1514475 h 1521067"/>
                  <a:gd name="connsiteX14" fmla="*/ 6838950 w 8286750"/>
                  <a:gd name="connsiteY14" fmla="*/ 1371600 h 1521067"/>
                  <a:gd name="connsiteX15" fmla="*/ 7267575 w 8286750"/>
                  <a:gd name="connsiteY15" fmla="*/ 942975 h 1521067"/>
                  <a:gd name="connsiteX16" fmla="*/ 7886700 w 8286750"/>
                  <a:gd name="connsiteY16" fmla="*/ 647700 h 1521067"/>
                  <a:gd name="connsiteX17" fmla="*/ 8286750 w 8286750"/>
                  <a:gd name="connsiteY17" fmla="*/ 809625 h 1521067"/>
                  <a:gd name="connsiteX0" fmla="*/ 0 w 8286750"/>
                  <a:gd name="connsiteY0" fmla="*/ 0 h 1521067"/>
                  <a:gd name="connsiteX1" fmla="*/ 260350 w 8286750"/>
                  <a:gd name="connsiteY1" fmla="*/ 387350 h 1521067"/>
                  <a:gd name="connsiteX2" fmla="*/ 657225 w 8286750"/>
                  <a:gd name="connsiteY2" fmla="*/ 542925 h 1521067"/>
                  <a:gd name="connsiteX3" fmla="*/ 1558925 w 8286750"/>
                  <a:gd name="connsiteY3" fmla="*/ 1279525 h 1521067"/>
                  <a:gd name="connsiteX4" fmla="*/ 2178050 w 8286750"/>
                  <a:gd name="connsiteY4" fmla="*/ 1025525 h 1521067"/>
                  <a:gd name="connsiteX5" fmla="*/ 2562225 w 8286750"/>
                  <a:gd name="connsiteY5" fmla="*/ 625475 h 1521067"/>
                  <a:gd name="connsiteX6" fmla="*/ 3168650 w 8286750"/>
                  <a:gd name="connsiteY6" fmla="*/ 193675 h 1521067"/>
                  <a:gd name="connsiteX7" fmla="*/ 3533775 w 8286750"/>
                  <a:gd name="connsiteY7" fmla="*/ 323850 h 1521067"/>
                  <a:gd name="connsiteX8" fmla="*/ 4048125 w 8286750"/>
                  <a:gd name="connsiteY8" fmla="*/ 400050 h 1521067"/>
                  <a:gd name="connsiteX9" fmla="*/ 4638675 w 8286750"/>
                  <a:gd name="connsiteY9" fmla="*/ 333375 h 1521067"/>
                  <a:gd name="connsiteX10" fmla="*/ 5105400 w 8286750"/>
                  <a:gd name="connsiteY10" fmla="*/ 495300 h 1521067"/>
                  <a:gd name="connsiteX11" fmla="*/ 5676900 w 8286750"/>
                  <a:gd name="connsiteY11" fmla="*/ 819150 h 1521067"/>
                  <a:gd name="connsiteX12" fmla="*/ 5943600 w 8286750"/>
                  <a:gd name="connsiteY12" fmla="*/ 1190625 h 1521067"/>
                  <a:gd name="connsiteX13" fmla="*/ 6400800 w 8286750"/>
                  <a:gd name="connsiteY13" fmla="*/ 1514475 h 1521067"/>
                  <a:gd name="connsiteX14" fmla="*/ 6838950 w 8286750"/>
                  <a:gd name="connsiteY14" fmla="*/ 1371600 h 1521067"/>
                  <a:gd name="connsiteX15" fmla="*/ 7267575 w 8286750"/>
                  <a:gd name="connsiteY15" fmla="*/ 942975 h 1521067"/>
                  <a:gd name="connsiteX16" fmla="*/ 7886700 w 8286750"/>
                  <a:gd name="connsiteY16" fmla="*/ 647700 h 1521067"/>
                  <a:gd name="connsiteX17" fmla="*/ 8286750 w 8286750"/>
                  <a:gd name="connsiteY17" fmla="*/ 809625 h 1521067"/>
                  <a:gd name="connsiteX0" fmla="*/ 0 w 8286750"/>
                  <a:gd name="connsiteY0" fmla="*/ 0 h 1521067"/>
                  <a:gd name="connsiteX1" fmla="*/ 260350 w 8286750"/>
                  <a:gd name="connsiteY1" fmla="*/ 387350 h 1521067"/>
                  <a:gd name="connsiteX2" fmla="*/ 657225 w 8286750"/>
                  <a:gd name="connsiteY2" fmla="*/ 542925 h 1521067"/>
                  <a:gd name="connsiteX3" fmla="*/ 1558925 w 8286750"/>
                  <a:gd name="connsiteY3" fmla="*/ 1279525 h 1521067"/>
                  <a:gd name="connsiteX4" fmla="*/ 2178050 w 8286750"/>
                  <a:gd name="connsiteY4" fmla="*/ 1025525 h 1521067"/>
                  <a:gd name="connsiteX5" fmla="*/ 2562225 w 8286750"/>
                  <a:gd name="connsiteY5" fmla="*/ 625475 h 1521067"/>
                  <a:gd name="connsiteX6" fmla="*/ 3168650 w 8286750"/>
                  <a:gd name="connsiteY6" fmla="*/ 193675 h 1521067"/>
                  <a:gd name="connsiteX7" fmla="*/ 3533775 w 8286750"/>
                  <a:gd name="connsiteY7" fmla="*/ 323850 h 1521067"/>
                  <a:gd name="connsiteX8" fmla="*/ 3717925 w 8286750"/>
                  <a:gd name="connsiteY8" fmla="*/ 374650 h 1521067"/>
                  <a:gd name="connsiteX9" fmla="*/ 4638675 w 8286750"/>
                  <a:gd name="connsiteY9" fmla="*/ 333375 h 1521067"/>
                  <a:gd name="connsiteX10" fmla="*/ 5105400 w 8286750"/>
                  <a:gd name="connsiteY10" fmla="*/ 495300 h 1521067"/>
                  <a:gd name="connsiteX11" fmla="*/ 5676900 w 8286750"/>
                  <a:gd name="connsiteY11" fmla="*/ 819150 h 1521067"/>
                  <a:gd name="connsiteX12" fmla="*/ 5943600 w 8286750"/>
                  <a:gd name="connsiteY12" fmla="*/ 1190625 h 1521067"/>
                  <a:gd name="connsiteX13" fmla="*/ 6400800 w 8286750"/>
                  <a:gd name="connsiteY13" fmla="*/ 1514475 h 1521067"/>
                  <a:gd name="connsiteX14" fmla="*/ 6838950 w 8286750"/>
                  <a:gd name="connsiteY14" fmla="*/ 1371600 h 1521067"/>
                  <a:gd name="connsiteX15" fmla="*/ 7267575 w 8286750"/>
                  <a:gd name="connsiteY15" fmla="*/ 942975 h 1521067"/>
                  <a:gd name="connsiteX16" fmla="*/ 7886700 w 8286750"/>
                  <a:gd name="connsiteY16" fmla="*/ 647700 h 1521067"/>
                  <a:gd name="connsiteX17" fmla="*/ 8286750 w 8286750"/>
                  <a:gd name="connsiteY17" fmla="*/ 809625 h 1521067"/>
                  <a:gd name="connsiteX0" fmla="*/ 0 w 8286750"/>
                  <a:gd name="connsiteY0" fmla="*/ 0 h 1521067"/>
                  <a:gd name="connsiteX1" fmla="*/ 260350 w 8286750"/>
                  <a:gd name="connsiteY1" fmla="*/ 387350 h 1521067"/>
                  <a:gd name="connsiteX2" fmla="*/ 657225 w 8286750"/>
                  <a:gd name="connsiteY2" fmla="*/ 542925 h 1521067"/>
                  <a:gd name="connsiteX3" fmla="*/ 1558925 w 8286750"/>
                  <a:gd name="connsiteY3" fmla="*/ 1279525 h 1521067"/>
                  <a:gd name="connsiteX4" fmla="*/ 2178050 w 8286750"/>
                  <a:gd name="connsiteY4" fmla="*/ 1025525 h 1521067"/>
                  <a:gd name="connsiteX5" fmla="*/ 2562225 w 8286750"/>
                  <a:gd name="connsiteY5" fmla="*/ 625475 h 1521067"/>
                  <a:gd name="connsiteX6" fmla="*/ 3168650 w 8286750"/>
                  <a:gd name="connsiteY6" fmla="*/ 193675 h 1521067"/>
                  <a:gd name="connsiteX7" fmla="*/ 3533775 w 8286750"/>
                  <a:gd name="connsiteY7" fmla="*/ 323850 h 1521067"/>
                  <a:gd name="connsiteX8" fmla="*/ 3717925 w 8286750"/>
                  <a:gd name="connsiteY8" fmla="*/ 374650 h 1521067"/>
                  <a:gd name="connsiteX9" fmla="*/ 4422775 w 8286750"/>
                  <a:gd name="connsiteY9" fmla="*/ 346075 h 1521067"/>
                  <a:gd name="connsiteX10" fmla="*/ 5105400 w 8286750"/>
                  <a:gd name="connsiteY10" fmla="*/ 495300 h 1521067"/>
                  <a:gd name="connsiteX11" fmla="*/ 5676900 w 8286750"/>
                  <a:gd name="connsiteY11" fmla="*/ 819150 h 1521067"/>
                  <a:gd name="connsiteX12" fmla="*/ 5943600 w 8286750"/>
                  <a:gd name="connsiteY12" fmla="*/ 1190625 h 1521067"/>
                  <a:gd name="connsiteX13" fmla="*/ 6400800 w 8286750"/>
                  <a:gd name="connsiteY13" fmla="*/ 1514475 h 1521067"/>
                  <a:gd name="connsiteX14" fmla="*/ 6838950 w 8286750"/>
                  <a:gd name="connsiteY14" fmla="*/ 1371600 h 1521067"/>
                  <a:gd name="connsiteX15" fmla="*/ 7267575 w 8286750"/>
                  <a:gd name="connsiteY15" fmla="*/ 942975 h 1521067"/>
                  <a:gd name="connsiteX16" fmla="*/ 7886700 w 8286750"/>
                  <a:gd name="connsiteY16" fmla="*/ 647700 h 1521067"/>
                  <a:gd name="connsiteX17" fmla="*/ 8286750 w 8286750"/>
                  <a:gd name="connsiteY17" fmla="*/ 809625 h 1521067"/>
                  <a:gd name="connsiteX0" fmla="*/ 0 w 8286750"/>
                  <a:gd name="connsiteY0" fmla="*/ 0 h 1521067"/>
                  <a:gd name="connsiteX1" fmla="*/ 260350 w 8286750"/>
                  <a:gd name="connsiteY1" fmla="*/ 387350 h 1521067"/>
                  <a:gd name="connsiteX2" fmla="*/ 657225 w 8286750"/>
                  <a:gd name="connsiteY2" fmla="*/ 542925 h 1521067"/>
                  <a:gd name="connsiteX3" fmla="*/ 1558925 w 8286750"/>
                  <a:gd name="connsiteY3" fmla="*/ 1279525 h 1521067"/>
                  <a:gd name="connsiteX4" fmla="*/ 2178050 w 8286750"/>
                  <a:gd name="connsiteY4" fmla="*/ 1025525 h 1521067"/>
                  <a:gd name="connsiteX5" fmla="*/ 2562225 w 8286750"/>
                  <a:gd name="connsiteY5" fmla="*/ 625475 h 1521067"/>
                  <a:gd name="connsiteX6" fmla="*/ 3168650 w 8286750"/>
                  <a:gd name="connsiteY6" fmla="*/ 193675 h 1521067"/>
                  <a:gd name="connsiteX7" fmla="*/ 3533775 w 8286750"/>
                  <a:gd name="connsiteY7" fmla="*/ 323850 h 1521067"/>
                  <a:gd name="connsiteX8" fmla="*/ 3717925 w 8286750"/>
                  <a:gd name="connsiteY8" fmla="*/ 374650 h 1521067"/>
                  <a:gd name="connsiteX9" fmla="*/ 4422775 w 8286750"/>
                  <a:gd name="connsiteY9" fmla="*/ 346075 h 1521067"/>
                  <a:gd name="connsiteX10" fmla="*/ 5105400 w 8286750"/>
                  <a:gd name="connsiteY10" fmla="*/ 495300 h 1521067"/>
                  <a:gd name="connsiteX11" fmla="*/ 6007100 w 8286750"/>
                  <a:gd name="connsiteY11" fmla="*/ 768350 h 1521067"/>
                  <a:gd name="connsiteX12" fmla="*/ 5943600 w 8286750"/>
                  <a:gd name="connsiteY12" fmla="*/ 1190625 h 1521067"/>
                  <a:gd name="connsiteX13" fmla="*/ 6400800 w 8286750"/>
                  <a:gd name="connsiteY13" fmla="*/ 1514475 h 1521067"/>
                  <a:gd name="connsiteX14" fmla="*/ 6838950 w 8286750"/>
                  <a:gd name="connsiteY14" fmla="*/ 1371600 h 1521067"/>
                  <a:gd name="connsiteX15" fmla="*/ 7267575 w 8286750"/>
                  <a:gd name="connsiteY15" fmla="*/ 942975 h 1521067"/>
                  <a:gd name="connsiteX16" fmla="*/ 7886700 w 8286750"/>
                  <a:gd name="connsiteY16" fmla="*/ 647700 h 1521067"/>
                  <a:gd name="connsiteX17" fmla="*/ 8286750 w 8286750"/>
                  <a:gd name="connsiteY17" fmla="*/ 809625 h 1521067"/>
                  <a:gd name="connsiteX0" fmla="*/ 0 w 8286750"/>
                  <a:gd name="connsiteY0" fmla="*/ 0 h 1519730"/>
                  <a:gd name="connsiteX1" fmla="*/ 260350 w 8286750"/>
                  <a:gd name="connsiteY1" fmla="*/ 387350 h 1519730"/>
                  <a:gd name="connsiteX2" fmla="*/ 657225 w 8286750"/>
                  <a:gd name="connsiteY2" fmla="*/ 542925 h 1519730"/>
                  <a:gd name="connsiteX3" fmla="*/ 1558925 w 8286750"/>
                  <a:gd name="connsiteY3" fmla="*/ 1279525 h 1519730"/>
                  <a:gd name="connsiteX4" fmla="*/ 2178050 w 8286750"/>
                  <a:gd name="connsiteY4" fmla="*/ 1025525 h 1519730"/>
                  <a:gd name="connsiteX5" fmla="*/ 2562225 w 8286750"/>
                  <a:gd name="connsiteY5" fmla="*/ 625475 h 1519730"/>
                  <a:gd name="connsiteX6" fmla="*/ 3168650 w 8286750"/>
                  <a:gd name="connsiteY6" fmla="*/ 193675 h 1519730"/>
                  <a:gd name="connsiteX7" fmla="*/ 3533775 w 8286750"/>
                  <a:gd name="connsiteY7" fmla="*/ 323850 h 1519730"/>
                  <a:gd name="connsiteX8" fmla="*/ 3717925 w 8286750"/>
                  <a:gd name="connsiteY8" fmla="*/ 374650 h 1519730"/>
                  <a:gd name="connsiteX9" fmla="*/ 4422775 w 8286750"/>
                  <a:gd name="connsiteY9" fmla="*/ 346075 h 1519730"/>
                  <a:gd name="connsiteX10" fmla="*/ 5105400 w 8286750"/>
                  <a:gd name="connsiteY10" fmla="*/ 495300 h 1519730"/>
                  <a:gd name="connsiteX11" fmla="*/ 6007100 w 8286750"/>
                  <a:gd name="connsiteY11" fmla="*/ 768350 h 1519730"/>
                  <a:gd name="connsiteX12" fmla="*/ 6273800 w 8286750"/>
                  <a:gd name="connsiteY12" fmla="*/ 1216025 h 1519730"/>
                  <a:gd name="connsiteX13" fmla="*/ 6400800 w 8286750"/>
                  <a:gd name="connsiteY13" fmla="*/ 1514475 h 1519730"/>
                  <a:gd name="connsiteX14" fmla="*/ 6838950 w 8286750"/>
                  <a:gd name="connsiteY14" fmla="*/ 1371600 h 1519730"/>
                  <a:gd name="connsiteX15" fmla="*/ 7267575 w 8286750"/>
                  <a:gd name="connsiteY15" fmla="*/ 942975 h 1519730"/>
                  <a:gd name="connsiteX16" fmla="*/ 7886700 w 8286750"/>
                  <a:gd name="connsiteY16" fmla="*/ 647700 h 1519730"/>
                  <a:gd name="connsiteX17" fmla="*/ 8286750 w 8286750"/>
                  <a:gd name="connsiteY17" fmla="*/ 809625 h 1519730"/>
                  <a:gd name="connsiteX0" fmla="*/ 0 w 8286750"/>
                  <a:gd name="connsiteY0" fmla="*/ 0 h 1519730"/>
                  <a:gd name="connsiteX1" fmla="*/ 260350 w 8286750"/>
                  <a:gd name="connsiteY1" fmla="*/ 387350 h 1519730"/>
                  <a:gd name="connsiteX2" fmla="*/ 657225 w 8286750"/>
                  <a:gd name="connsiteY2" fmla="*/ 542925 h 1519730"/>
                  <a:gd name="connsiteX3" fmla="*/ 1558925 w 8286750"/>
                  <a:gd name="connsiteY3" fmla="*/ 1279525 h 1519730"/>
                  <a:gd name="connsiteX4" fmla="*/ 2178050 w 8286750"/>
                  <a:gd name="connsiteY4" fmla="*/ 1025525 h 1519730"/>
                  <a:gd name="connsiteX5" fmla="*/ 2562225 w 8286750"/>
                  <a:gd name="connsiteY5" fmla="*/ 625475 h 1519730"/>
                  <a:gd name="connsiteX6" fmla="*/ 3168650 w 8286750"/>
                  <a:gd name="connsiteY6" fmla="*/ 193675 h 1519730"/>
                  <a:gd name="connsiteX7" fmla="*/ 3533775 w 8286750"/>
                  <a:gd name="connsiteY7" fmla="*/ 323850 h 1519730"/>
                  <a:gd name="connsiteX8" fmla="*/ 3717925 w 8286750"/>
                  <a:gd name="connsiteY8" fmla="*/ 374650 h 1519730"/>
                  <a:gd name="connsiteX9" fmla="*/ 4422775 w 8286750"/>
                  <a:gd name="connsiteY9" fmla="*/ 346075 h 1519730"/>
                  <a:gd name="connsiteX10" fmla="*/ 5105400 w 8286750"/>
                  <a:gd name="connsiteY10" fmla="*/ 495300 h 1519730"/>
                  <a:gd name="connsiteX11" fmla="*/ 6007100 w 8286750"/>
                  <a:gd name="connsiteY11" fmla="*/ 768350 h 1519730"/>
                  <a:gd name="connsiteX12" fmla="*/ 6273800 w 8286750"/>
                  <a:gd name="connsiteY12" fmla="*/ 1216025 h 1519730"/>
                  <a:gd name="connsiteX13" fmla="*/ 6400800 w 8286750"/>
                  <a:gd name="connsiteY13" fmla="*/ 1514475 h 1519730"/>
                  <a:gd name="connsiteX14" fmla="*/ 6838950 w 8286750"/>
                  <a:gd name="connsiteY14" fmla="*/ 1371600 h 1519730"/>
                  <a:gd name="connsiteX15" fmla="*/ 7267575 w 8286750"/>
                  <a:gd name="connsiteY15" fmla="*/ 942975 h 1519730"/>
                  <a:gd name="connsiteX16" fmla="*/ 7886700 w 8286750"/>
                  <a:gd name="connsiteY16" fmla="*/ 647700 h 1519730"/>
                  <a:gd name="connsiteX17" fmla="*/ 8286750 w 8286750"/>
                  <a:gd name="connsiteY17" fmla="*/ 809625 h 1519730"/>
                  <a:gd name="connsiteX0" fmla="*/ 0 w 8286750"/>
                  <a:gd name="connsiteY0" fmla="*/ 0 h 1519730"/>
                  <a:gd name="connsiteX1" fmla="*/ 260350 w 8286750"/>
                  <a:gd name="connsiteY1" fmla="*/ 387350 h 1519730"/>
                  <a:gd name="connsiteX2" fmla="*/ 657225 w 8286750"/>
                  <a:gd name="connsiteY2" fmla="*/ 542925 h 1519730"/>
                  <a:gd name="connsiteX3" fmla="*/ 1558925 w 8286750"/>
                  <a:gd name="connsiteY3" fmla="*/ 1279525 h 1519730"/>
                  <a:gd name="connsiteX4" fmla="*/ 2178050 w 8286750"/>
                  <a:gd name="connsiteY4" fmla="*/ 1025525 h 1519730"/>
                  <a:gd name="connsiteX5" fmla="*/ 2562225 w 8286750"/>
                  <a:gd name="connsiteY5" fmla="*/ 625475 h 1519730"/>
                  <a:gd name="connsiteX6" fmla="*/ 3168650 w 8286750"/>
                  <a:gd name="connsiteY6" fmla="*/ 193675 h 1519730"/>
                  <a:gd name="connsiteX7" fmla="*/ 3533775 w 8286750"/>
                  <a:gd name="connsiteY7" fmla="*/ 323850 h 1519730"/>
                  <a:gd name="connsiteX8" fmla="*/ 3717925 w 8286750"/>
                  <a:gd name="connsiteY8" fmla="*/ 374650 h 1519730"/>
                  <a:gd name="connsiteX9" fmla="*/ 4422775 w 8286750"/>
                  <a:gd name="connsiteY9" fmla="*/ 346075 h 1519730"/>
                  <a:gd name="connsiteX10" fmla="*/ 5105400 w 8286750"/>
                  <a:gd name="connsiteY10" fmla="*/ 495300 h 1519730"/>
                  <a:gd name="connsiteX11" fmla="*/ 5803900 w 8286750"/>
                  <a:gd name="connsiteY11" fmla="*/ 755650 h 1519730"/>
                  <a:gd name="connsiteX12" fmla="*/ 6273800 w 8286750"/>
                  <a:gd name="connsiteY12" fmla="*/ 1216025 h 1519730"/>
                  <a:gd name="connsiteX13" fmla="*/ 6400800 w 8286750"/>
                  <a:gd name="connsiteY13" fmla="*/ 1514475 h 1519730"/>
                  <a:gd name="connsiteX14" fmla="*/ 6838950 w 8286750"/>
                  <a:gd name="connsiteY14" fmla="*/ 1371600 h 1519730"/>
                  <a:gd name="connsiteX15" fmla="*/ 7267575 w 8286750"/>
                  <a:gd name="connsiteY15" fmla="*/ 942975 h 1519730"/>
                  <a:gd name="connsiteX16" fmla="*/ 7886700 w 8286750"/>
                  <a:gd name="connsiteY16" fmla="*/ 647700 h 1519730"/>
                  <a:gd name="connsiteX17" fmla="*/ 8286750 w 8286750"/>
                  <a:gd name="connsiteY17" fmla="*/ 809625 h 1519730"/>
                  <a:gd name="connsiteX0" fmla="*/ 0 w 8286750"/>
                  <a:gd name="connsiteY0" fmla="*/ 0 h 1618899"/>
                  <a:gd name="connsiteX1" fmla="*/ 260350 w 8286750"/>
                  <a:gd name="connsiteY1" fmla="*/ 387350 h 1618899"/>
                  <a:gd name="connsiteX2" fmla="*/ 657225 w 8286750"/>
                  <a:gd name="connsiteY2" fmla="*/ 542925 h 1618899"/>
                  <a:gd name="connsiteX3" fmla="*/ 1558925 w 8286750"/>
                  <a:gd name="connsiteY3" fmla="*/ 1279525 h 1618899"/>
                  <a:gd name="connsiteX4" fmla="*/ 2178050 w 8286750"/>
                  <a:gd name="connsiteY4" fmla="*/ 1025525 h 1618899"/>
                  <a:gd name="connsiteX5" fmla="*/ 2562225 w 8286750"/>
                  <a:gd name="connsiteY5" fmla="*/ 625475 h 1618899"/>
                  <a:gd name="connsiteX6" fmla="*/ 3168650 w 8286750"/>
                  <a:gd name="connsiteY6" fmla="*/ 193675 h 1618899"/>
                  <a:gd name="connsiteX7" fmla="*/ 3533775 w 8286750"/>
                  <a:gd name="connsiteY7" fmla="*/ 323850 h 1618899"/>
                  <a:gd name="connsiteX8" fmla="*/ 3717925 w 8286750"/>
                  <a:gd name="connsiteY8" fmla="*/ 374650 h 1618899"/>
                  <a:gd name="connsiteX9" fmla="*/ 4422775 w 8286750"/>
                  <a:gd name="connsiteY9" fmla="*/ 346075 h 1618899"/>
                  <a:gd name="connsiteX10" fmla="*/ 5105400 w 8286750"/>
                  <a:gd name="connsiteY10" fmla="*/ 495300 h 1618899"/>
                  <a:gd name="connsiteX11" fmla="*/ 5803900 w 8286750"/>
                  <a:gd name="connsiteY11" fmla="*/ 755650 h 1618899"/>
                  <a:gd name="connsiteX12" fmla="*/ 6273800 w 8286750"/>
                  <a:gd name="connsiteY12" fmla="*/ 1216025 h 1618899"/>
                  <a:gd name="connsiteX13" fmla="*/ 6731000 w 8286750"/>
                  <a:gd name="connsiteY13" fmla="*/ 1616075 h 1618899"/>
                  <a:gd name="connsiteX14" fmla="*/ 6838950 w 8286750"/>
                  <a:gd name="connsiteY14" fmla="*/ 1371600 h 1618899"/>
                  <a:gd name="connsiteX15" fmla="*/ 7267575 w 8286750"/>
                  <a:gd name="connsiteY15" fmla="*/ 942975 h 1618899"/>
                  <a:gd name="connsiteX16" fmla="*/ 7886700 w 8286750"/>
                  <a:gd name="connsiteY16" fmla="*/ 647700 h 1618899"/>
                  <a:gd name="connsiteX17" fmla="*/ 8286750 w 8286750"/>
                  <a:gd name="connsiteY17" fmla="*/ 809625 h 1618899"/>
                  <a:gd name="connsiteX0" fmla="*/ 0 w 8286750"/>
                  <a:gd name="connsiteY0" fmla="*/ 0 h 1616459"/>
                  <a:gd name="connsiteX1" fmla="*/ 260350 w 8286750"/>
                  <a:gd name="connsiteY1" fmla="*/ 387350 h 1616459"/>
                  <a:gd name="connsiteX2" fmla="*/ 657225 w 8286750"/>
                  <a:gd name="connsiteY2" fmla="*/ 542925 h 1616459"/>
                  <a:gd name="connsiteX3" fmla="*/ 1558925 w 8286750"/>
                  <a:gd name="connsiteY3" fmla="*/ 1279525 h 1616459"/>
                  <a:gd name="connsiteX4" fmla="*/ 2178050 w 8286750"/>
                  <a:gd name="connsiteY4" fmla="*/ 1025525 h 1616459"/>
                  <a:gd name="connsiteX5" fmla="*/ 2562225 w 8286750"/>
                  <a:gd name="connsiteY5" fmla="*/ 625475 h 1616459"/>
                  <a:gd name="connsiteX6" fmla="*/ 3168650 w 8286750"/>
                  <a:gd name="connsiteY6" fmla="*/ 193675 h 1616459"/>
                  <a:gd name="connsiteX7" fmla="*/ 3533775 w 8286750"/>
                  <a:gd name="connsiteY7" fmla="*/ 323850 h 1616459"/>
                  <a:gd name="connsiteX8" fmla="*/ 3717925 w 8286750"/>
                  <a:gd name="connsiteY8" fmla="*/ 374650 h 1616459"/>
                  <a:gd name="connsiteX9" fmla="*/ 4422775 w 8286750"/>
                  <a:gd name="connsiteY9" fmla="*/ 346075 h 1616459"/>
                  <a:gd name="connsiteX10" fmla="*/ 5105400 w 8286750"/>
                  <a:gd name="connsiteY10" fmla="*/ 495300 h 1616459"/>
                  <a:gd name="connsiteX11" fmla="*/ 5803900 w 8286750"/>
                  <a:gd name="connsiteY11" fmla="*/ 755650 h 1616459"/>
                  <a:gd name="connsiteX12" fmla="*/ 6273800 w 8286750"/>
                  <a:gd name="connsiteY12" fmla="*/ 1216025 h 1616459"/>
                  <a:gd name="connsiteX13" fmla="*/ 6731000 w 8286750"/>
                  <a:gd name="connsiteY13" fmla="*/ 1616075 h 1616459"/>
                  <a:gd name="connsiteX14" fmla="*/ 7004050 w 8286750"/>
                  <a:gd name="connsiteY14" fmla="*/ 1282700 h 1616459"/>
                  <a:gd name="connsiteX15" fmla="*/ 7267575 w 8286750"/>
                  <a:gd name="connsiteY15" fmla="*/ 942975 h 1616459"/>
                  <a:gd name="connsiteX16" fmla="*/ 7886700 w 8286750"/>
                  <a:gd name="connsiteY16" fmla="*/ 647700 h 1616459"/>
                  <a:gd name="connsiteX17" fmla="*/ 8286750 w 8286750"/>
                  <a:gd name="connsiteY17" fmla="*/ 809625 h 1616459"/>
                  <a:gd name="connsiteX0" fmla="*/ 0 w 8286750"/>
                  <a:gd name="connsiteY0" fmla="*/ 0 h 1616459"/>
                  <a:gd name="connsiteX1" fmla="*/ 260350 w 8286750"/>
                  <a:gd name="connsiteY1" fmla="*/ 387350 h 1616459"/>
                  <a:gd name="connsiteX2" fmla="*/ 657225 w 8286750"/>
                  <a:gd name="connsiteY2" fmla="*/ 542925 h 1616459"/>
                  <a:gd name="connsiteX3" fmla="*/ 1558925 w 8286750"/>
                  <a:gd name="connsiteY3" fmla="*/ 1279525 h 1616459"/>
                  <a:gd name="connsiteX4" fmla="*/ 2178050 w 8286750"/>
                  <a:gd name="connsiteY4" fmla="*/ 1025525 h 1616459"/>
                  <a:gd name="connsiteX5" fmla="*/ 2562225 w 8286750"/>
                  <a:gd name="connsiteY5" fmla="*/ 625475 h 1616459"/>
                  <a:gd name="connsiteX6" fmla="*/ 3168650 w 8286750"/>
                  <a:gd name="connsiteY6" fmla="*/ 193675 h 1616459"/>
                  <a:gd name="connsiteX7" fmla="*/ 3533775 w 8286750"/>
                  <a:gd name="connsiteY7" fmla="*/ 323850 h 1616459"/>
                  <a:gd name="connsiteX8" fmla="*/ 3717925 w 8286750"/>
                  <a:gd name="connsiteY8" fmla="*/ 374650 h 1616459"/>
                  <a:gd name="connsiteX9" fmla="*/ 4422775 w 8286750"/>
                  <a:gd name="connsiteY9" fmla="*/ 346075 h 1616459"/>
                  <a:gd name="connsiteX10" fmla="*/ 5105400 w 8286750"/>
                  <a:gd name="connsiteY10" fmla="*/ 495300 h 1616459"/>
                  <a:gd name="connsiteX11" fmla="*/ 5803900 w 8286750"/>
                  <a:gd name="connsiteY11" fmla="*/ 755650 h 1616459"/>
                  <a:gd name="connsiteX12" fmla="*/ 6273800 w 8286750"/>
                  <a:gd name="connsiteY12" fmla="*/ 1216025 h 1616459"/>
                  <a:gd name="connsiteX13" fmla="*/ 6680200 w 8286750"/>
                  <a:gd name="connsiteY13" fmla="*/ 1616075 h 1616459"/>
                  <a:gd name="connsiteX14" fmla="*/ 7004050 w 8286750"/>
                  <a:gd name="connsiteY14" fmla="*/ 1282700 h 1616459"/>
                  <a:gd name="connsiteX15" fmla="*/ 7267575 w 8286750"/>
                  <a:gd name="connsiteY15" fmla="*/ 942975 h 1616459"/>
                  <a:gd name="connsiteX16" fmla="*/ 7886700 w 8286750"/>
                  <a:gd name="connsiteY16" fmla="*/ 647700 h 1616459"/>
                  <a:gd name="connsiteX17" fmla="*/ 8286750 w 8286750"/>
                  <a:gd name="connsiteY17" fmla="*/ 809625 h 1616459"/>
                  <a:gd name="connsiteX0" fmla="*/ 0 w 8286750"/>
                  <a:gd name="connsiteY0" fmla="*/ 0 h 1616641"/>
                  <a:gd name="connsiteX1" fmla="*/ 260350 w 8286750"/>
                  <a:gd name="connsiteY1" fmla="*/ 387350 h 1616641"/>
                  <a:gd name="connsiteX2" fmla="*/ 657225 w 8286750"/>
                  <a:gd name="connsiteY2" fmla="*/ 542925 h 1616641"/>
                  <a:gd name="connsiteX3" fmla="*/ 1558925 w 8286750"/>
                  <a:gd name="connsiteY3" fmla="*/ 1279525 h 1616641"/>
                  <a:gd name="connsiteX4" fmla="*/ 2178050 w 8286750"/>
                  <a:gd name="connsiteY4" fmla="*/ 1025525 h 1616641"/>
                  <a:gd name="connsiteX5" fmla="*/ 2562225 w 8286750"/>
                  <a:gd name="connsiteY5" fmla="*/ 625475 h 1616641"/>
                  <a:gd name="connsiteX6" fmla="*/ 3168650 w 8286750"/>
                  <a:gd name="connsiteY6" fmla="*/ 193675 h 1616641"/>
                  <a:gd name="connsiteX7" fmla="*/ 3533775 w 8286750"/>
                  <a:gd name="connsiteY7" fmla="*/ 323850 h 1616641"/>
                  <a:gd name="connsiteX8" fmla="*/ 3717925 w 8286750"/>
                  <a:gd name="connsiteY8" fmla="*/ 374650 h 1616641"/>
                  <a:gd name="connsiteX9" fmla="*/ 4422775 w 8286750"/>
                  <a:gd name="connsiteY9" fmla="*/ 346075 h 1616641"/>
                  <a:gd name="connsiteX10" fmla="*/ 5105400 w 8286750"/>
                  <a:gd name="connsiteY10" fmla="*/ 495300 h 1616641"/>
                  <a:gd name="connsiteX11" fmla="*/ 5803900 w 8286750"/>
                  <a:gd name="connsiteY11" fmla="*/ 755650 h 1616641"/>
                  <a:gd name="connsiteX12" fmla="*/ 6273800 w 8286750"/>
                  <a:gd name="connsiteY12" fmla="*/ 1216025 h 1616641"/>
                  <a:gd name="connsiteX13" fmla="*/ 6680200 w 8286750"/>
                  <a:gd name="connsiteY13" fmla="*/ 1616075 h 1616641"/>
                  <a:gd name="connsiteX14" fmla="*/ 7042150 w 8286750"/>
                  <a:gd name="connsiteY14" fmla="*/ 1295400 h 1616641"/>
                  <a:gd name="connsiteX15" fmla="*/ 7267575 w 8286750"/>
                  <a:gd name="connsiteY15" fmla="*/ 942975 h 1616641"/>
                  <a:gd name="connsiteX16" fmla="*/ 7886700 w 8286750"/>
                  <a:gd name="connsiteY16" fmla="*/ 647700 h 1616641"/>
                  <a:gd name="connsiteX17" fmla="*/ 8286750 w 8286750"/>
                  <a:gd name="connsiteY17" fmla="*/ 809625 h 1616641"/>
                  <a:gd name="connsiteX0" fmla="*/ 0 w 8286750"/>
                  <a:gd name="connsiteY0" fmla="*/ 0 h 1616743"/>
                  <a:gd name="connsiteX1" fmla="*/ 260350 w 8286750"/>
                  <a:gd name="connsiteY1" fmla="*/ 387350 h 1616743"/>
                  <a:gd name="connsiteX2" fmla="*/ 657225 w 8286750"/>
                  <a:gd name="connsiteY2" fmla="*/ 542925 h 1616743"/>
                  <a:gd name="connsiteX3" fmla="*/ 1558925 w 8286750"/>
                  <a:gd name="connsiteY3" fmla="*/ 1279525 h 1616743"/>
                  <a:gd name="connsiteX4" fmla="*/ 2178050 w 8286750"/>
                  <a:gd name="connsiteY4" fmla="*/ 1025525 h 1616743"/>
                  <a:gd name="connsiteX5" fmla="*/ 2562225 w 8286750"/>
                  <a:gd name="connsiteY5" fmla="*/ 625475 h 1616743"/>
                  <a:gd name="connsiteX6" fmla="*/ 3168650 w 8286750"/>
                  <a:gd name="connsiteY6" fmla="*/ 193675 h 1616743"/>
                  <a:gd name="connsiteX7" fmla="*/ 3533775 w 8286750"/>
                  <a:gd name="connsiteY7" fmla="*/ 323850 h 1616743"/>
                  <a:gd name="connsiteX8" fmla="*/ 3717925 w 8286750"/>
                  <a:gd name="connsiteY8" fmla="*/ 374650 h 1616743"/>
                  <a:gd name="connsiteX9" fmla="*/ 4422775 w 8286750"/>
                  <a:gd name="connsiteY9" fmla="*/ 346075 h 1616743"/>
                  <a:gd name="connsiteX10" fmla="*/ 5105400 w 8286750"/>
                  <a:gd name="connsiteY10" fmla="*/ 495300 h 1616743"/>
                  <a:gd name="connsiteX11" fmla="*/ 5803900 w 8286750"/>
                  <a:gd name="connsiteY11" fmla="*/ 755650 h 1616743"/>
                  <a:gd name="connsiteX12" fmla="*/ 6273800 w 8286750"/>
                  <a:gd name="connsiteY12" fmla="*/ 1216025 h 1616743"/>
                  <a:gd name="connsiteX13" fmla="*/ 6680200 w 8286750"/>
                  <a:gd name="connsiteY13" fmla="*/ 1616075 h 1616743"/>
                  <a:gd name="connsiteX14" fmla="*/ 7042150 w 8286750"/>
                  <a:gd name="connsiteY14" fmla="*/ 1295400 h 1616743"/>
                  <a:gd name="connsiteX15" fmla="*/ 7242175 w 8286750"/>
                  <a:gd name="connsiteY15" fmla="*/ 727075 h 1616743"/>
                  <a:gd name="connsiteX16" fmla="*/ 7886700 w 8286750"/>
                  <a:gd name="connsiteY16" fmla="*/ 647700 h 1616743"/>
                  <a:gd name="connsiteX17" fmla="*/ 8286750 w 8286750"/>
                  <a:gd name="connsiteY17" fmla="*/ 809625 h 1616743"/>
                  <a:gd name="connsiteX0" fmla="*/ 0 w 8286750"/>
                  <a:gd name="connsiteY0" fmla="*/ 0 h 1616743"/>
                  <a:gd name="connsiteX1" fmla="*/ 260350 w 8286750"/>
                  <a:gd name="connsiteY1" fmla="*/ 387350 h 1616743"/>
                  <a:gd name="connsiteX2" fmla="*/ 657225 w 8286750"/>
                  <a:gd name="connsiteY2" fmla="*/ 542925 h 1616743"/>
                  <a:gd name="connsiteX3" fmla="*/ 1558925 w 8286750"/>
                  <a:gd name="connsiteY3" fmla="*/ 1279525 h 1616743"/>
                  <a:gd name="connsiteX4" fmla="*/ 2178050 w 8286750"/>
                  <a:gd name="connsiteY4" fmla="*/ 1025525 h 1616743"/>
                  <a:gd name="connsiteX5" fmla="*/ 2562225 w 8286750"/>
                  <a:gd name="connsiteY5" fmla="*/ 625475 h 1616743"/>
                  <a:gd name="connsiteX6" fmla="*/ 3168650 w 8286750"/>
                  <a:gd name="connsiteY6" fmla="*/ 193675 h 1616743"/>
                  <a:gd name="connsiteX7" fmla="*/ 3533775 w 8286750"/>
                  <a:gd name="connsiteY7" fmla="*/ 323850 h 1616743"/>
                  <a:gd name="connsiteX8" fmla="*/ 3717925 w 8286750"/>
                  <a:gd name="connsiteY8" fmla="*/ 374650 h 1616743"/>
                  <a:gd name="connsiteX9" fmla="*/ 4422775 w 8286750"/>
                  <a:gd name="connsiteY9" fmla="*/ 346075 h 1616743"/>
                  <a:gd name="connsiteX10" fmla="*/ 5105400 w 8286750"/>
                  <a:gd name="connsiteY10" fmla="*/ 495300 h 1616743"/>
                  <a:gd name="connsiteX11" fmla="*/ 5803900 w 8286750"/>
                  <a:gd name="connsiteY11" fmla="*/ 755650 h 1616743"/>
                  <a:gd name="connsiteX12" fmla="*/ 6273800 w 8286750"/>
                  <a:gd name="connsiteY12" fmla="*/ 1216025 h 1616743"/>
                  <a:gd name="connsiteX13" fmla="*/ 6680200 w 8286750"/>
                  <a:gd name="connsiteY13" fmla="*/ 1616075 h 1616743"/>
                  <a:gd name="connsiteX14" fmla="*/ 7042150 w 8286750"/>
                  <a:gd name="connsiteY14" fmla="*/ 1295400 h 1616743"/>
                  <a:gd name="connsiteX15" fmla="*/ 7242175 w 8286750"/>
                  <a:gd name="connsiteY15" fmla="*/ 727075 h 1616743"/>
                  <a:gd name="connsiteX16" fmla="*/ 7505700 w 8286750"/>
                  <a:gd name="connsiteY16" fmla="*/ 469900 h 1616743"/>
                  <a:gd name="connsiteX17" fmla="*/ 8286750 w 8286750"/>
                  <a:gd name="connsiteY17" fmla="*/ 809625 h 1616743"/>
                  <a:gd name="connsiteX0" fmla="*/ 0 w 8299450"/>
                  <a:gd name="connsiteY0" fmla="*/ 0 h 1616743"/>
                  <a:gd name="connsiteX1" fmla="*/ 260350 w 8299450"/>
                  <a:gd name="connsiteY1" fmla="*/ 387350 h 1616743"/>
                  <a:gd name="connsiteX2" fmla="*/ 657225 w 8299450"/>
                  <a:gd name="connsiteY2" fmla="*/ 542925 h 1616743"/>
                  <a:gd name="connsiteX3" fmla="*/ 1558925 w 8299450"/>
                  <a:gd name="connsiteY3" fmla="*/ 1279525 h 1616743"/>
                  <a:gd name="connsiteX4" fmla="*/ 2178050 w 8299450"/>
                  <a:gd name="connsiteY4" fmla="*/ 1025525 h 1616743"/>
                  <a:gd name="connsiteX5" fmla="*/ 2562225 w 8299450"/>
                  <a:gd name="connsiteY5" fmla="*/ 625475 h 1616743"/>
                  <a:gd name="connsiteX6" fmla="*/ 3168650 w 8299450"/>
                  <a:gd name="connsiteY6" fmla="*/ 193675 h 1616743"/>
                  <a:gd name="connsiteX7" fmla="*/ 3533775 w 8299450"/>
                  <a:gd name="connsiteY7" fmla="*/ 323850 h 1616743"/>
                  <a:gd name="connsiteX8" fmla="*/ 3717925 w 8299450"/>
                  <a:gd name="connsiteY8" fmla="*/ 374650 h 1616743"/>
                  <a:gd name="connsiteX9" fmla="*/ 4422775 w 8299450"/>
                  <a:gd name="connsiteY9" fmla="*/ 346075 h 1616743"/>
                  <a:gd name="connsiteX10" fmla="*/ 5105400 w 8299450"/>
                  <a:gd name="connsiteY10" fmla="*/ 495300 h 1616743"/>
                  <a:gd name="connsiteX11" fmla="*/ 5803900 w 8299450"/>
                  <a:gd name="connsiteY11" fmla="*/ 755650 h 1616743"/>
                  <a:gd name="connsiteX12" fmla="*/ 6273800 w 8299450"/>
                  <a:gd name="connsiteY12" fmla="*/ 1216025 h 1616743"/>
                  <a:gd name="connsiteX13" fmla="*/ 6680200 w 8299450"/>
                  <a:gd name="connsiteY13" fmla="*/ 1616075 h 1616743"/>
                  <a:gd name="connsiteX14" fmla="*/ 7042150 w 8299450"/>
                  <a:gd name="connsiteY14" fmla="*/ 1295400 h 1616743"/>
                  <a:gd name="connsiteX15" fmla="*/ 7242175 w 8299450"/>
                  <a:gd name="connsiteY15" fmla="*/ 727075 h 1616743"/>
                  <a:gd name="connsiteX16" fmla="*/ 7505700 w 8299450"/>
                  <a:gd name="connsiteY16" fmla="*/ 469900 h 1616743"/>
                  <a:gd name="connsiteX17" fmla="*/ 8299450 w 8299450"/>
                  <a:gd name="connsiteY17" fmla="*/ 885825 h 1616743"/>
                  <a:gd name="connsiteX0" fmla="*/ 0 w 8299450"/>
                  <a:gd name="connsiteY0" fmla="*/ 0 h 1616743"/>
                  <a:gd name="connsiteX1" fmla="*/ 260350 w 8299450"/>
                  <a:gd name="connsiteY1" fmla="*/ 387350 h 1616743"/>
                  <a:gd name="connsiteX2" fmla="*/ 657225 w 8299450"/>
                  <a:gd name="connsiteY2" fmla="*/ 542925 h 1616743"/>
                  <a:gd name="connsiteX3" fmla="*/ 1558925 w 8299450"/>
                  <a:gd name="connsiteY3" fmla="*/ 1279525 h 1616743"/>
                  <a:gd name="connsiteX4" fmla="*/ 2178050 w 8299450"/>
                  <a:gd name="connsiteY4" fmla="*/ 1025525 h 1616743"/>
                  <a:gd name="connsiteX5" fmla="*/ 2562225 w 8299450"/>
                  <a:gd name="connsiteY5" fmla="*/ 625475 h 1616743"/>
                  <a:gd name="connsiteX6" fmla="*/ 3168650 w 8299450"/>
                  <a:gd name="connsiteY6" fmla="*/ 193675 h 1616743"/>
                  <a:gd name="connsiteX7" fmla="*/ 3533775 w 8299450"/>
                  <a:gd name="connsiteY7" fmla="*/ 323850 h 1616743"/>
                  <a:gd name="connsiteX8" fmla="*/ 3717925 w 8299450"/>
                  <a:gd name="connsiteY8" fmla="*/ 374650 h 1616743"/>
                  <a:gd name="connsiteX9" fmla="*/ 4422775 w 8299450"/>
                  <a:gd name="connsiteY9" fmla="*/ 346075 h 1616743"/>
                  <a:gd name="connsiteX10" fmla="*/ 5105400 w 8299450"/>
                  <a:gd name="connsiteY10" fmla="*/ 495300 h 1616743"/>
                  <a:gd name="connsiteX11" fmla="*/ 5803900 w 8299450"/>
                  <a:gd name="connsiteY11" fmla="*/ 755650 h 1616743"/>
                  <a:gd name="connsiteX12" fmla="*/ 6273800 w 8299450"/>
                  <a:gd name="connsiteY12" fmla="*/ 1216025 h 1616743"/>
                  <a:gd name="connsiteX13" fmla="*/ 6680200 w 8299450"/>
                  <a:gd name="connsiteY13" fmla="*/ 1616075 h 1616743"/>
                  <a:gd name="connsiteX14" fmla="*/ 7042150 w 8299450"/>
                  <a:gd name="connsiteY14" fmla="*/ 1295400 h 1616743"/>
                  <a:gd name="connsiteX15" fmla="*/ 7242175 w 8299450"/>
                  <a:gd name="connsiteY15" fmla="*/ 727075 h 1616743"/>
                  <a:gd name="connsiteX16" fmla="*/ 7505700 w 8299450"/>
                  <a:gd name="connsiteY16" fmla="*/ 469900 h 1616743"/>
                  <a:gd name="connsiteX17" fmla="*/ 8299450 w 8299450"/>
                  <a:gd name="connsiteY17" fmla="*/ 885825 h 1616743"/>
                  <a:gd name="connsiteX0" fmla="*/ 0 w 8299450"/>
                  <a:gd name="connsiteY0" fmla="*/ 0 h 1616234"/>
                  <a:gd name="connsiteX1" fmla="*/ 260350 w 8299450"/>
                  <a:gd name="connsiteY1" fmla="*/ 387350 h 1616234"/>
                  <a:gd name="connsiteX2" fmla="*/ 657225 w 8299450"/>
                  <a:gd name="connsiteY2" fmla="*/ 542925 h 1616234"/>
                  <a:gd name="connsiteX3" fmla="*/ 1558925 w 8299450"/>
                  <a:gd name="connsiteY3" fmla="*/ 1279525 h 1616234"/>
                  <a:gd name="connsiteX4" fmla="*/ 2178050 w 8299450"/>
                  <a:gd name="connsiteY4" fmla="*/ 1025525 h 1616234"/>
                  <a:gd name="connsiteX5" fmla="*/ 2562225 w 8299450"/>
                  <a:gd name="connsiteY5" fmla="*/ 625475 h 1616234"/>
                  <a:gd name="connsiteX6" fmla="*/ 3168650 w 8299450"/>
                  <a:gd name="connsiteY6" fmla="*/ 193675 h 1616234"/>
                  <a:gd name="connsiteX7" fmla="*/ 3533775 w 8299450"/>
                  <a:gd name="connsiteY7" fmla="*/ 323850 h 1616234"/>
                  <a:gd name="connsiteX8" fmla="*/ 3717925 w 8299450"/>
                  <a:gd name="connsiteY8" fmla="*/ 374650 h 1616234"/>
                  <a:gd name="connsiteX9" fmla="*/ 4422775 w 8299450"/>
                  <a:gd name="connsiteY9" fmla="*/ 346075 h 1616234"/>
                  <a:gd name="connsiteX10" fmla="*/ 5105400 w 8299450"/>
                  <a:gd name="connsiteY10" fmla="*/ 495300 h 1616234"/>
                  <a:gd name="connsiteX11" fmla="*/ 5803900 w 8299450"/>
                  <a:gd name="connsiteY11" fmla="*/ 755650 h 1616234"/>
                  <a:gd name="connsiteX12" fmla="*/ 6273800 w 8299450"/>
                  <a:gd name="connsiteY12" fmla="*/ 1216025 h 1616234"/>
                  <a:gd name="connsiteX13" fmla="*/ 6680200 w 8299450"/>
                  <a:gd name="connsiteY13" fmla="*/ 1616075 h 1616234"/>
                  <a:gd name="connsiteX14" fmla="*/ 7029450 w 8299450"/>
                  <a:gd name="connsiteY14" fmla="*/ 1257300 h 1616234"/>
                  <a:gd name="connsiteX15" fmla="*/ 7242175 w 8299450"/>
                  <a:gd name="connsiteY15" fmla="*/ 727075 h 1616234"/>
                  <a:gd name="connsiteX16" fmla="*/ 7505700 w 8299450"/>
                  <a:gd name="connsiteY16" fmla="*/ 469900 h 1616234"/>
                  <a:gd name="connsiteX17" fmla="*/ 8299450 w 8299450"/>
                  <a:gd name="connsiteY17" fmla="*/ 885825 h 1616234"/>
                  <a:gd name="connsiteX0" fmla="*/ 0 w 8299450"/>
                  <a:gd name="connsiteY0" fmla="*/ 0 h 1616254"/>
                  <a:gd name="connsiteX1" fmla="*/ 260350 w 8299450"/>
                  <a:gd name="connsiteY1" fmla="*/ 387350 h 1616254"/>
                  <a:gd name="connsiteX2" fmla="*/ 657225 w 8299450"/>
                  <a:gd name="connsiteY2" fmla="*/ 542925 h 1616254"/>
                  <a:gd name="connsiteX3" fmla="*/ 1558925 w 8299450"/>
                  <a:gd name="connsiteY3" fmla="*/ 1279525 h 1616254"/>
                  <a:gd name="connsiteX4" fmla="*/ 2178050 w 8299450"/>
                  <a:gd name="connsiteY4" fmla="*/ 1025525 h 1616254"/>
                  <a:gd name="connsiteX5" fmla="*/ 2562225 w 8299450"/>
                  <a:gd name="connsiteY5" fmla="*/ 625475 h 1616254"/>
                  <a:gd name="connsiteX6" fmla="*/ 3168650 w 8299450"/>
                  <a:gd name="connsiteY6" fmla="*/ 193675 h 1616254"/>
                  <a:gd name="connsiteX7" fmla="*/ 3533775 w 8299450"/>
                  <a:gd name="connsiteY7" fmla="*/ 323850 h 1616254"/>
                  <a:gd name="connsiteX8" fmla="*/ 3717925 w 8299450"/>
                  <a:gd name="connsiteY8" fmla="*/ 374650 h 1616254"/>
                  <a:gd name="connsiteX9" fmla="*/ 4422775 w 8299450"/>
                  <a:gd name="connsiteY9" fmla="*/ 346075 h 1616254"/>
                  <a:gd name="connsiteX10" fmla="*/ 5105400 w 8299450"/>
                  <a:gd name="connsiteY10" fmla="*/ 495300 h 1616254"/>
                  <a:gd name="connsiteX11" fmla="*/ 5803900 w 8299450"/>
                  <a:gd name="connsiteY11" fmla="*/ 755650 h 1616254"/>
                  <a:gd name="connsiteX12" fmla="*/ 6273800 w 8299450"/>
                  <a:gd name="connsiteY12" fmla="*/ 1216025 h 1616254"/>
                  <a:gd name="connsiteX13" fmla="*/ 6680200 w 8299450"/>
                  <a:gd name="connsiteY13" fmla="*/ 1616075 h 1616254"/>
                  <a:gd name="connsiteX14" fmla="*/ 7029450 w 8299450"/>
                  <a:gd name="connsiteY14" fmla="*/ 1257300 h 1616254"/>
                  <a:gd name="connsiteX15" fmla="*/ 7242175 w 8299450"/>
                  <a:gd name="connsiteY15" fmla="*/ 727075 h 1616254"/>
                  <a:gd name="connsiteX16" fmla="*/ 7505700 w 8299450"/>
                  <a:gd name="connsiteY16" fmla="*/ 469900 h 1616254"/>
                  <a:gd name="connsiteX17" fmla="*/ 8299450 w 8299450"/>
                  <a:gd name="connsiteY17" fmla="*/ 885825 h 1616254"/>
                  <a:gd name="connsiteX0" fmla="*/ 0 w 8299450"/>
                  <a:gd name="connsiteY0" fmla="*/ 0 h 1616254"/>
                  <a:gd name="connsiteX1" fmla="*/ 260350 w 8299450"/>
                  <a:gd name="connsiteY1" fmla="*/ 387350 h 1616254"/>
                  <a:gd name="connsiteX2" fmla="*/ 657225 w 8299450"/>
                  <a:gd name="connsiteY2" fmla="*/ 542925 h 1616254"/>
                  <a:gd name="connsiteX3" fmla="*/ 1558925 w 8299450"/>
                  <a:gd name="connsiteY3" fmla="*/ 1279525 h 1616254"/>
                  <a:gd name="connsiteX4" fmla="*/ 2178050 w 8299450"/>
                  <a:gd name="connsiteY4" fmla="*/ 1025525 h 1616254"/>
                  <a:gd name="connsiteX5" fmla="*/ 2562225 w 8299450"/>
                  <a:gd name="connsiteY5" fmla="*/ 625475 h 1616254"/>
                  <a:gd name="connsiteX6" fmla="*/ 2800350 w 8299450"/>
                  <a:gd name="connsiteY6" fmla="*/ 485775 h 1616254"/>
                  <a:gd name="connsiteX7" fmla="*/ 3533775 w 8299450"/>
                  <a:gd name="connsiteY7" fmla="*/ 323850 h 1616254"/>
                  <a:gd name="connsiteX8" fmla="*/ 3717925 w 8299450"/>
                  <a:gd name="connsiteY8" fmla="*/ 374650 h 1616254"/>
                  <a:gd name="connsiteX9" fmla="*/ 4422775 w 8299450"/>
                  <a:gd name="connsiteY9" fmla="*/ 346075 h 1616254"/>
                  <a:gd name="connsiteX10" fmla="*/ 5105400 w 8299450"/>
                  <a:gd name="connsiteY10" fmla="*/ 495300 h 1616254"/>
                  <a:gd name="connsiteX11" fmla="*/ 5803900 w 8299450"/>
                  <a:gd name="connsiteY11" fmla="*/ 755650 h 1616254"/>
                  <a:gd name="connsiteX12" fmla="*/ 6273800 w 8299450"/>
                  <a:gd name="connsiteY12" fmla="*/ 1216025 h 1616254"/>
                  <a:gd name="connsiteX13" fmla="*/ 6680200 w 8299450"/>
                  <a:gd name="connsiteY13" fmla="*/ 1616075 h 1616254"/>
                  <a:gd name="connsiteX14" fmla="*/ 7029450 w 8299450"/>
                  <a:gd name="connsiteY14" fmla="*/ 1257300 h 1616254"/>
                  <a:gd name="connsiteX15" fmla="*/ 7242175 w 8299450"/>
                  <a:gd name="connsiteY15" fmla="*/ 727075 h 1616254"/>
                  <a:gd name="connsiteX16" fmla="*/ 7505700 w 8299450"/>
                  <a:gd name="connsiteY16" fmla="*/ 469900 h 1616254"/>
                  <a:gd name="connsiteX17" fmla="*/ 8299450 w 8299450"/>
                  <a:gd name="connsiteY17" fmla="*/ 885825 h 1616254"/>
                  <a:gd name="connsiteX0" fmla="*/ 0 w 8299450"/>
                  <a:gd name="connsiteY0" fmla="*/ 0 h 1616254"/>
                  <a:gd name="connsiteX1" fmla="*/ 260350 w 8299450"/>
                  <a:gd name="connsiteY1" fmla="*/ 387350 h 1616254"/>
                  <a:gd name="connsiteX2" fmla="*/ 657225 w 8299450"/>
                  <a:gd name="connsiteY2" fmla="*/ 542925 h 1616254"/>
                  <a:gd name="connsiteX3" fmla="*/ 1558925 w 8299450"/>
                  <a:gd name="connsiteY3" fmla="*/ 1279525 h 1616254"/>
                  <a:gd name="connsiteX4" fmla="*/ 2178050 w 8299450"/>
                  <a:gd name="connsiteY4" fmla="*/ 1025525 h 1616254"/>
                  <a:gd name="connsiteX5" fmla="*/ 2562225 w 8299450"/>
                  <a:gd name="connsiteY5" fmla="*/ 625475 h 1616254"/>
                  <a:gd name="connsiteX6" fmla="*/ 2800350 w 8299450"/>
                  <a:gd name="connsiteY6" fmla="*/ 485775 h 1616254"/>
                  <a:gd name="connsiteX7" fmla="*/ 3533775 w 8299450"/>
                  <a:gd name="connsiteY7" fmla="*/ 323850 h 1616254"/>
                  <a:gd name="connsiteX8" fmla="*/ 3667125 w 8299450"/>
                  <a:gd name="connsiteY8" fmla="*/ 730250 h 1616254"/>
                  <a:gd name="connsiteX9" fmla="*/ 4422775 w 8299450"/>
                  <a:gd name="connsiteY9" fmla="*/ 346075 h 1616254"/>
                  <a:gd name="connsiteX10" fmla="*/ 5105400 w 8299450"/>
                  <a:gd name="connsiteY10" fmla="*/ 495300 h 1616254"/>
                  <a:gd name="connsiteX11" fmla="*/ 5803900 w 8299450"/>
                  <a:gd name="connsiteY11" fmla="*/ 755650 h 1616254"/>
                  <a:gd name="connsiteX12" fmla="*/ 6273800 w 8299450"/>
                  <a:gd name="connsiteY12" fmla="*/ 1216025 h 1616254"/>
                  <a:gd name="connsiteX13" fmla="*/ 6680200 w 8299450"/>
                  <a:gd name="connsiteY13" fmla="*/ 1616075 h 1616254"/>
                  <a:gd name="connsiteX14" fmla="*/ 7029450 w 8299450"/>
                  <a:gd name="connsiteY14" fmla="*/ 1257300 h 1616254"/>
                  <a:gd name="connsiteX15" fmla="*/ 7242175 w 8299450"/>
                  <a:gd name="connsiteY15" fmla="*/ 727075 h 1616254"/>
                  <a:gd name="connsiteX16" fmla="*/ 7505700 w 8299450"/>
                  <a:gd name="connsiteY16" fmla="*/ 469900 h 1616254"/>
                  <a:gd name="connsiteX17" fmla="*/ 8299450 w 8299450"/>
                  <a:gd name="connsiteY17" fmla="*/ 885825 h 1616254"/>
                  <a:gd name="connsiteX0" fmla="*/ 0 w 8299450"/>
                  <a:gd name="connsiteY0" fmla="*/ 0 h 1616254"/>
                  <a:gd name="connsiteX1" fmla="*/ 260350 w 8299450"/>
                  <a:gd name="connsiteY1" fmla="*/ 387350 h 1616254"/>
                  <a:gd name="connsiteX2" fmla="*/ 657225 w 8299450"/>
                  <a:gd name="connsiteY2" fmla="*/ 542925 h 1616254"/>
                  <a:gd name="connsiteX3" fmla="*/ 1558925 w 8299450"/>
                  <a:gd name="connsiteY3" fmla="*/ 1279525 h 1616254"/>
                  <a:gd name="connsiteX4" fmla="*/ 2178050 w 8299450"/>
                  <a:gd name="connsiteY4" fmla="*/ 1025525 h 1616254"/>
                  <a:gd name="connsiteX5" fmla="*/ 2562225 w 8299450"/>
                  <a:gd name="connsiteY5" fmla="*/ 625475 h 1616254"/>
                  <a:gd name="connsiteX6" fmla="*/ 2800350 w 8299450"/>
                  <a:gd name="connsiteY6" fmla="*/ 485775 h 1616254"/>
                  <a:gd name="connsiteX7" fmla="*/ 3343275 w 8299450"/>
                  <a:gd name="connsiteY7" fmla="*/ 692150 h 1616254"/>
                  <a:gd name="connsiteX8" fmla="*/ 3667125 w 8299450"/>
                  <a:gd name="connsiteY8" fmla="*/ 730250 h 1616254"/>
                  <a:gd name="connsiteX9" fmla="*/ 4422775 w 8299450"/>
                  <a:gd name="connsiteY9" fmla="*/ 346075 h 1616254"/>
                  <a:gd name="connsiteX10" fmla="*/ 5105400 w 8299450"/>
                  <a:gd name="connsiteY10" fmla="*/ 495300 h 1616254"/>
                  <a:gd name="connsiteX11" fmla="*/ 5803900 w 8299450"/>
                  <a:gd name="connsiteY11" fmla="*/ 755650 h 1616254"/>
                  <a:gd name="connsiteX12" fmla="*/ 6273800 w 8299450"/>
                  <a:gd name="connsiteY12" fmla="*/ 1216025 h 1616254"/>
                  <a:gd name="connsiteX13" fmla="*/ 6680200 w 8299450"/>
                  <a:gd name="connsiteY13" fmla="*/ 1616075 h 1616254"/>
                  <a:gd name="connsiteX14" fmla="*/ 7029450 w 8299450"/>
                  <a:gd name="connsiteY14" fmla="*/ 1257300 h 1616254"/>
                  <a:gd name="connsiteX15" fmla="*/ 7242175 w 8299450"/>
                  <a:gd name="connsiteY15" fmla="*/ 727075 h 1616254"/>
                  <a:gd name="connsiteX16" fmla="*/ 7505700 w 8299450"/>
                  <a:gd name="connsiteY16" fmla="*/ 469900 h 1616254"/>
                  <a:gd name="connsiteX17" fmla="*/ 8299450 w 8299450"/>
                  <a:gd name="connsiteY17" fmla="*/ 885825 h 1616254"/>
                  <a:gd name="connsiteX0" fmla="*/ 0 w 8299450"/>
                  <a:gd name="connsiteY0" fmla="*/ 0 h 1616254"/>
                  <a:gd name="connsiteX1" fmla="*/ 260350 w 8299450"/>
                  <a:gd name="connsiteY1" fmla="*/ 387350 h 1616254"/>
                  <a:gd name="connsiteX2" fmla="*/ 657225 w 8299450"/>
                  <a:gd name="connsiteY2" fmla="*/ 542925 h 1616254"/>
                  <a:gd name="connsiteX3" fmla="*/ 1558925 w 8299450"/>
                  <a:gd name="connsiteY3" fmla="*/ 1279525 h 1616254"/>
                  <a:gd name="connsiteX4" fmla="*/ 2178050 w 8299450"/>
                  <a:gd name="connsiteY4" fmla="*/ 1025525 h 1616254"/>
                  <a:gd name="connsiteX5" fmla="*/ 2562225 w 8299450"/>
                  <a:gd name="connsiteY5" fmla="*/ 625475 h 1616254"/>
                  <a:gd name="connsiteX6" fmla="*/ 2800350 w 8299450"/>
                  <a:gd name="connsiteY6" fmla="*/ 485775 h 1616254"/>
                  <a:gd name="connsiteX7" fmla="*/ 3343275 w 8299450"/>
                  <a:gd name="connsiteY7" fmla="*/ 692150 h 1616254"/>
                  <a:gd name="connsiteX8" fmla="*/ 3667125 w 8299450"/>
                  <a:gd name="connsiteY8" fmla="*/ 730250 h 1616254"/>
                  <a:gd name="connsiteX9" fmla="*/ 4460875 w 8299450"/>
                  <a:gd name="connsiteY9" fmla="*/ 409575 h 1616254"/>
                  <a:gd name="connsiteX10" fmla="*/ 5105400 w 8299450"/>
                  <a:gd name="connsiteY10" fmla="*/ 495300 h 1616254"/>
                  <a:gd name="connsiteX11" fmla="*/ 5803900 w 8299450"/>
                  <a:gd name="connsiteY11" fmla="*/ 755650 h 1616254"/>
                  <a:gd name="connsiteX12" fmla="*/ 6273800 w 8299450"/>
                  <a:gd name="connsiteY12" fmla="*/ 1216025 h 1616254"/>
                  <a:gd name="connsiteX13" fmla="*/ 6680200 w 8299450"/>
                  <a:gd name="connsiteY13" fmla="*/ 1616075 h 1616254"/>
                  <a:gd name="connsiteX14" fmla="*/ 7029450 w 8299450"/>
                  <a:gd name="connsiteY14" fmla="*/ 1257300 h 1616254"/>
                  <a:gd name="connsiteX15" fmla="*/ 7242175 w 8299450"/>
                  <a:gd name="connsiteY15" fmla="*/ 727075 h 1616254"/>
                  <a:gd name="connsiteX16" fmla="*/ 7505700 w 8299450"/>
                  <a:gd name="connsiteY16" fmla="*/ 469900 h 1616254"/>
                  <a:gd name="connsiteX17" fmla="*/ 8299450 w 8299450"/>
                  <a:gd name="connsiteY17" fmla="*/ 885825 h 1616254"/>
                  <a:gd name="connsiteX0" fmla="*/ 0 w 8299450"/>
                  <a:gd name="connsiteY0" fmla="*/ 0 h 1616254"/>
                  <a:gd name="connsiteX1" fmla="*/ 260350 w 8299450"/>
                  <a:gd name="connsiteY1" fmla="*/ 387350 h 1616254"/>
                  <a:gd name="connsiteX2" fmla="*/ 657225 w 8299450"/>
                  <a:gd name="connsiteY2" fmla="*/ 542925 h 1616254"/>
                  <a:gd name="connsiteX3" fmla="*/ 1558925 w 8299450"/>
                  <a:gd name="connsiteY3" fmla="*/ 1279525 h 1616254"/>
                  <a:gd name="connsiteX4" fmla="*/ 2178050 w 8299450"/>
                  <a:gd name="connsiteY4" fmla="*/ 1025525 h 1616254"/>
                  <a:gd name="connsiteX5" fmla="*/ 2562225 w 8299450"/>
                  <a:gd name="connsiteY5" fmla="*/ 625475 h 1616254"/>
                  <a:gd name="connsiteX6" fmla="*/ 2800350 w 8299450"/>
                  <a:gd name="connsiteY6" fmla="*/ 485775 h 1616254"/>
                  <a:gd name="connsiteX7" fmla="*/ 3343275 w 8299450"/>
                  <a:gd name="connsiteY7" fmla="*/ 692150 h 1616254"/>
                  <a:gd name="connsiteX8" fmla="*/ 3667125 w 8299450"/>
                  <a:gd name="connsiteY8" fmla="*/ 730250 h 1616254"/>
                  <a:gd name="connsiteX9" fmla="*/ 4460875 w 8299450"/>
                  <a:gd name="connsiteY9" fmla="*/ 409575 h 1616254"/>
                  <a:gd name="connsiteX10" fmla="*/ 5105400 w 8299450"/>
                  <a:gd name="connsiteY10" fmla="*/ 558800 h 1616254"/>
                  <a:gd name="connsiteX11" fmla="*/ 5803900 w 8299450"/>
                  <a:gd name="connsiteY11" fmla="*/ 755650 h 1616254"/>
                  <a:gd name="connsiteX12" fmla="*/ 6273800 w 8299450"/>
                  <a:gd name="connsiteY12" fmla="*/ 1216025 h 1616254"/>
                  <a:gd name="connsiteX13" fmla="*/ 6680200 w 8299450"/>
                  <a:gd name="connsiteY13" fmla="*/ 1616075 h 1616254"/>
                  <a:gd name="connsiteX14" fmla="*/ 7029450 w 8299450"/>
                  <a:gd name="connsiteY14" fmla="*/ 1257300 h 1616254"/>
                  <a:gd name="connsiteX15" fmla="*/ 7242175 w 8299450"/>
                  <a:gd name="connsiteY15" fmla="*/ 727075 h 1616254"/>
                  <a:gd name="connsiteX16" fmla="*/ 7505700 w 8299450"/>
                  <a:gd name="connsiteY16" fmla="*/ 469900 h 1616254"/>
                  <a:gd name="connsiteX17" fmla="*/ 8299450 w 8299450"/>
                  <a:gd name="connsiteY17" fmla="*/ 885825 h 1616254"/>
                  <a:gd name="connsiteX0" fmla="*/ 0 w 8299450"/>
                  <a:gd name="connsiteY0" fmla="*/ 0 h 1352493"/>
                  <a:gd name="connsiteX1" fmla="*/ 260350 w 8299450"/>
                  <a:gd name="connsiteY1" fmla="*/ 387350 h 1352493"/>
                  <a:gd name="connsiteX2" fmla="*/ 657225 w 8299450"/>
                  <a:gd name="connsiteY2" fmla="*/ 542925 h 1352493"/>
                  <a:gd name="connsiteX3" fmla="*/ 1558925 w 8299450"/>
                  <a:gd name="connsiteY3" fmla="*/ 1279525 h 1352493"/>
                  <a:gd name="connsiteX4" fmla="*/ 2178050 w 8299450"/>
                  <a:gd name="connsiteY4" fmla="*/ 1025525 h 1352493"/>
                  <a:gd name="connsiteX5" fmla="*/ 2562225 w 8299450"/>
                  <a:gd name="connsiteY5" fmla="*/ 625475 h 1352493"/>
                  <a:gd name="connsiteX6" fmla="*/ 2800350 w 8299450"/>
                  <a:gd name="connsiteY6" fmla="*/ 485775 h 1352493"/>
                  <a:gd name="connsiteX7" fmla="*/ 3343275 w 8299450"/>
                  <a:gd name="connsiteY7" fmla="*/ 692150 h 1352493"/>
                  <a:gd name="connsiteX8" fmla="*/ 3667125 w 8299450"/>
                  <a:gd name="connsiteY8" fmla="*/ 730250 h 1352493"/>
                  <a:gd name="connsiteX9" fmla="*/ 4460875 w 8299450"/>
                  <a:gd name="connsiteY9" fmla="*/ 409575 h 1352493"/>
                  <a:gd name="connsiteX10" fmla="*/ 5105400 w 8299450"/>
                  <a:gd name="connsiteY10" fmla="*/ 558800 h 1352493"/>
                  <a:gd name="connsiteX11" fmla="*/ 5803900 w 8299450"/>
                  <a:gd name="connsiteY11" fmla="*/ 755650 h 1352493"/>
                  <a:gd name="connsiteX12" fmla="*/ 6273800 w 8299450"/>
                  <a:gd name="connsiteY12" fmla="*/ 1216025 h 1352493"/>
                  <a:gd name="connsiteX13" fmla="*/ 6642100 w 8299450"/>
                  <a:gd name="connsiteY13" fmla="*/ 1349375 h 1352493"/>
                  <a:gd name="connsiteX14" fmla="*/ 7029450 w 8299450"/>
                  <a:gd name="connsiteY14" fmla="*/ 1257300 h 1352493"/>
                  <a:gd name="connsiteX15" fmla="*/ 7242175 w 8299450"/>
                  <a:gd name="connsiteY15" fmla="*/ 727075 h 1352493"/>
                  <a:gd name="connsiteX16" fmla="*/ 7505700 w 8299450"/>
                  <a:gd name="connsiteY16" fmla="*/ 469900 h 1352493"/>
                  <a:gd name="connsiteX17" fmla="*/ 8299450 w 8299450"/>
                  <a:gd name="connsiteY17" fmla="*/ 885825 h 1352493"/>
                  <a:gd name="connsiteX0" fmla="*/ 0 w 8299450"/>
                  <a:gd name="connsiteY0" fmla="*/ 0 h 1355041"/>
                  <a:gd name="connsiteX1" fmla="*/ 260350 w 8299450"/>
                  <a:gd name="connsiteY1" fmla="*/ 387350 h 1355041"/>
                  <a:gd name="connsiteX2" fmla="*/ 657225 w 8299450"/>
                  <a:gd name="connsiteY2" fmla="*/ 542925 h 1355041"/>
                  <a:gd name="connsiteX3" fmla="*/ 1558925 w 8299450"/>
                  <a:gd name="connsiteY3" fmla="*/ 1279525 h 1355041"/>
                  <a:gd name="connsiteX4" fmla="*/ 2178050 w 8299450"/>
                  <a:gd name="connsiteY4" fmla="*/ 1025525 h 1355041"/>
                  <a:gd name="connsiteX5" fmla="*/ 2562225 w 8299450"/>
                  <a:gd name="connsiteY5" fmla="*/ 625475 h 1355041"/>
                  <a:gd name="connsiteX6" fmla="*/ 2800350 w 8299450"/>
                  <a:gd name="connsiteY6" fmla="*/ 485775 h 1355041"/>
                  <a:gd name="connsiteX7" fmla="*/ 3343275 w 8299450"/>
                  <a:gd name="connsiteY7" fmla="*/ 692150 h 1355041"/>
                  <a:gd name="connsiteX8" fmla="*/ 3667125 w 8299450"/>
                  <a:gd name="connsiteY8" fmla="*/ 730250 h 1355041"/>
                  <a:gd name="connsiteX9" fmla="*/ 4460875 w 8299450"/>
                  <a:gd name="connsiteY9" fmla="*/ 409575 h 1355041"/>
                  <a:gd name="connsiteX10" fmla="*/ 5105400 w 8299450"/>
                  <a:gd name="connsiteY10" fmla="*/ 558800 h 1355041"/>
                  <a:gd name="connsiteX11" fmla="*/ 5803900 w 8299450"/>
                  <a:gd name="connsiteY11" fmla="*/ 755650 h 1355041"/>
                  <a:gd name="connsiteX12" fmla="*/ 6273800 w 8299450"/>
                  <a:gd name="connsiteY12" fmla="*/ 1216025 h 1355041"/>
                  <a:gd name="connsiteX13" fmla="*/ 6642100 w 8299450"/>
                  <a:gd name="connsiteY13" fmla="*/ 1349375 h 1355041"/>
                  <a:gd name="connsiteX14" fmla="*/ 7067550 w 8299450"/>
                  <a:gd name="connsiteY14" fmla="*/ 1066800 h 1355041"/>
                  <a:gd name="connsiteX15" fmla="*/ 7242175 w 8299450"/>
                  <a:gd name="connsiteY15" fmla="*/ 727075 h 1355041"/>
                  <a:gd name="connsiteX16" fmla="*/ 7505700 w 8299450"/>
                  <a:gd name="connsiteY16" fmla="*/ 469900 h 1355041"/>
                  <a:gd name="connsiteX17" fmla="*/ 8299450 w 8299450"/>
                  <a:gd name="connsiteY17" fmla="*/ 885825 h 1355041"/>
                  <a:gd name="connsiteX0" fmla="*/ 0 w 8299450"/>
                  <a:gd name="connsiteY0" fmla="*/ 0 h 1355041"/>
                  <a:gd name="connsiteX1" fmla="*/ 260350 w 8299450"/>
                  <a:gd name="connsiteY1" fmla="*/ 387350 h 1355041"/>
                  <a:gd name="connsiteX2" fmla="*/ 657225 w 8299450"/>
                  <a:gd name="connsiteY2" fmla="*/ 542925 h 1355041"/>
                  <a:gd name="connsiteX3" fmla="*/ 1558925 w 8299450"/>
                  <a:gd name="connsiteY3" fmla="*/ 1279525 h 1355041"/>
                  <a:gd name="connsiteX4" fmla="*/ 2178050 w 8299450"/>
                  <a:gd name="connsiteY4" fmla="*/ 1025525 h 1355041"/>
                  <a:gd name="connsiteX5" fmla="*/ 2562225 w 8299450"/>
                  <a:gd name="connsiteY5" fmla="*/ 625475 h 1355041"/>
                  <a:gd name="connsiteX6" fmla="*/ 2800350 w 8299450"/>
                  <a:gd name="connsiteY6" fmla="*/ 485775 h 1355041"/>
                  <a:gd name="connsiteX7" fmla="*/ 3343275 w 8299450"/>
                  <a:gd name="connsiteY7" fmla="*/ 692150 h 1355041"/>
                  <a:gd name="connsiteX8" fmla="*/ 3667125 w 8299450"/>
                  <a:gd name="connsiteY8" fmla="*/ 730250 h 1355041"/>
                  <a:gd name="connsiteX9" fmla="*/ 4460875 w 8299450"/>
                  <a:gd name="connsiteY9" fmla="*/ 409575 h 1355041"/>
                  <a:gd name="connsiteX10" fmla="*/ 5105400 w 8299450"/>
                  <a:gd name="connsiteY10" fmla="*/ 558800 h 1355041"/>
                  <a:gd name="connsiteX11" fmla="*/ 5803900 w 8299450"/>
                  <a:gd name="connsiteY11" fmla="*/ 755650 h 1355041"/>
                  <a:gd name="connsiteX12" fmla="*/ 6273800 w 8299450"/>
                  <a:gd name="connsiteY12" fmla="*/ 1216025 h 1355041"/>
                  <a:gd name="connsiteX13" fmla="*/ 6642100 w 8299450"/>
                  <a:gd name="connsiteY13" fmla="*/ 1349375 h 1355041"/>
                  <a:gd name="connsiteX14" fmla="*/ 7067550 w 8299450"/>
                  <a:gd name="connsiteY14" fmla="*/ 1066800 h 1355041"/>
                  <a:gd name="connsiteX15" fmla="*/ 7242175 w 8299450"/>
                  <a:gd name="connsiteY15" fmla="*/ 727075 h 1355041"/>
                  <a:gd name="connsiteX16" fmla="*/ 7531100 w 8299450"/>
                  <a:gd name="connsiteY16" fmla="*/ 863600 h 1355041"/>
                  <a:gd name="connsiteX17" fmla="*/ 8299450 w 8299450"/>
                  <a:gd name="connsiteY17" fmla="*/ 885825 h 1355041"/>
                  <a:gd name="connsiteX0" fmla="*/ 0 w 8299450"/>
                  <a:gd name="connsiteY0" fmla="*/ 0 h 1355041"/>
                  <a:gd name="connsiteX1" fmla="*/ 260350 w 8299450"/>
                  <a:gd name="connsiteY1" fmla="*/ 387350 h 1355041"/>
                  <a:gd name="connsiteX2" fmla="*/ 657225 w 8299450"/>
                  <a:gd name="connsiteY2" fmla="*/ 542925 h 1355041"/>
                  <a:gd name="connsiteX3" fmla="*/ 1558925 w 8299450"/>
                  <a:gd name="connsiteY3" fmla="*/ 1279525 h 1355041"/>
                  <a:gd name="connsiteX4" fmla="*/ 2178050 w 8299450"/>
                  <a:gd name="connsiteY4" fmla="*/ 1025525 h 1355041"/>
                  <a:gd name="connsiteX5" fmla="*/ 2562225 w 8299450"/>
                  <a:gd name="connsiteY5" fmla="*/ 625475 h 1355041"/>
                  <a:gd name="connsiteX6" fmla="*/ 2800350 w 8299450"/>
                  <a:gd name="connsiteY6" fmla="*/ 485775 h 1355041"/>
                  <a:gd name="connsiteX7" fmla="*/ 3343275 w 8299450"/>
                  <a:gd name="connsiteY7" fmla="*/ 692150 h 1355041"/>
                  <a:gd name="connsiteX8" fmla="*/ 3667125 w 8299450"/>
                  <a:gd name="connsiteY8" fmla="*/ 730250 h 1355041"/>
                  <a:gd name="connsiteX9" fmla="*/ 4460875 w 8299450"/>
                  <a:gd name="connsiteY9" fmla="*/ 409575 h 1355041"/>
                  <a:gd name="connsiteX10" fmla="*/ 5105400 w 8299450"/>
                  <a:gd name="connsiteY10" fmla="*/ 558800 h 1355041"/>
                  <a:gd name="connsiteX11" fmla="*/ 5803900 w 8299450"/>
                  <a:gd name="connsiteY11" fmla="*/ 755650 h 1355041"/>
                  <a:gd name="connsiteX12" fmla="*/ 6273800 w 8299450"/>
                  <a:gd name="connsiteY12" fmla="*/ 1216025 h 1355041"/>
                  <a:gd name="connsiteX13" fmla="*/ 6642100 w 8299450"/>
                  <a:gd name="connsiteY13" fmla="*/ 1349375 h 1355041"/>
                  <a:gd name="connsiteX14" fmla="*/ 7067550 w 8299450"/>
                  <a:gd name="connsiteY14" fmla="*/ 1066800 h 1355041"/>
                  <a:gd name="connsiteX15" fmla="*/ 7280275 w 8299450"/>
                  <a:gd name="connsiteY15" fmla="*/ 866775 h 1355041"/>
                  <a:gd name="connsiteX16" fmla="*/ 7531100 w 8299450"/>
                  <a:gd name="connsiteY16" fmla="*/ 863600 h 1355041"/>
                  <a:gd name="connsiteX17" fmla="*/ 8299450 w 8299450"/>
                  <a:gd name="connsiteY17" fmla="*/ 885825 h 1355041"/>
                  <a:gd name="connsiteX0" fmla="*/ 0 w 8299450"/>
                  <a:gd name="connsiteY0" fmla="*/ 0 h 1355041"/>
                  <a:gd name="connsiteX1" fmla="*/ 260350 w 8299450"/>
                  <a:gd name="connsiteY1" fmla="*/ 387350 h 1355041"/>
                  <a:gd name="connsiteX2" fmla="*/ 657225 w 8299450"/>
                  <a:gd name="connsiteY2" fmla="*/ 542925 h 1355041"/>
                  <a:gd name="connsiteX3" fmla="*/ 1558925 w 8299450"/>
                  <a:gd name="connsiteY3" fmla="*/ 1279525 h 1355041"/>
                  <a:gd name="connsiteX4" fmla="*/ 2178050 w 8299450"/>
                  <a:gd name="connsiteY4" fmla="*/ 1025525 h 1355041"/>
                  <a:gd name="connsiteX5" fmla="*/ 2562225 w 8299450"/>
                  <a:gd name="connsiteY5" fmla="*/ 625475 h 1355041"/>
                  <a:gd name="connsiteX6" fmla="*/ 2800350 w 8299450"/>
                  <a:gd name="connsiteY6" fmla="*/ 485775 h 1355041"/>
                  <a:gd name="connsiteX7" fmla="*/ 3343275 w 8299450"/>
                  <a:gd name="connsiteY7" fmla="*/ 692150 h 1355041"/>
                  <a:gd name="connsiteX8" fmla="*/ 3667125 w 8299450"/>
                  <a:gd name="connsiteY8" fmla="*/ 730250 h 1355041"/>
                  <a:gd name="connsiteX9" fmla="*/ 4460875 w 8299450"/>
                  <a:gd name="connsiteY9" fmla="*/ 409575 h 1355041"/>
                  <a:gd name="connsiteX10" fmla="*/ 5105400 w 8299450"/>
                  <a:gd name="connsiteY10" fmla="*/ 558800 h 1355041"/>
                  <a:gd name="connsiteX11" fmla="*/ 5803900 w 8299450"/>
                  <a:gd name="connsiteY11" fmla="*/ 755650 h 1355041"/>
                  <a:gd name="connsiteX12" fmla="*/ 6273800 w 8299450"/>
                  <a:gd name="connsiteY12" fmla="*/ 1216025 h 1355041"/>
                  <a:gd name="connsiteX13" fmla="*/ 6642100 w 8299450"/>
                  <a:gd name="connsiteY13" fmla="*/ 1349375 h 1355041"/>
                  <a:gd name="connsiteX14" fmla="*/ 7067550 w 8299450"/>
                  <a:gd name="connsiteY14" fmla="*/ 1066800 h 1355041"/>
                  <a:gd name="connsiteX15" fmla="*/ 7280275 w 8299450"/>
                  <a:gd name="connsiteY15" fmla="*/ 866775 h 1355041"/>
                  <a:gd name="connsiteX16" fmla="*/ 8039100 w 8299450"/>
                  <a:gd name="connsiteY16" fmla="*/ 1041400 h 1355041"/>
                  <a:gd name="connsiteX17" fmla="*/ 8299450 w 8299450"/>
                  <a:gd name="connsiteY17" fmla="*/ 885825 h 1355041"/>
                  <a:gd name="connsiteX0" fmla="*/ 0 w 8299450"/>
                  <a:gd name="connsiteY0" fmla="*/ 0 h 1355041"/>
                  <a:gd name="connsiteX1" fmla="*/ 260350 w 8299450"/>
                  <a:gd name="connsiteY1" fmla="*/ 387350 h 1355041"/>
                  <a:gd name="connsiteX2" fmla="*/ 657225 w 8299450"/>
                  <a:gd name="connsiteY2" fmla="*/ 542925 h 1355041"/>
                  <a:gd name="connsiteX3" fmla="*/ 1558925 w 8299450"/>
                  <a:gd name="connsiteY3" fmla="*/ 1279525 h 1355041"/>
                  <a:gd name="connsiteX4" fmla="*/ 2178050 w 8299450"/>
                  <a:gd name="connsiteY4" fmla="*/ 1025525 h 1355041"/>
                  <a:gd name="connsiteX5" fmla="*/ 2562225 w 8299450"/>
                  <a:gd name="connsiteY5" fmla="*/ 625475 h 1355041"/>
                  <a:gd name="connsiteX6" fmla="*/ 2800350 w 8299450"/>
                  <a:gd name="connsiteY6" fmla="*/ 485775 h 1355041"/>
                  <a:gd name="connsiteX7" fmla="*/ 3343275 w 8299450"/>
                  <a:gd name="connsiteY7" fmla="*/ 692150 h 1355041"/>
                  <a:gd name="connsiteX8" fmla="*/ 3667125 w 8299450"/>
                  <a:gd name="connsiteY8" fmla="*/ 730250 h 1355041"/>
                  <a:gd name="connsiteX9" fmla="*/ 4460875 w 8299450"/>
                  <a:gd name="connsiteY9" fmla="*/ 409575 h 1355041"/>
                  <a:gd name="connsiteX10" fmla="*/ 5105400 w 8299450"/>
                  <a:gd name="connsiteY10" fmla="*/ 558800 h 1355041"/>
                  <a:gd name="connsiteX11" fmla="*/ 5803900 w 8299450"/>
                  <a:gd name="connsiteY11" fmla="*/ 755650 h 1355041"/>
                  <a:gd name="connsiteX12" fmla="*/ 6273800 w 8299450"/>
                  <a:gd name="connsiteY12" fmla="*/ 1216025 h 1355041"/>
                  <a:gd name="connsiteX13" fmla="*/ 6642100 w 8299450"/>
                  <a:gd name="connsiteY13" fmla="*/ 1349375 h 1355041"/>
                  <a:gd name="connsiteX14" fmla="*/ 7067550 w 8299450"/>
                  <a:gd name="connsiteY14" fmla="*/ 1066800 h 1355041"/>
                  <a:gd name="connsiteX15" fmla="*/ 7280275 w 8299450"/>
                  <a:gd name="connsiteY15" fmla="*/ 866775 h 1355041"/>
                  <a:gd name="connsiteX16" fmla="*/ 8039100 w 8299450"/>
                  <a:gd name="connsiteY16" fmla="*/ 1041400 h 1355041"/>
                  <a:gd name="connsiteX17" fmla="*/ 8299450 w 8299450"/>
                  <a:gd name="connsiteY17" fmla="*/ 885825 h 1355041"/>
                  <a:gd name="connsiteX0" fmla="*/ 0 w 8299450"/>
                  <a:gd name="connsiteY0" fmla="*/ 0 h 1355041"/>
                  <a:gd name="connsiteX1" fmla="*/ 260350 w 8299450"/>
                  <a:gd name="connsiteY1" fmla="*/ 387350 h 1355041"/>
                  <a:gd name="connsiteX2" fmla="*/ 657225 w 8299450"/>
                  <a:gd name="connsiteY2" fmla="*/ 542925 h 1355041"/>
                  <a:gd name="connsiteX3" fmla="*/ 1558925 w 8299450"/>
                  <a:gd name="connsiteY3" fmla="*/ 1279525 h 1355041"/>
                  <a:gd name="connsiteX4" fmla="*/ 2178050 w 8299450"/>
                  <a:gd name="connsiteY4" fmla="*/ 1025525 h 1355041"/>
                  <a:gd name="connsiteX5" fmla="*/ 2562225 w 8299450"/>
                  <a:gd name="connsiteY5" fmla="*/ 625475 h 1355041"/>
                  <a:gd name="connsiteX6" fmla="*/ 2800350 w 8299450"/>
                  <a:gd name="connsiteY6" fmla="*/ 485775 h 1355041"/>
                  <a:gd name="connsiteX7" fmla="*/ 3343275 w 8299450"/>
                  <a:gd name="connsiteY7" fmla="*/ 692150 h 1355041"/>
                  <a:gd name="connsiteX8" fmla="*/ 3667125 w 8299450"/>
                  <a:gd name="connsiteY8" fmla="*/ 730250 h 1355041"/>
                  <a:gd name="connsiteX9" fmla="*/ 4460875 w 8299450"/>
                  <a:gd name="connsiteY9" fmla="*/ 409575 h 1355041"/>
                  <a:gd name="connsiteX10" fmla="*/ 5105400 w 8299450"/>
                  <a:gd name="connsiteY10" fmla="*/ 558800 h 1355041"/>
                  <a:gd name="connsiteX11" fmla="*/ 5803900 w 8299450"/>
                  <a:gd name="connsiteY11" fmla="*/ 755650 h 1355041"/>
                  <a:gd name="connsiteX12" fmla="*/ 6273800 w 8299450"/>
                  <a:gd name="connsiteY12" fmla="*/ 1216025 h 1355041"/>
                  <a:gd name="connsiteX13" fmla="*/ 6642100 w 8299450"/>
                  <a:gd name="connsiteY13" fmla="*/ 1349375 h 1355041"/>
                  <a:gd name="connsiteX14" fmla="*/ 7067550 w 8299450"/>
                  <a:gd name="connsiteY14" fmla="*/ 1066800 h 1355041"/>
                  <a:gd name="connsiteX15" fmla="*/ 7280275 w 8299450"/>
                  <a:gd name="connsiteY15" fmla="*/ 866775 h 1355041"/>
                  <a:gd name="connsiteX16" fmla="*/ 8039100 w 8299450"/>
                  <a:gd name="connsiteY16" fmla="*/ 1041400 h 1355041"/>
                  <a:gd name="connsiteX17" fmla="*/ 8299450 w 8299450"/>
                  <a:gd name="connsiteY17" fmla="*/ 885825 h 1355041"/>
                  <a:gd name="connsiteX0" fmla="*/ 0 w 8299450"/>
                  <a:gd name="connsiteY0" fmla="*/ 0 h 1355041"/>
                  <a:gd name="connsiteX1" fmla="*/ 260350 w 8299450"/>
                  <a:gd name="connsiteY1" fmla="*/ 387350 h 1355041"/>
                  <a:gd name="connsiteX2" fmla="*/ 657225 w 8299450"/>
                  <a:gd name="connsiteY2" fmla="*/ 542925 h 1355041"/>
                  <a:gd name="connsiteX3" fmla="*/ 1558925 w 8299450"/>
                  <a:gd name="connsiteY3" fmla="*/ 1279525 h 1355041"/>
                  <a:gd name="connsiteX4" fmla="*/ 2178050 w 8299450"/>
                  <a:gd name="connsiteY4" fmla="*/ 1025525 h 1355041"/>
                  <a:gd name="connsiteX5" fmla="*/ 2562225 w 8299450"/>
                  <a:gd name="connsiteY5" fmla="*/ 625475 h 1355041"/>
                  <a:gd name="connsiteX6" fmla="*/ 2800350 w 8299450"/>
                  <a:gd name="connsiteY6" fmla="*/ 485775 h 1355041"/>
                  <a:gd name="connsiteX7" fmla="*/ 3343275 w 8299450"/>
                  <a:gd name="connsiteY7" fmla="*/ 692150 h 1355041"/>
                  <a:gd name="connsiteX8" fmla="*/ 3667125 w 8299450"/>
                  <a:gd name="connsiteY8" fmla="*/ 730250 h 1355041"/>
                  <a:gd name="connsiteX9" fmla="*/ 4460875 w 8299450"/>
                  <a:gd name="connsiteY9" fmla="*/ 409575 h 1355041"/>
                  <a:gd name="connsiteX10" fmla="*/ 5105400 w 8299450"/>
                  <a:gd name="connsiteY10" fmla="*/ 558800 h 1355041"/>
                  <a:gd name="connsiteX11" fmla="*/ 5803900 w 8299450"/>
                  <a:gd name="connsiteY11" fmla="*/ 755650 h 1355041"/>
                  <a:gd name="connsiteX12" fmla="*/ 6273800 w 8299450"/>
                  <a:gd name="connsiteY12" fmla="*/ 1216025 h 1355041"/>
                  <a:gd name="connsiteX13" fmla="*/ 6642100 w 8299450"/>
                  <a:gd name="connsiteY13" fmla="*/ 1349375 h 1355041"/>
                  <a:gd name="connsiteX14" fmla="*/ 7067550 w 8299450"/>
                  <a:gd name="connsiteY14" fmla="*/ 1066800 h 1355041"/>
                  <a:gd name="connsiteX15" fmla="*/ 7470775 w 8299450"/>
                  <a:gd name="connsiteY15" fmla="*/ 790575 h 1355041"/>
                  <a:gd name="connsiteX16" fmla="*/ 8039100 w 8299450"/>
                  <a:gd name="connsiteY16" fmla="*/ 1041400 h 1355041"/>
                  <a:gd name="connsiteX17" fmla="*/ 8299450 w 8299450"/>
                  <a:gd name="connsiteY17" fmla="*/ 885825 h 1355041"/>
                  <a:gd name="connsiteX0" fmla="*/ 0 w 8299450"/>
                  <a:gd name="connsiteY0" fmla="*/ 0 h 1391613"/>
                  <a:gd name="connsiteX1" fmla="*/ 260350 w 8299450"/>
                  <a:gd name="connsiteY1" fmla="*/ 387350 h 1391613"/>
                  <a:gd name="connsiteX2" fmla="*/ 657225 w 8299450"/>
                  <a:gd name="connsiteY2" fmla="*/ 542925 h 1391613"/>
                  <a:gd name="connsiteX3" fmla="*/ 1558925 w 8299450"/>
                  <a:gd name="connsiteY3" fmla="*/ 1279525 h 1391613"/>
                  <a:gd name="connsiteX4" fmla="*/ 2178050 w 8299450"/>
                  <a:gd name="connsiteY4" fmla="*/ 1025525 h 1391613"/>
                  <a:gd name="connsiteX5" fmla="*/ 2562225 w 8299450"/>
                  <a:gd name="connsiteY5" fmla="*/ 625475 h 1391613"/>
                  <a:gd name="connsiteX6" fmla="*/ 2800350 w 8299450"/>
                  <a:gd name="connsiteY6" fmla="*/ 485775 h 1391613"/>
                  <a:gd name="connsiteX7" fmla="*/ 3343275 w 8299450"/>
                  <a:gd name="connsiteY7" fmla="*/ 692150 h 1391613"/>
                  <a:gd name="connsiteX8" fmla="*/ 3667125 w 8299450"/>
                  <a:gd name="connsiteY8" fmla="*/ 730250 h 1391613"/>
                  <a:gd name="connsiteX9" fmla="*/ 4460875 w 8299450"/>
                  <a:gd name="connsiteY9" fmla="*/ 409575 h 1391613"/>
                  <a:gd name="connsiteX10" fmla="*/ 5105400 w 8299450"/>
                  <a:gd name="connsiteY10" fmla="*/ 558800 h 1391613"/>
                  <a:gd name="connsiteX11" fmla="*/ 5803900 w 8299450"/>
                  <a:gd name="connsiteY11" fmla="*/ 755650 h 1391613"/>
                  <a:gd name="connsiteX12" fmla="*/ 6273800 w 8299450"/>
                  <a:gd name="connsiteY12" fmla="*/ 1216025 h 1391613"/>
                  <a:gd name="connsiteX13" fmla="*/ 6705600 w 8299450"/>
                  <a:gd name="connsiteY13" fmla="*/ 1387475 h 1391613"/>
                  <a:gd name="connsiteX14" fmla="*/ 7067550 w 8299450"/>
                  <a:gd name="connsiteY14" fmla="*/ 1066800 h 1391613"/>
                  <a:gd name="connsiteX15" fmla="*/ 7470775 w 8299450"/>
                  <a:gd name="connsiteY15" fmla="*/ 790575 h 1391613"/>
                  <a:gd name="connsiteX16" fmla="*/ 8039100 w 8299450"/>
                  <a:gd name="connsiteY16" fmla="*/ 1041400 h 1391613"/>
                  <a:gd name="connsiteX17" fmla="*/ 8299450 w 8299450"/>
                  <a:gd name="connsiteY17" fmla="*/ 885825 h 1391613"/>
                  <a:gd name="connsiteX0" fmla="*/ 0 w 8299450"/>
                  <a:gd name="connsiteY0" fmla="*/ 0 h 1392088"/>
                  <a:gd name="connsiteX1" fmla="*/ 260350 w 8299450"/>
                  <a:gd name="connsiteY1" fmla="*/ 387350 h 1392088"/>
                  <a:gd name="connsiteX2" fmla="*/ 657225 w 8299450"/>
                  <a:gd name="connsiteY2" fmla="*/ 542925 h 1392088"/>
                  <a:gd name="connsiteX3" fmla="*/ 1558925 w 8299450"/>
                  <a:gd name="connsiteY3" fmla="*/ 1279525 h 1392088"/>
                  <a:gd name="connsiteX4" fmla="*/ 2178050 w 8299450"/>
                  <a:gd name="connsiteY4" fmla="*/ 1025525 h 1392088"/>
                  <a:gd name="connsiteX5" fmla="*/ 2562225 w 8299450"/>
                  <a:gd name="connsiteY5" fmla="*/ 625475 h 1392088"/>
                  <a:gd name="connsiteX6" fmla="*/ 2800350 w 8299450"/>
                  <a:gd name="connsiteY6" fmla="*/ 485775 h 1392088"/>
                  <a:gd name="connsiteX7" fmla="*/ 3343275 w 8299450"/>
                  <a:gd name="connsiteY7" fmla="*/ 692150 h 1392088"/>
                  <a:gd name="connsiteX8" fmla="*/ 3667125 w 8299450"/>
                  <a:gd name="connsiteY8" fmla="*/ 730250 h 1392088"/>
                  <a:gd name="connsiteX9" fmla="*/ 4460875 w 8299450"/>
                  <a:gd name="connsiteY9" fmla="*/ 409575 h 1392088"/>
                  <a:gd name="connsiteX10" fmla="*/ 5105400 w 8299450"/>
                  <a:gd name="connsiteY10" fmla="*/ 558800 h 1392088"/>
                  <a:gd name="connsiteX11" fmla="*/ 5816600 w 8299450"/>
                  <a:gd name="connsiteY11" fmla="*/ 679450 h 1392088"/>
                  <a:gd name="connsiteX12" fmla="*/ 6273800 w 8299450"/>
                  <a:gd name="connsiteY12" fmla="*/ 1216025 h 1392088"/>
                  <a:gd name="connsiteX13" fmla="*/ 6705600 w 8299450"/>
                  <a:gd name="connsiteY13" fmla="*/ 1387475 h 1392088"/>
                  <a:gd name="connsiteX14" fmla="*/ 7067550 w 8299450"/>
                  <a:gd name="connsiteY14" fmla="*/ 1066800 h 1392088"/>
                  <a:gd name="connsiteX15" fmla="*/ 7470775 w 8299450"/>
                  <a:gd name="connsiteY15" fmla="*/ 790575 h 1392088"/>
                  <a:gd name="connsiteX16" fmla="*/ 8039100 w 8299450"/>
                  <a:gd name="connsiteY16" fmla="*/ 1041400 h 1392088"/>
                  <a:gd name="connsiteX17" fmla="*/ 8299450 w 8299450"/>
                  <a:gd name="connsiteY17" fmla="*/ 885825 h 1392088"/>
                  <a:gd name="connsiteX0" fmla="*/ 0 w 8299450"/>
                  <a:gd name="connsiteY0" fmla="*/ 0 h 1392088"/>
                  <a:gd name="connsiteX1" fmla="*/ 260350 w 8299450"/>
                  <a:gd name="connsiteY1" fmla="*/ 387350 h 1392088"/>
                  <a:gd name="connsiteX2" fmla="*/ 657225 w 8299450"/>
                  <a:gd name="connsiteY2" fmla="*/ 542925 h 1392088"/>
                  <a:gd name="connsiteX3" fmla="*/ 1558925 w 8299450"/>
                  <a:gd name="connsiteY3" fmla="*/ 1279525 h 1392088"/>
                  <a:gd name="connsiteX4" fmla="*/ 2178050 w 8299450"/>
                  <a:gd name="connsiteY4" fmla="*/ 1025525 h 1392088"/>
                  <a:gd name="connsiteX5" fmla="*/ 2562225 w 8299450"/>
                  <a:gd name="connsiteY5" fmla="*/ 625475 h 1392088"/>
                  <a:gd name="connsiteX6" fmla="*/ 2800350 w 8299450"/>
                  <a:gd name="connsiteY6" fmla="*/ 485775 h 1392088"/>
                  <a:gd name="connsiteX7" fmla="*/ 3343275 w 8299450"/>
                  <a:gd name="connsiteY7" fmla="*/ 692150 h 1392088"/>
                  <a:gd name="connsiteX8" fmla="*/ 3667125 w 8299450"/>
                  <a:gd name="connsiteY8" fmla="*/ 730250 h 1392088"/>
                  <a:gd name="connsiteX9" fmla="*/ 4587875 w 8299450"/>
                  <a:gd name="connsiteY9" fmla="*/ 409575 h 1392088"/>
                  <a:gd name="connsiteX10" fmla="*/ 5105400 w 8299450"/>
                  <a:gd name="connsiteY10" fmla="*/ 558800 h 1392088"/>
                  <a:gd name="connsiteX11" fmla="*/ 5816600 w 8299450"/>
                  <a:gd name="connsiteY11" fmla="*/ 679450 h 1392088"/>
                  <a:gd name="connsiteX12" fmla="*/ 6273800 w 8299450"/>
                  <a:gd name="connsiteY12" fmla="*/ 1216025 h 1392088"/>
                  <a:gd name="connsiteX13" fmla="*/ 6705600 w 8299450"/>
                  <a:gd name="connsiteY13" fmla="*/ 1387475 h 1392088"/>
                  <a:gd name="connsiteX14" fmla="*/ 7067550 w 8299450"/>
                  <a:gd name="connsiteY14" fmla="*/ 1066800 h 1392088"/>
                  <a:gd name="connsiteX15" fmla="*/ 7470775 w 8299450"/>
                  <a:gd name="connsiteY15" fmla="*/ 790575 h 1392088"/>
                  <a:gd name="connsiteX16" fmla="*/ 8039100 w 8299450"/>
                  <a:gd name="connsiteY16" fmla="*/ 1041400 h 1392088"/>
                  <a:gd name="connsiteX17" fmla="*/ 8299450 w 8299450"/>
                  <a:gd name="connsiteY17" fmla="*/ 885825 h 1392088"/>
                  <a:gd name="connsiteX0" fmla="*/ 0 w 8299450"/>
                  <a:gd name="connsiteY0" fmla="*/ 0 h 1392088"/>
                  <a:gd name="connsiteX1" fmla="*/ 260350 w 8299450"/>
                  <a:gd name="connsiteY1" fmla="*/ 387350 h 1392088"/>
                  <a:gd name="connsiteX2" fmla="*/ 657225 w 8299450"/>
                  <a:gd name="connsiteY2" fmla="*/ 542925 h 1392088"/>
                  <a:gd name="connsiteX3" fmla="*/ 1558925 w 8299450"/>
                  <a:gd name="connsiteY3" fmla="*/ 1279525 h 1392088"/>
                  <a:gd name="connsiteX4" fmla="*/ 2178050 w 8299450"/>
                  <a:gd name="connsiteY4" fmla="*/ 1025525 h 1392088"/>
                  <a:gd name="connsiteX5" fmla="*/ 2562225 w 8299450"/>
                  <a:gd name="connsiteY5" fmla="*/ 625475 h 1392088"/>
                  <a:gd name="connsiteX6" fmla="*/ 2800350 w 8299450"/>
                  <a:gd name="connsiteY6" fmla="*/ 485775 h 1392088"/>
                  <a:gd name="connsiteX7" fmla="*/ 3343275 w 8299450"/>
                  <a:gd name="connsiteY7" fmla="*/ 730250 h 1392088"/>
                  <a:gd name="connsiteX8" fmla="*/ 3667125 w 8299450"/>
                  <a:gd name="connsiteY8" fmla="*/ 730250 h 1392088"/>
                  <a:gd name="connsiteX9" fmla="*/ 4587875 w 8299450"/>
                  <a:gd name="connsiteY9" fmla="*/ 409575 h 1392088"/>
                  <a:gd name="connsiteX10" fmla="*/ 5105400 w 8299450"/>
                  <a:gd name="connsiteY10" fmla="*/ 558800 h 1392088"/>
                  <a:gd name="connsiteX11" fmla="*/ 5816600 w 8299450"/>
                  <a:gd name="connsiteY11" fmla="*/ 679450 h 1392088"/>
                  <a:gd name="connsiteX12" fmla="*/ 6273800 w 8299450"/>
                  <a:gd name="connsiteY12" fmla="*/ 1216025 h 1392088"/>
                  <a:gd name="connsiteX13" fmla="*/ 6705600 w 8299450"/>
                  <a:gd name="connsiteY13" fmla="*/ 1387475 h 1392088"/>
                  <a:gd name="connsiteX14" fmla="*/ 7067550 w 8299450"/>
                  <a:gd name="connsiteY14" fmla="*/ 1066800 h 1392088"/>
                  <a:gd name="connsiteX15" fmla="*/ 7470775 w 8299450"/>
                  <a:gd name="connsiteY15" fmla="*/ 790575 h 1392088"/>
                  <a:gd name="connsiteX16" fmla="*/ 8039100 w 8299450"/>
                  <a:gd name="connsiteY16" fmla="*/ 1041400 h 1392088"/>
                  <a:gd name="connsiteX17" fmla="*/ 8299450 w 8299450"/>
                  <a:gd name="connsiteY17" fmla="*/ 885825 h 1392088"/>
                  <a:gd name="connsiteX0" fmla="*/ 0 w 8299450"/>
                  <a:gd name="connsiteY0" fmla="*/ 0 h 1392088"/>
                  <a:gd name="connsiteX1" fmla="*/ 260350 w 8299450"/>
                  <a:gd name="connsiteY1" fmla="*/ 387350 h 1392088"/>
                  <a:gd name="connsiteX2" fmla="*/ 657225 w 8299450"/>
                  <a:gd name="connsiteY2" fmla="*/ 542925 h 1392088"/>
                  <a:gd name="connsiteX3" fmla="*/ 1558925 w 8299450"/>
                  <a:gd name="connsiteY3" fmla="*/ 1279525 h 1392088"/>
                  <a:gd name="connsiteX4" fmla="*/ 2178050 w 8299450"/>
                  <a:gd name="connsiteY4" fmla="*/ 1025525 h 1392088"/>
                  <a:gd name="connsiteX5" fmla="*/ 2562225 w 8299450"/>
                  <a:gd name="connsiteY5" fmla="*/ 625475 h 1392088"/>
                  <a:gd name="connsiteX6" fmla="*/ 2800350 w 8299450"/>
                  <a:gd name="connsiteY6" fmla="*/ 485775 h 1392088"/>
                  <a:gd name="connsiteX7" fmla="*/ 3343275 w 8299450"/>
                  <a:gd name="connsiteY7" fmla="*/ 730250 h 1392088"/>
                  <a:gd name="connsiteX8" fmla="*/ 3743325 w 8299450"/>
                  <a:gd name="connsiteY8" fmla="*/ 730250 h 1392088"/>
                  <a:gd name="connsiteX9" fmla="*/ 4587875 w 8299450"/>
                  <a:gd name="connsiteY9" fmla="*/ 409575 h 1392088"/>
                  <a:gd name="connsiteX10" fmla="*/ 5105400 w 8299450"/>
                  <a:gd name="connsiteY10" fmla="*/ 558800 h 1392088"/>
                  <a:gd name="connsiteX11" fmla="*/ 5816600 w 8299450"/>
                  <a:gd name="connsiteY11" fmla="*/ 679450 h 1392088"/>
                  <a:gd name="connsiteX12" fmla="*/ 6273800 w 8299450"/>
                  <a:gd name="connsiteY12" fmla="*/ 1216025 h 1392088"/>
                  <a:gd name="connsiteX13" fmla="*/ 6705600 w 8299450"/>
                  <a:gd name="connsiteY13" fmla="*/ 1387475 h 1392088"/>
                  <a:gd name="connsiteX14" fmla="*/ 7067550 w 8299450"/>
                  <a:gd name="connsiteY14" fmla="*/ 1066800 h 1392088"/>
                  <a:gd name="connsiteX15" fmla="*/ 7470775 w 8299450"/>
                  <a:gd name="connsiteY15" fmla="*/ 790575 h 1392088"/>
                  <a:gd name="connsiteX16" fmla="*/ 8039100 w 8299450"/>
                  <a:gd name="connsiteY16" fmla="*/ 1041400 h 1392088"/>
                  <a:gd name="connsiteX17" fmla="*/ 8299450 w 8299450"/>
                  <a:gd name="connsiteY17" fmla="*/ 885825 h 1392088"/>
                  <a:gd name="connsiteX0" fmla="*/ 0 w 8299450"/>
                  <a:gd name="connsiteY0" fmla="*/ 0 h 1392088"/>
                  <a:gd name="connsiteX1" fmla="*/ 260350 w 8299450"/>
                  <a:gd name="connsiteY1" fmla="*/ 387350 h 1392088"/>
                  <a:gd name="connsiteX2" fmla="*/ 657225 w 8299450"/>
                  <a:gd name="connsiteY2" fmla="*/ 542925 h 1392088"/>
                  <a:gd name="connsiteX3" fmla="*/ 1558925 w 8299450"/>
                  <a:gd name="connsiteY3" fmla="*/ 1279525 h 1392088"/>
                  <a:gd name="connsiteX4" fmla="*/ 2178050 w 8299450"/>
                  <a:gd name="connsiteY4" fmla="*/ 1025525 h 1392088"/>
                  <a:gd name="connsiteX5" fmla="*/ 2562225 w 8299450"/>
                  <a:gd name="connsiteY5" fmla="*/ 625475 h 1392088"/>
                  <a:gd name="connsiteX6" fmla="*/ 2800350 w 8299450"/>
                  <a:gd name="connsiteY6" fmla="*/ 485775 h 1392088"/>
                  <a:gd name="connsiteX7" fmla="*/ 3343275 w 8299450"/>
                  <a:gd name="connsiteY7" fmla="*/ 730250 h 1392088"/>
                  <a:gd name="connsiteX8" fmla="*/ 3743325 w 8299450"/>
                  <a:gd name="connsiteY8" fmla="*/ 730250 h 1392088"/>
                  <a:gd name="connsiteX9" fmla="*/ 4587875 w 8299450"/>
                  <a:gd name="connsiteY9" fmla="*/ 409575 h 1392088"/>
                  <a:gd name="connsiteX10" fmla="*/ 5105400 w 8299450"/>
                  <a:gd name="connsiteY10" fmla="*/ 558800 h 1392088"/>
                  <a:gd name="connsiteX11" fmla="*/ 5816600 w 8299450"/>
                  <a:gd name="connsiteY11" fmla="*/ 679450 h 1392088"/>
                  <a:gd name="connsiteX12" fmla="*/ 6273800 w 8299450"/>
                  <a:gd name="connsiteY12" fmla="*/ 1216025 h 1392088"/>
                  <a:gd name="connsiteX13" fmla="*/ 6705600 w 8299450"/>
                  <a:gd name="connsiteY13" fmla="*/ 1387475 h 1392088"/>
                  <a:gd name="connsiteX14" fmla="*/ 7067550 w 8299450"/>
                  <a:gd name="connsiteY14" fmla="*/ 1066800 h 1392088"/>
                  <a:gd name="connsiteX15" fmla="*/ 7470775 w 8299450"/>
                  <a:gd name="connsiteY15" fmla="*/ 790575 h 1392088"/>
                  <a:gd name="connsiteX16" fmla="*/ 8039100 w 8299450"/>
                  <a:gd name="connsiteY16" fmla="*/ 1041400 h 1392088"/>
                  <a:gd name="connsiteX17" fmla="*/ 8299450 w 8299450"/>
                  <a:gd name="connsiteY17" fmla="*/ 885825 h 1392088"/>
                  <a:gd name="connsiteX0" fmla="*/ 0 w 8299450"/>
                  <a:gd name="connsiteY0" fmla="*/ 0 h 1392088"/>
                  <a:gd name="connsiteX1" fmla="*/ 260350 w 8299450"/>
                  <a:gd name="connsiteY1" fmla="*/ 387350 h 1392088"/>
                  <a:gd name="connsiteX2" fmla="*/ 657225 w 8299450"/>
                  <a:gd name="connsiteY2" fmla="*/ 542925 h 1392088"/>
                  <a:gd name="connsiteX3" fmla="*/ 1558925 w 8299450"/>
                  <a:gd name="connsiteY3" fmla="*/ 1279525 h 1392088"/>
                  <a:gd name="connsiteX4" fmla="*/ 2178050 w 8299450"/>
                  <a:gd name="connsiteY4" fmla="*/ 1025525 h 1392088"/>
                  <a:gd name="connsiteX5" fmla="*/ 2562225 w 8299450"/>
                  <a:gd name="connsiteY5" fmla="*/ 625475 h 1392088"/>
                  <a:gd name="connsiteX6" fmla="*/ 2800350 w 8299450"/>
                  <a:gd name="connsiteY6" fmla="*/ 485775 h 1392088"/>
                  <a:gd name="connsiteX7" fmla="*/ 3343275 w 8299450"/>
                  <a:gd name="connsiteY7" fmla="*/ 730250 h 1392088"/>
                  <a:gd name="connsiteX8" fmla="*/ 3743325 w 8299450"/>
                  <a:gd name="connsiteY8" fmla="*/ 730250 h 1392088"/>
                  <a:gd name="connsiteX9" fmla="*/ 4587875 w 8299450"/>
                  <a:gd name="connsiteY9" fmla="*/ 409575 h 1392088"/>
                  <a:gd name="connsiteX10" fmla="*/ 5105400 w 8299450"/>
                  <a:gd name="connsiteY10" fmla="*/ 558800 h 1392088"/>
                  <a:gd name="connsiteX11" fmla="*/ 5816600 w 8299450"/>
                  <a:gd name="connsiteY11" fmla="*/ 679450 h 1392088"/>
                  <a:gd name="connsiteX12" fmla="*/ 6273800 w 8299450"/>
                  <a:gd name="connsiteY12" fmla="*/ 1216025 h 1392088"/>
                  <a:gd name="connsiteX13" fmla="*/ 6705600 w 8299450"/>
                  <a:gd name="connsiteY13" fmla="*/ 1387475 h 1392088"/>
                  <a:gd name="connsiteX14" fmla="*/ 7067550 w 8299450"/>
                  <a:gd name="connsiteY14" fmla="*/ 1066800 h 1392088"/>
                  <a:gd name="connsiteX15" fmla="*/ 7470775 w 8299450"/>
                  <a:gd name="connsiteY15" fmla="*/ 790575 h 1392088"/>
                  <a:gd name="connsiteX16" fmla="*/ 8039100 w 8299450"/>
                  <a:gd name="connsiteY16" fmla="*/ 1041400 h 1392088"/>
                  <a:gd name="connsiteX17" fmla="*/ 8299450 w 8299450"/>
                  <a:gd name="connsiteY17" fmla="*/ 885825 h 1392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299450" h="1392088">
                    <a:moveTo>
                      <a:pt x="0" y="0"/>
                    </a:moveTo>
                    <a:cubicBezTo>
                      <a:pt x="110331" y="157956"/>
                      <a:pt x="150813" y="296863"/>
                      <a:pt x="260350" y="387350"/>
                    </a:cubicBezTo>
                    <a:cubicBezTo>
                      <a:pt x="369887" y="477837"/>
                      <a:pt x="440796" y="394229"/>
                      <a:pt x="657225" y="542925"/>
                    </a:cubicBezTo>
                    <a:cubicBezTo>
                      <a:pt x="873654" y="691621"/>
                      <a:pt x="1305454" y="1199092"/>
                      <a:pt x="1558925" y="1279525"/>
                    </a:cubicBezTo>
                    <a:cubicBezTo>
                      <a:pt x="1812396" y="1359958"/>
                      <a:pt x="2010833" y="1134533"/>
                      <a:pt x="2178050" y="1025525"/>
                    </a:cubicBezTo>
                    <a:cubicBezTo>
                      <a:pt x="2345267" y="916517"/>
                      <a:pt x="2458508" y="715433"/>
                      <a:pt x="2562225" y="625475"/>
                    </a:cubicBezTo>
                    <a:cubicBezTo>
                      <a:pt x="2665942" y="535517"/>
                      <a:pt x="2670175" y="468313"/>
                      <a:pt x="2800350" y="485775"/>
                    </a:cubicBezTo>
                    <a:cubicBezTo>
                      <a:pt x="2930525" y="503238"/>
                      <a:pt x="3186113" y="689504"/>
                      <a:pt x="3343275" y="730250"/>
                    </a:cubicBezTo>
                    <a:cubicBezTo>
                      <a:pt x="3500437" y="770996"/>
                      <a:pt x="3612092" y="758296"/>
                      <a:pt x="3743325" y="730250"/>
                    </a:cubicBezTo>
                    <a:cubicBezTo>
                      <a:pt x="3874558" y="702204"/>
                      <a:pt x="4195762" y="374650"/>
                      <a:pt x="4587875" y="409575"/>
                    </a:cubicBezTo>
                    <a:cubicBezTo>
                      <a:pt x="4979988" y="444500"/>
                      <a:pt x="4900613" y="513821"/>
                      <a:pt x="5105400" y="558800"/>
                    </a:cubicBezTo>
                    <a:cubicBezTo>
                      <a:pt x="5310187" y="603779"/>
                      <a:pt x="5621867" y="569913"/>
                      <a:pt x="5816600" y="679450"/>
                    </a:cubicBezTo>
                    <a:cubicBezTo>
                      <a:pt x="6011333" y="788988"/>
                      <a:pt x="6125633" y="1098021"/>
                      <a:pt x="6273800" y="1216025"/>
                    </a:cubicBezTo>
                    <a:cubicBezTo>
                      <a:pt x="6421967" y="1334029"/>
                      <a:pt x="6573308" y="1412346"/>
                      <a:pt x="6705600" y="1387475"/>
                    </a:cubicBezTo>
                    <a:cubicBezTo>
                      <a:pt x="6837892" y="1362604"/>
                      <a:pt x="6940021" y="1166283"/>
                      <a:pt x="7067550" y="1066800"/>
                    </a:cubicBezTo>
                    <a:cubicBezTo>
                      <a:pt x="7195079" y="967317"/>
                      <a:pt x="7308850" y="794808"/>
                      <a:pt x="7470775" y="790575"/>
                    </a:cubicBezTo>
                    <a:cubicBezTo>
                      <a:pt x="7632700" y="786342"/>
                      <a:pt x="7869237" y="1063625"/>
                      <a:pt x="8039100" y="1041400"/>
                    </a:cubicBezTo>
                    <a:cubicBezTo>
                      <a:pt x="8259763" y="1069975"/>
                      <a:pt x="8194675" y="927100"/>
                      <a:pt x="8299450" y="885825"/>
                    </a:cubicBezTo>
                  </a:path>
                </a:pathLst>
              </a:custGeom>
              <a:noFill/>
              <a:ln w="476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pc="-150" dirty="0">
                  <a:latin typeface="Gotham Bold" pitchFamily="50" charset="0"/>
                  <a:cs typeface="Gotham Bold" pitchFamily="50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FF4BC60-7008-4026-8173-819129FED102}"/>
                  </a:ext>
                </a:extLst>
              </p:cNvPr>
              <p:cNvSpPr/>
              <p:nvPr/>
            </p:nvSpPr>
            <p:spPr>
              <a:xfrm>
                <a:off x="2528056" y="3634855"/>
                <a:ext cx="8178800" cy="1640833"/>
              </a:xfrm>
              <a:custGeom>
                <a:avLst/>
                <a:gdLst>
                  <a:gd name="connsiteX0" fmla="*/ 0 w 8178800"/>
                  <a:gd name="connsiteY0" fmla="*/ 0 h 1653498"/>
                  <a:gd name="connsiteX1" fmla="*/ 457200 w 8178800"/>
                  <a:gd name="connsiteY1" fmla="*/ 876300 h 1653498"/>
                  <a:gd name="connsiteX2" fmla="*/ 863600 w 8178800"/>
                  <a:gd name="connsiteY2" fmla="*/ 965200 h 1653498"/>
                  <a:gd name="connsiteX3" fmla="*/ 1346200 w 8178800"/>
                  <a:gd name="connsiteY3" fmla="*/ 1333500 h 1653498"/>
                  <a:gd name="connsiteX4" fmla="*/ 2781300 w 8178800"/>
                  <a:gd name="connsiteY4" fmla="*/ 330200 h 1653498"/>
                  <a:gd name="connsiteX5" fmla="*/ 3530600 w 8178800"/>
                  <a:gd name="connsiteY5" fmla="*/ 444500 h 1653498"/>
                  <a:gd name="connsiteX6" fmla="*/ 4495800 w 8178800"/>
                  <a:gd name="connsiteY6" fmla="*/ 355600 h 1653498"/>
                  <a:gd name="connsiteX7" fmla="*/ 4889500 w 8178800"/>
                  <a:gd name="connsiteY7" fmla="*/ 596900 h 1653498"/>
                  <a:gd name="connsiteX8" fmla="*/ 5727700 w 8178800"/>
                  <a:gd name="connsiteY8" fmla="*/ 787400 h 1653498"/>
                  <a:gd name="connsiteX9" fmla="*/ 6489700 w 8178800"/>
                  <a:gd name="connsiteY9" fmla="*/ 1651000 h 1653498"/>
                  <a:gd name="connsiteX10" fmla="*/ 7315200 w 8178800"/>
                  <a:gd name="connsiteY10" fmla="*/ 482600 h 1653498"/>
                  <a:gd name="connsiteX11" fmla="*/ 7835900 w 8178800"/>
                  <a:gd name="connsiteY11" fmla="*/ 901700 h 1653498"/>
                  <a:gd name="connsiteX12" fmla="*/ 8178800 w 8178800"/>
                  <a:gd name="connsiteY12" fmla="*/ 838200 h 1653498"/>
                  <a:gd name="connsiteX0" fmla="*/ 0 w 8178800"/>
                  <a:gd name="connsiteY0" fmla="*/ 0 h 1653498"/>
                  <a:gd name="connsiteX1" fmla="*/ 457200 w 8178800"/>
                  <a:gd name="connsiteY1" fmla="*/ 876300 h 1653498"/>
                  <a:gd name="connsiteX2" fmla="*/ 863600 w 8178800"/>
                  <a:gd name="connsiteY2" fmla="*/ 965200 h 1653498"/>
                  <a:gd name="connsiteX3" fmla="*/ 1625600 w 8178800"/>
                  <a:gd name="connsiteY3" fmla="*/ 1308100 h 1653498"/>
                  <a:gd name="connsiteX4" fmla="*/ 2781300 w 8178800"/>
                  <a:gd name="connsiteY4" fmla="*/ 330200 h 1653498"/>
                  <a:gd name="connsiteX5" fmla="*/ 3530600 w 8178800"/>
                  <a:gd name="connsiteY5" fmla="*/ 444500 h 1653498"/>
                  <a:gd name="connsiteX6" fmla="*/ 4495800 w 8178800"/>
                  <a:gd name="connsiteY6" fmla="*/ 355600 h 1653498"/>
                  <a:gd name="connsiteX7" fmla="*/ 4889500 w 8178800"/>
                  <a:gd name="connsiteY7" fmla="*/ 596900 h 1653498"/>
                  <a:gd name="connsiteX8" fmla="*/ 5727700 w 8178800"/>
                  <a:gd name="connsiteY8" fmla="*/ 787400 h 1653498"/>
                  <a:gd name="connsiteX9" fmla="*/ 6489700 w 8178800"/>
                  <a:gd name="connsiteY9" fmla="*/ 1651000 h 1653498"/>
                  <a:gd name="connsiteX10" fmla="*/ 7315200 w 8178800"/>
                  <a:gd name="connsiteY10" fmla="*/ 482600 h 1653498"/>
                  <a:gd name="connsiteX11" fmla="*/ 7835900 w 8178800"/>
                  <a:gd name="connsiteY11" fmla="*/ 901700 h 1653498"/>
                  <a:gd name="connsiteX12" fmla="*/ 8178800 w 8178800"/>
                  <a:gd name="connsiteY12" fmla="*/ 838200 h 1653498"/>
                  <a:gd name="connsiteX0" fmla="*/ 0 w 8178800"/>
                  <a:gd name="connsiteY0" fmla="*/ 0 h 1653498"/>
                  <a:gd name="connsiteX1" fmla="*/ 457200 w 8178800"/>
                  <a:gd name="connsiteY1" fmla="*/ 876300 h 1653498"/>
                  <a:gd name="connsiteX2" fmla="*/ 863600 w 8178800"/>
                  <a:gd name="connsiteY2" fmla="*/ 965200 h 1653498"/>
                  <a:gd name="connsiteX3" fmla="*/ 1625600 w 8178800"/>
                  <a:gd name="connsiteY3" fmla="*/ 1308100 h 1653498"/>
                  <a:gd name="connsiteX4" fmla="*/ 2921000 w 8178800"/>
                  <a:gd name="connsiteY4" fmla="*/ 304800 h 1653498"/>
                  <a:gd name="connsiteX5" fmla="*/ 3530600 w 8178800"/>
                  <a:gd name="connsiteY5" fmla="*/ 444500 h 1653498"/>
                  <a:gd name="connsiteX6" fmla="*/ 4495800 w 8178800"/>
                  <a:gd name="connsiteY6" fmla="*/ 355600 h 1653498"/>
                  <a:gd name="connsiteX7" fmla="*/ 4889500 w 8178800"/>
                  <a:gd name="connsiteY7" fmla="*/ 596900 h 1653498"/>
                  <a:gd name="connsiteX8" fmla="*/ 5727700 w 8178800"/>
                  <a:gd name="connsiteY8" fmla="*/ 787400 h 1653498"/>
                  <a:gd name="connsiteX9" fmla="*/ 6489700 w 8178800"/>
                  <a:gd name="connsiteY9" fmla="*/ 1651000 h 1653498"/>
                  <a:gd name="connsiteX10" fmla="*/ 7315200 w 8178800"/>
                  <a:gd name="connsiteY10" fmla="*/ 482600 h 1653498"/>
                  <a:gd name="connsiteX11" fmla="*/ 7835900 w 8178800"/>
                  <a:gd name="connsiteY11" fmla="*/ 901700 h 1653498"/>
                  <a:gd name="connsiteX12" fmla="*/ 8178800 w 8178800"/>
                  <a:gd name="connsiteY12" fmla="*/ 838200 h 1653498"/>
                  <a:gd name="connsiteX0" fmla="*/ 0 w 8178800"/>
                  <a:gd name="connsiteY0" fmla="*/ 0 h 1653498"/>
                  <a:gd name="connsiteX1" fmla="*/ 457200 w 8178800"/>
                  <a:gd name="connsiteY1" fmla="*/ 876300 h 1653498"/>
                  <a:gd name="connsiteX2" fmla="*/ 863600 w 8178800"/>
                  <a:gd name="connsiteY2" fmla="*/ 965200 h 1653498"/>
                  <a:gd name="connsiteX3" fmla="*/ 1625600 w 8178800"/>
                  <a:gd name="connsiteY3" fmla="*/ 1308100 h 1653498"/>
                  <a:gd name="connsiteX4" fmla="*/ 2921000 w 8178800"/>
                  <a:gd name="connsiteY4" fmla="*/ 304800 h 1653498"/>
                  <a:gd name="connsiteX5" fmla="*/ 3530600 w 8178800"/>
                  <a:gd name="connsiteY5" fmla="*/ 444500 h 1653498"/>
                  <a:gd name="connsiteX6" fmla="*/ 4140200 w 8178800"/>
                  <a:gd name="connsiteY6" fmla="*/ 342900 h 1653498"/>
                  <a:gd name="connsiteX7" fmla="*/ 4889500 w 8178800"/>
                  <a:gd name="connsiteY7" fmla="*/ 596900 h 1653498"/>
                  <a:gd name="connsiteX8" fmla="*/ 5727700 w 8178800"/>
                  <a:gd name="connsiteY8" fmla="*/ 787400 h 1653498"/>
                  <a:gd name="connsiteX9" fmla="*/ 6489700 w 8178800"/>
                  <a:gd name="connsiteY9" fmla="*/ 1651000 h 1653498"/>
                  <a:gd name="connsiteX10" fmla="*/ 7315200 w 8178800"/>
                  <a:gd name="connsiteY10" fmla="*/ 482600 h 1653498"/>
                  <a:gd name="connsiteX11" fmla="*/ 7835900 w 8178800"/>
                  <a:gd name="connsiteY11" fmla="*/ 901700 h 1653498"/>
                  <a:gd name="connsiteX12" fmla="*/ 8178800 w 8178800"/>
                  <a:gd name="connsiteY12" fmla="*/ 838200 h 1653498"/>
                  <a:gd name="connsiteX0" fmla="*/ 0 w 8178800"/>
                  <a:gd name="connsiteY0" fmla="*/ 0 h 1640833"/>
                  <a:gd name="connsiteX1" fmla="*/ 457200 w 8178800"/>
                  <a:gd name="connsiteY1" fmla="*/ 876300 h 1640833"/>
                  <a:gd name="connsiteX2" fmla="*/ 863600 w 8178800"/>
                  <a:gd name="connsiteY2" fmla="*/ 965200 h 1640833"/>
                  <a:gd name="connsiteX3" fmla="*/ 1625600 w 8178800"/>
                  <a:gd name="connsiteY3" fmla="*/ 1308100 h 1640833"/>
                  <a:gd name="connsiteX4" fmla="*/ 2921000 w 8178800"/>
                  <a:gd name="connsiteY4" fmla="*/ 304800 h 1640833"/>
                  <a:gd name="connsiteX5" fmla="*/ 3530600 w 8178800"/>
                  <a:gd name="connsiteY5" fmla="*/ 444500 h 1640833"/>
                  <a:gd name="connsiteX6" fmla="*/ 4140200 w 8178800"/>
                  <a:gd name="connsiteY6" fmla="*/ 342900 h 1640833"/>
                  <a:gd name="connsiteX7" fmla="*/ 4889500 w 8178800"/>
                  <a:gd name="connsiteY7" fmla="*/ 596900 h 1640833"/>
                  <a:gd name="connsiteX8" fmla="*/ 5727700 w 8178800"/>
                  <a:gd name="connsiteY8" fmla="*/ 787400 h 1640833"/>
                  <a:gd name="connsiteX9" fmla="*/ 6540500 w 8178800"/>
                  <a:gd name="connsiteY9" fmla="*/ 1638300 h 1640833"/>
                  <a:gd name="connsiteX10" fmla="*/ 7315200 w 8178800"/>
                  <a:gd name="connsiteY10" fmla="*/ 482600 h 1640833"/>
                  <a:gd name="connsiteX11" fmla="*/ 7835900 w 8178800"/>
                  <a:gd name="connsiteY11" fmla="*/ 901700 h 1640833"/>
                  <a:gd name="connsiteX12" fmla="*/ 8178800 w 8178800"/>
                  <a:gd name="connsiteY12" fmla="*/ 838200 h 1640833"/>
                  <a:gd name="connsiteX0" fmla="*/ 0 w 8178800"/>
                  <a:gd name="connsiteY0" fmla="*/ 0 h 1640833"/>
                  <a:gd name="connsiteX1" fmla="*/ 457200 w 8178800"/>
                  <a:gd name="connsiteY1" fmla="*/ 876300 h 1640833"/>
                  <a:gd name="connsiteX2" fmla="*/ 863600 w 8178800"/>
                  <a:gd name="connsiteY2" fmla="*/ 965200 h 1640833"/>
                  <a:gd name="connsiteX3" fmla="*/ 1625600 w 8178800"/>
                  <a:gd name="connsiteY3" fmla="*/ 1308100 h 1640833"/>
                  <a:gd name="connsiteX4" fmla="*/ 2921000 w 8178800"/>
                  <a:gd name="connsiteY4" fmla="*/ 304800 h 1640833"/>
                  <a:gd name="connsiteX5" fmla="*/ 3530600 w 8178800"/>
                  <a:gd name="connsiteY5" fmla="*/ 444500 h 1640833"/>
                  <a:gd name="connsiteX6" fmla="*/ 4140200 w 8178800"/>
                  <a:gd name="connsiteY6" fmla="*/ 342900 h 1640833"/>
                  <a:gd name="connsiteX7" fmla="*/ 4889500 w 8178800"/>
                  <a:gd name="connsiteY7" fmla="*/ 596900 h 1640833"/>
                  <a:gd name="connsiteX8" fmla="*/ 5727700 w 8178800"/>
                  <a:gd name="connsiteY8" fmla="*/ 787400 h 1640833"/>
                  <a:gd name="connsiteX9" fmla="*/ 6540500 w 8178800"/>
                  <a:gd name="connsiteY9" fmla="*/ 1638300 h 1640833"/>
                  <a:gd name="connsiteX10" fmla="*/ 7251700 w 8178800"/>
                  <a:gd name="connsiteY10" fmla="*/ 482600 h 1640833"/>
                  <a:gd name="connsiteX11" fmla="*/ 7835900 w 8178800"/>
                  <a:gd name="connsiteY11" fmla="*/ 901700 h 1640833"/>
                  <a:gd name="connsiteX12" fmla="*/ 8178800 w 8178800"/>
                  <a:gd name="connsiteY12" fmla="*/ 838200 h 164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78800" h="1640833">
                    <a:moveTo>
                      <a:pt x="0" y="0"/>
                    </a:moveTo>
                    <a:cubicBezTo>
                      <a:pt x="156633" y="357716"/>
                      <a:pt x="313267" y="715433"/>
                      <a:pt x="457200" y="876300"/>
                    </a:cubicBezTo>
                    <a:cubicBezTo>
                      <a:pt x="601133" y="1037167"/>
                      <a:pt x="668867" y="893233"/>
                      <a:pt x="863600" y="965200"/>
                    </a:cubicBezTo>
                    <a:cubicBezTo>
                      <a:pt x="1058333" y="1037167"/>
                      <a:pt x="1282700" y="1418167"/>
                      <a:pt x="1625600" y="1308100"/>
                    </a:cubicBezTo>
                    <a:cubicBezTo>
                      <a:pt x="1968500" y="1198033"/>
                      <a:pt x="2603500" y="448733"/>
                      <a:pt x="2921000" y="304800"/>
                    </a:cubicBezTo>
                    <a:cubicBezTo>
                      <a:pt x="3238500" y="160867"/>
                      <a:pt x="3327400" y="438150"/>
                      <a:pt x="3530600" y="444500"/>
                    </a:cubicBezTo>
                    <a:cubicBezTo>
                      <a:pt x="3733800" y="450850"/>
                      <a:pt x="3913717" y="317500"/>
                      <a:pt x="4140200" y="342900"/>
                    </a:cubicBezTo>
                    <a:cubicBezTo>
                      <a:pt x="4366683" y="368300"/>
                      <a:pt x="4624917" y="522817"/>
                      <a:pt x="4889500" y="596900"/>
                    </a:cubicBezTo>
                    <a:cubicBezTo>
                      <a:pt x="5154083" y="670983"/>
                      <a:pt x="5452533" y="613833"/>
                      <a:pt x="5727700" y="787400"/>
                    </a:cubicBezTo>
                    <a:cubicBezTo>
                      <a:pt x="6002867" y="960967"/>
                      <a:pt x="6286500" y="1689100"/>
                      <a:pt x="6540500" y="1638300"/>
                    </a:cubicBezTo>
                    <a:cubicBezTo>
                      <a:pt x="6794500" y="1587500"/>
                      <a:pt x="7035800" y="605367"/>
                      <a:pt x="7251700" y="482600"/>
                    </a:cubicBezTo>
                    <a:cubicBezTo>
                      <a:pt x="7467600" y="359833"/>
                      <a:pt x="7691967" y="842433"/>
                      <a:pt x="7835900" y="901700"/>
                    </a:cubicBezTo>
                    <a:cubicBezTo>
                      <a:pt x="7979833" y="960967"/>
                      <a:pt x="8113183" y="844550"/>
                      <a:pt x="8178800" y="838200"/>
                    </a:cubicBezTo>
                  </a:path>
                </a:pathLst>
              </a:custGeom>
              <a:noFill/>
              <a:ln w="47625">
                <a:solidFill>
                  <a:srgbClr val="DE17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pc="-150" dirty="0">
                  <a:solidFill>
                    <a:schemeClr val="accent5">
                      <a:lumMod val="75000"/>
                    </a:schemeClr>
                  </a:solidFill>
                  <a:latin typeface="Gotham Bold" pitchFamily="50" charset="0"/>
                  <a:cs typeface="Gotham Bold" pitchFamily="50" charset="0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BE86187-07FC-4AFA-90EE-0F2D440FE0B3}"/>
                  </a:ext>
                </a:extLst>
              </p:cNvPr>
              <p:cNvGrpSpPr/>
              <p:nvPr/>
            </p:nvGrpSpPr>
            <p:grpSpPr>
              <a:xfrm>
                <a:off x="5465113" y="3656755"/>
                <a:ext cx="479750" cy="470155"/>
                <a:chOff x="5790876" y="4089399"/>
                <a:chExt cx="479750" cy="470155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9038D71-AD01-44D1-A2F0-B814FABFD905}"/>
                    </a:ext>
                  </a:extLst>
                </p:cNvPr>
                <p:cNvSpPr/>
                <p:nvPr/>
              </p:nvSpPr>
              <p:spPr>
                <a:xfrm>
                  <a:off x="5790876" y="4089399"/>
                  <a:ext cx="479750" cy="470155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476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pc="-150" dirty="0">
                    <a:latin typeface="Gotham Bold" pitchFamily="50" charset="0"/>
                    <a:cs typeface="Gotham Bold" pitchFamily="50" charset="0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0F4E7D0D-0BF7-40AA-8EA4-23FF374539EF}"/>
                    </a:ext>
                  </a:extLst>
                </p:cNvPr>
                <p:cNvSpPr/>
                <p:nvPr/>
              </p:nvSpPr>
              <p:spPr>
                <a:xfrm>
                  <a:off x="5942013" y="4241800"/>
                  <a:ext cx="177800" cy="177800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476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AU" spc="-150" dirty="0">
                      <a:latin typeface="Gotham Bold" pitchFamily="50" charset="0"/>
                      <a:cs typeface="Gotham Bold" pitchFamily="50" charset="0"/>
                    </a:rPr>
                    <a:t>   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6448724-4386-4FF5-B1C9-11BB561CBAFC}"/>
                  </a:ext>
                </a:extLst>
              </p:cNvPr>
              <p:cNvGrpSpPr/>
              <p:nvPr/>
            </p:nvGrpSpPr>
            <p:grpSpPr>
              <a:xfrm>
                <a:off x="9759950" y="3863200"/>
                <a:ext cx="479750" cy="470155"/>
                <a:chOff x="5790876" y="4089399"/>
                <a:chExt cx="479750" cy="470155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4C1E95B8-3553-4142-9131-EF91A33B6D02}"/>
                    </a:ext>
                  </a:extLst>
                </p:cNvPr>
                <p:cNvSpPr/>
                <p:nvPr/>
              </p:nvSpPr>
              <p:spPr>
                <a:xfrm>
                  <a:off x="5790876" y="4089399"/>
                  <a:ext cx="479750" cy="470155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476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pc="-150" dirty="0">
                    <a:latin typeface="Gotham Bold" pitchFamily="50" charset="0"/>
                    <a:cs typeface="Gotham Bold" pitchFamily="50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39098367-F7F6-442E-87E6-7929FA3CA19B}"/>
                    </a:ext>
                  </a:extLst>
                </p:cNvPr>
                <p:cNvSpPr/>
                <p:nvPr/>
              </p:nvSpPr>
              <p:spPr>
                <a:xfrm>
                  <a:off x="5942013" y="4241800"/>
                  <a:ext cx="177800" cy="177800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476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AU" spc="-150" dirty="0">
                      <a:latin typeface="Gotham Bold" pitchFamily="50" charset="0"/>
                      <a:cs typeface="Gotham Bold" pitchFamily="50" charset="0"/>
                    </a:rPr>
                    <a:t>   </a:t>
                  </a:r>
                </a:p>
              </p:txBody>
            </p:sp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6850B05-2677-41BD-9189-68E2A69D0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5250" y="4322091"/>
                <a:ext cx="9461500" cy="0"/>
              </a:xfrm>
              <a:prstGeom prst="line">
                <a:avLst/>
              </a:prstGeom>
              <a:ln w="38100" cap="rnd">
                <a:solidFill>
                  <a:srgbClr val="00B050"/>
                </a:solidFill>
                <a:round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Classic signs peak brain responses four times*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635273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OMA study conducted by Neuro-Insight, </a:t>
            </a:r>
            <a:r>
              <a:rPr lang="en-US" sz="8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Neuro Impact of Out of Home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, September 2021. *During a typical exposure.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814004"/>
            <a:ext cx="1012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The green line is set at 0.7, an important threshold classified by neuroscientists as the point where strong or ‘peak’ memory encoding occurs. 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BF0FA1-CEFA-48CD-A30A-79A941D02459}"/>
              </a:ext>
            </a:extLst>
          </p:cNvPr>
          <p:cNvGrpSpPr/>
          <p:nvPr/>
        </p:nvGrpSpPr>
        <p:grpSpPr>
          <a:xfrm>
            <a:off x="5422585" y="3938686"/>
            <a:ext cx="479750" cy="470155"/>
            <a:chOff x="5790876" y="4089399"/>
            <a:chExt cx="479750" cy="47015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8DB3717-ED54-4BD5-99A5-9D87062A5EC3}"/>
                </a:ext>
              </a:extLst>
            </p:cNvPr>
            <p:cNvSpPr/>
            <p:nvPr/>
          </p:nvSpPr>
          <p:spPr>
            <a:xfrm>
              <a:off x="5790876" y="4089399"/>
              <a:ext cx="479750" cy="47015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pc="-150" dirty="0"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95AC0F4-F226-4303-AB3F-CBA7CFAA4871}"/>
                </a:ext>
              </a:extLst>
            </p:cNvPr>
            <p:cNvSpPr/>
            <p:nvPr/>
          </p:nvSpPr>
          <p:spPr>
            <a:xfrm>
              <a:off x="5942013" y="4241800"/>
              <a:ext cx="177800" cy="177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pc="-150" dirty="0">
                  <a:latin typeface="Gotham Bold" pitchFamily="50" charset="0"/>
                  <a:cs typeface="Gotham Bold" pitchFamily="50" charset="0"/>
                </a:rPr>
                <a:t>  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63440B5-D9DD-4A50-BADA-9C71DE946E7E}"/>
              </a:ext>
            </a:extLst>
          </p:cNvPr>
          <p:cNvGrpSpPr/>
          <p:nvPr/>
        </p:nvGrpSpPr>
        <p:grpSpPr>
          <a:xfrm>
            <a:off x="9717422" y="4145131"/>
            <a:ext cx="479750" cy="470155"/>
            <a:chOff x="5790876" y="4089399"/>
            <a:chExt cx="479750" cy="47015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CC815CE-4C4B-46E2-A570-A6399E9F01B5}"/>
                </a:ext>
              </a:extLst>
            </p:cNvPr>
            <p:cNvSpPr/>
            <p:nvPr/>
          </p:nvSpPr>
          <p:spPr>
            <a:xfrm>
              <a:off x="5790876" y="4089399"/>
              <a:ext cx="479750" cy="47015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pc="-150" dirty="0"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4A84E6C-36E3-456B-9C8B-F54E20EDF3FE}"/>
                </a:ext>
              </a:extLst>
            </p:cNvPr>
            <p:cNvSpPr/>
            <p:nvPr/>
          </p:nvSpPr>
          <p:spPr>
            <a:xfrm>
              <a:off x="5942013" y="4241800"/>
              <a:ext cx="177800" cy="177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pc="-150" dirty="0">
                  <a:latin typeface="Gotham Bold" pitchFamily="50" charset="0"/>
                  <a:cs typeface="Gotham Bold" pitchFamily="50" charset="0"/>
                </a:rPr>
                <a:t>   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E86AB1BD-8D98-47FB-952A-B3AE40FB9DEE}"/>
              </a:ext>
            </a:extLst>
          </p:cNvPr>
          <p:cNvSpPr/>
          <p:nvPr/>
        </p:nvSpPr>
        <p:spPr>
          <a:xfrm>
            <a:off x="2214521" y="3734341"/>
            <a:ext cx="479750" cy="470155"/>
          </a:xfrm>
          <a:prstGeom prst="ellipse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93D924E-0FF1-45EA-AB97-F4E50BFADD59}"/>
              </a:ext>
            </a:extLst>
          </p:cNvPr>
          <p:cNvGrpSpPr/>
          <p:nvPr/>
        </p:nvGrpSpPr>
        <p:grpSpPr>
          <a:xfrm>
            <a:off x="7831124" y="4367159"/>
            <a:ext cx="479750" cy="470155"/>
            <a:chOff x="5790876" y="4089399"/>
            <a:chExt cx="479750" cy="470155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A4577D0-B578-4A72-8A3B-40E62A8A4F82}"/>
                </a:ext>
              </a:extLst>
            </p:cNvPr>
            <p:cNvSpPr/>
            <p:nvPr/>
          </p:nvSpPr>
          <p:spPr>
            <a:xfrm>
              <a:off x="5942013" y="4241800"/>
              <a:ext cx="177800" cy="177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   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2301CD0-32DB-428C-8F56-2711FACBDE0C}"/>
                </a:ext>
              </a:extLst>
            </p:cNvPr>
            <p:cNvSpPr/>
            <p:nvPr/>
          </p:nvSpPr>
          <p:spPr>
            <a:xfrm>
              <a:off x="5790876" y="4089399"/>
              <a:ext cx="479750" cy="47015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567682B-2CDB-4B52-81E2-D6B29A7DA2ED}"/>
              </a:ext>
            </a:extLst>
          </p:cNvPr>
          <p:cNvGrpSpPr/>
          <p:nvPr/>
        </p:nvGrpSpPr>
        <p:grpSpPr>
          <a:xfrm>
            <a:off x="2209394" y="3737715"/>
            <a:ext cx="479750" cy="470155"/>
            <a:chOff x="5790876" y="4089399"/>
            <a:chExt cx="479750" cy="47015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415F2A1-9DB9-4733-9D14-41EF8E027278}"/>
                </a:ext>
              </a:extLst>
            </p:cNvPr>
            <p:cNvSpPr/>
            <p:nvPr/>
          </p:nvSpPr>
          <p:spPr>
            <a:xfrm>
              <a:off x="5790876" y="4089399"/>
              <a:ext cx="479750" cy="47015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pc="-150" dirty="0"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C4A6C91-EC88-4FFE-915E-7780ADD34311}"/>
                </a:ext>
              </a:extLst>
            </p:cNvPr>
            <p:cNvSpPr/>
            <p:nvPr/>
          </p:nvSpPr>
          <p:spPr>
            <a:xfrm>
              <a:off x="5942013" y="4241800"/>
              <a:ext cx="177800" cy="1778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476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pc="-150" dirty="0">
                  <a:latin typeface="Gotham Bold" pitchFamily="50" charset="0"/>
                  <a:cs typeface="Gotham Bold" pitchFamily="50" charset="0"/>
                </a:rPr>
                <a:t>  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803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FD955E0B-9BB8-4F91-8E3E-7FFA8963B619}"/>
              </a:ext>
            </a:extLst>
          </p:cNvPr>
          <p:cNvGrpSpPr/>
          <p:nvPr/>
        </p:nvGrpSpPr>
        <p:grpSpPr>
          <a:xfrm>
            <a:off x="1120940" y="2693216"/>
            <a:ext cx="9813760" cy="3479800"/>
            <a:chOff x="1120940" y="2324100"/>
            <a:chExt cx="9813760" cy="347980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7EB2374-727F-4698-9A5C-3DA9F84C6685}"/>
                </a:ext>
              </a:extLst>
            </p:cNvPr>
            <p:cNvSpPr txBox="1"/>
            <p:nvPr/>
          </p:nvSpPr>
          <p:spPr>
            <a:xfrm>
              <a:off x="3344863" y="2324100"/>
              <a:ext cx="5600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spc="-15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MEMORY</a:t>
              </a:r>
              <a:r>
                <a:rPr lang="en-AU" sz="2400" spc="-150" dirty="0">
                  <a:latin typeface="Gotham Bold" pitchFamily="50" charset="0"/>
                  <a:cs typeface="Gotham Bold" pitchFamily="50" charset="0"/>
                </a:rPr>
                <a:t> &amp; </a:t>
              </a:r>
              <a:r>
                <a:rPr lang="en-AU" sz="2400" spc="-150" dirty="0">
                  <a:solidFill>
                    <a:srgbClr val="DE1776"/>
                  </a:solidFill>
                  <a:latin typeface="Gotham Bold" pitchFamily="50" charset="0"/>
                  <a:cs typeface="Gotham Bold" pitchFamily="50" charset="0"/>
                </a:rPr>
                <a:t>EMOTION</a:t>
              </a:r>
            </a:p>
            <a:p>
              <a:pPr algn="ctr"/>
              <a:r>
                <a:rPr lang="en-AU" sz="1600" spc="-150" dirty="0">
                  <a:latin typeface="Gotham Bold" pitchFamily="50" charset="0"/>
                  <a:cs typeface="Gotham Bold" pitchFamily="50" charset="0"/>
                </a:rPr>
                <a:t>DIGITAL SIGN-TYPICAL RESPONSE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4FE8DC0-0BD3-4D63-94D1-345C8049ECD5}"/>
                </a:ext>
              </a:extLst>
            </p:cNvPr>
            <p:cNvCxnSpPr>
              <a:cxnSpLocks/>
            </p:cNvCxnSpPr>
            <p:nvPr/>
          </p:nvCxnSpPr>
          <p:spPr>
            <a:xfrm>
              <a:off x="1320800" y="5803900"/>
              <a:ext cx="9613900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EC2B6A0-0FAF-4583-B123-D3FCFB854269}"/>
                </a:ext>
              </a:extLst>
            </p:cNvPr>
            <p:cNvSpPr txBox="1"/>
            <p:nvPr/>
          </p:nvSpPr>
          <p:spPr>
            <a:xfrm>
              <a:off x="1603540" y="3893820"/>
              <a:ext cx="55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1400" dirty="0">
                  <a:latin typeface="Gotham Bold" pitchFamily="50" charset="0"/>
                  <a:cs typeface="Gotham Bold" pitchFamily="50" charset="0"/>
                </a:rPr>
                <a:t>0.8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CEA13C-63F5-43C5-B804-0713A9174DC5}"/>
                </a:ext>
              </a:extLst>
            </p:cNvPr>
            <p:cNvSpPr txBox="1"/>
            <p:nvPr/>
          </p:nvSpPr>
          <p:spPr>
            <a:xfrm>
              <a:off x="1552740" y="428244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1400" dirty="0">
                  <a:latin typeface="Gotham Bold" pitchFamily="50" charset="0"/>
                  <a:cs typeface="Gotham Bold" pitchFamily="50" charset="0"/>
                </a:rPr>
                <a:t>0.6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CBCA399-4D0C-407C-B1DB-377700C01B6D}"/>
                </a:ext>
              </a:extLst>
            </p:cNvPr>
            <p:cNvSpPr txBox="1"/>
            <p:nvPr/>
          </p:nvSpPr>
          <p:spPr>
            <a:xfrm>
              <a:off x="1514640" y="4671060"/>
              <a:ext cx="647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1400" dirty="0">
                  <a:latin typeface="Gotham Bold" pitchFamily="50" charset="0"/>
                  <a:cs typeface="Gotham Bold" pitchFamily="50" charset="0"/>
                </a:rPr>
                <a:t>0.4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FACA5A2-1096-41E1-A65E-6232E8BC87F1}"/>
                </a:ext>
              </a:extLst>
            </p:cNvPr>
            <p:cNvSpPr txBox="1"/>
            <p:nvPr/>
          </p:nvSpPr>
          <p:spPr>
            <a:xfrm>
              <a:off x="1374940" y="5059680"/>
              <a:ext cx="78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1400" dirty="0">
                  <a:latin typeface="Gotham Bold" pitchFamily="50" charset="0"/>
                  <a:cs typeface="Gotham Bold" pitchFamily="50" charset="0"/>
                </a:rPr>
                <a:t>0.2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6E8FE36-3A4E-4DB3-9F6C-B58B4C94CE66}"/>
                </a:ext>
              </a:extLst>
            </p:cNvPr>
            <p:cNvSpPr txBox="1"/>
            <p:nvPr/>
          </p:nvSpPr>
          <p:spPr>
            <a:xfrm>
              <a:off x="1501940" y="5448300"/>
              <a:ext cx="673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1400" dirty="0">
                  <a:latin typeface="Gotham Bold" pitchFamily="50" charset="0"/>
                  <a:cs typeface="Gotham Bold" pitchFamily="50" charset="0"/>
                </a:rPr>
                <a:t>0.0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EB3F585-B0FF-4D75-8432-09CC3261955F}"/>
                </a:ext>
              </a:extLst>
            </p:cNvPr>
            <p:cNvSpPr txBox="1"/>
            <p:nvPr/>
          </p:nvSpPr>
          <p:spPr>
            <a:xfrm>
              <a:off x="1120940" y="3136900"/>
              <a:ext cx="1054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1400" spc="-150" dirty="0">
                  <a:latin typeface="Gotham Bold" pitchFamily="50" charset="0"/>
                  <a:cs typeface="Gotham Bold" pitchFamily="50" charset="0"/>
                </a:rPr>
                <a:t>ACTIVITY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08A1FA3-F3EE-4243-9ABA-EA00E968A4F8}"/>
                </a:ext>
              </a:extLst>
            </p:cNvPr>
            <p:cNvCxnSpPr>
              <a:cxnSpLocks/>
            </p:cNvCxnSpPr>
            <p:nvPr/>
          </p:nvCxnSpPr>
          <p:spPr>
            <a:xfrm>
              <a:off x="1320800" y="4232348"/>
              <a:ext cx="9461500" cy="0"/>
            </a:xfrm>
            <a:prstGeom prst="line">
              <a:avLst/>
            </a:prstGeom>
            <a:ln w="38100" cap="rnd">
              <a:solidFill>
                <a:srgbClr val="00B050"/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AB49AD9-0274-4E78-B73D-36479B2FE635}"/>
                </a:ext>
              </a:extLst>
            </p:cNvPr>
            <p:cNvSpPr/>
            <p:nvPr/>
          </p:nvSpPr>
          <p:spPr>
            <a:xfrm>
              <a:off x="2295463" y="3980725"/>
              <a:ext cx="8550192" cy="954235"/>
            </a:xfrm>
            <a:custGeom>
              <a:avLst/>
              <a:gdLst>
                <a:gd name="connsiteX0" fmla="*/ 0 w 9804400"/>
                <a:gd name="connsiteY0" fmla="*/ 100003 h 1141631"/>
                <a:gd name="connsiteX1" fmla="*/ 482600 w 9804400"/>
                <a:gd name="connsiteY1" fmla="*/ 61903 h 1141631"/>
                <a:gd name="connsiteX2" fmla="*/ 1473200 w 9804400"/>
                <a:gd name="connsiteY2" fmla="*/ 823903 h 1141631"/>
                <a:gd name="connsiteX3" fmla="*/ 2082800 w 9804400"/>
                <a:gd name="connsiteY3" fmla="*/ 735003 h 1141631"/>
                <a:gd name="connsiteX4" fmla="*/ 3098800 w 9804400"/>
                <a:gd name="connsiteY4" fmla="*/ 950903 h 1141631"/>
                <a:gd name="connsiteX5" fmla="*/ 3746500 w 9804400"/>
                <a:gd name="connsiteY5" fmla="*/ 760403 h 1141631"/>
                <a:gd name="connsiteX6" fmla="*/ 4686300 w 9804400"/>
                <a:gd name="connsiteY6" fmla="*/ 1141403 h 1141631"/>
                <a:gd name="connsiteX7" fmla="*/ 5651500 w 9804400"/>
                <a:gd name="connsiteY7" fmla="*/ 696903 h 1141631"/>
                <a:gd name="connsiteX8" fmla="*/ 6273800 w 9804400"/>
                <a:gd name="connsiteY8" fmla="*/ 658803 h 1141631"/>
                <a:gd name="connsiteX9" fmla="*/ 7086600 w 9804400"/>
                <a:gd name="connsiteY9" fmla="*/ 74603 h 1141631"/>
                <a:gd name="connsiteX10" fmla="*/ 7747000 w 9804400"/>
                <a:gd name="connsiteY10" fmla="*/ 366703 h 1141631"/>
                <a:gd name="connsiteX11" fmla="*/ 8610600 w 9804400"/>
                <a:gd name="connsiteY11" fmla="*/ 49203 h 1141631"/>
                <a:gd name="connsiteX12" fmla="*/ 9512300 w 9804400"/>
                <a:gd name="connsiteY12" fmla="*/ 404803 h 1141631"/>
                <a:gd name="connsiteX13" fmla="*/ 9804400 w 9804400"/>
                <a:gd name="connsiteY13" fmla="*/ 811203 h 1141631"/>
                <a:gd name="connsiteX0" fmla="*/ 0 w 9804400"/>
                <a:gd name="connsiteY0" fmla="*/ 100003 h 1116245"/>
                <a:gd name="connsiteX1" fmla="*/ 482600 w 9804400"/>
                <a:gd name="connsiteY1" fmla="*/ 61903 h 1116245"/>
                <a:gd name="connsiteX2" fmla="*/ 1473200 w 9804400"/>
                <a:gd name="connsiteY2" fmla="*/ 823903 h 1116245"/>
                <a:gd name="connsiteX3" fmla="*/ 2082800 w 9804400"/>
                <a:gd name="connsiteY3" fmla="*/ 735003 h 1116245"/>
                <a:gd name="connsiteX4" fmla="*/ 3098800 w 9804400"/>
                <a:gd name="connsiteY4" fmla="*/ 950903 h 1116245"/>
                <a:gd name="connsiteX5" fmla="*/ 3746500 w 9804400"/>
                <a:gd name="connsiteY5" fmla="*/ 760403 h 1116245"/>
                <a:gd name="connsiteX6" fmla="*/ 4889500 w 9804400"/>
                <a:gd name="connsiteY6" fmla="*/ 1116003 h 1116245"/>
                <a:gd name="connsiteX7" fmla="*/ 5651500 w 9804400"/>
                <a:gd name="connsiteY7" fmla="*/ 696903 h 1116245"/>
                <a:gd name="connsiteX8" fmla="*/ 6273800 w 9804400"/>
                <a:gd name="connsiteY8" fmla="*/ 658803 h 1116245"/>
                <a:gd name="connsiteX9" fmla="*/ 7086600 w 9804400"/>
                <a:gd name="connsiteY9" fmla="*/ 74603 h 1116245"/>
                <a:gd name="connsiteX10" fmla="*/ 7747000 w 9804400"/>
                <a:gd name="connsiteY10" fmla="*/ 366703 h 1116245"/>
                <a:gd name="connsiteX11" fmla="*/ 8610600 w 9804400"/>
                <a:gd name="connsiteY11" fmla="*/ 49203 h 1116245"/>
                <a:gd name="connsiteX12" fmla="*/ 9512300 w 9804400"/>
                <a:gd name="connsiteY12" fmla="*/ 404803 h 1116245"/>
                <a:gd name="connsiteX13" fmla="*/ 9804400 w 9804400"/>
                <a:gd name="connsiteY13" fmla="*/ 811203 h 1116245"/>
                <a:gd name="connsiteX0" fmla="*/ 0 w 9804400"/>
                <a:gd name="connsiteY0" fmla="*/ 100003 h 1116606"/>
                <a:gd name="connsiteX1" fmla="*/ 482600 w 9804400"/>
                <a:gd name="connsiteY1" fmla="*/ 61903 h 1116606"/>
                <a:gd name="connsiteX2" fmla="*/ 1473200 w 9804400"/>
                <a:gd name="connsiteY2" fmla="*/ 823903 h 1116606"/>
                <a:gd name="connsiteX3" fmla="*/ 2082800 w 9804400"/>
                <a:gd name="connsiteY3" fmla="*/ 735003 h 1116606"/>
                <a:gd name="connsiteX4" fmla="*/ 3098800 w 9804400"/>
                <a:gd name="connsiteY4" fmla="*/ 950903 h 1116606"/>
                <a:gd name="connsiteX5" fmla="*/ 3746500 w 9804400"/>
                <a:gd name="connsiteY5" fmla="*/ 760403 h 1116606"/>
                <a:gd name="connsiteX6" fmla="*/ 4889500 w 9804400"/>
                <a:gd name="connsiteY6" fmla="*/ 1116003 h 1116606"/>
                <a:gd name="connsiteX7" fmla="*/ 5791200 w 9804400"/>
                <a:gd name="connsiteY7" fmla="*/ 658803 h 1116606"/>
                <a:gd name="connsiteX8" fmla="*/ 6273800 w 9804400"/>
                <a:gd name="connsiteY8" fmla="*/ 658803 h 1116606"/>
                <a:gd name="connsiteX9" fmla="*/ 7086600 w 9804400"/>
                <a:gd name="connsiteY9" fmla="*/ 74603 h 1116606"/>
                <a:gd name="connsiteX10" fmla="*/ 7747000 w 9804400"/>
                <a:gd name="connsiteY10" fmla="*/ 366703 h 1116606"/>
                <a:gd name="connsiteX11" fmla="*/ 8610600 w 9804400"/>
                <a:gd name="connsiteY11" fmla="*/ 49203 h 1116606"/>
                <a:gd name="connsiteX12" fmla="*/ 9512300 w 9804400"/>
                <a:gd name="connsiteY12" fmla="*/ 404803 h 1116606"/>
                <a:gd name="connsiteX13" fmla="*/ 9804400 w 9804400"/>
                <a:gd name="connsiteY13" fmla="*/ 811203 h 1116606"/>
                <a:gd name="connsiteX0" fmla="*/ 0 w 9804400"/>
                <a:gd name="connsiteY0" fmla="*/ 100003 h 1116606"/>
                <a:gd name="connsiteX1" fmla="*/ 482600 w 9804400"/>
                <a:gd name="connsiteY1" fmla="*/ 61903 h 1116606"/>
                <a:gd name="connsiteX2" fmla="*/ 1473200 w 9804400"/>
                <a:gd name="connsiteY2" fmla="*/ 823903 h 1116606"/>
                <a:gd name="connsiteX3" fmla="*/ 1981200 w 9804400"/>
                <a:gd name="connsiteY3" fmla="*/ 747703 h 1116606"/>
                <a:gd name="connsiteX4" fmla="*/ 3098800 w 9804400"/>
                <a:gd name="connsiteY4" fmla="*/ 950903 h 1116606"/>
                <a:gd name="connsiteX5" fmla="*/ 3746500 w 9804400"/>
                <a:gd name="connsiteY5" fmla="*/ 760403 h 1116606"/>
                <a:gd name="connsiteX6" fmla="*/ 4889500 w 9804400"/>
                <a:gd name="connsiteY6" fmla="*/ 1116003 h 1116606"/>
                <a:gd name="connsiteX7" fmla="*/ 5791200 w 9804400"/>
                <a:gd name="connsiteY7" fmla="*/ 658803 h 1116606"/>
                <a:gd name="connsiteX8" fmla="*/ 6273800 w 9804400"/>
                <a:gd name="connsiteY8" fmla="*/ 658803 h 1116606"/>
                <a:gd name="connsiteX9" fmla="*/ 7086600 w 9804400"/>
                <a:gd name="connsiteY9" fmla="*/ 74603 h 1116606"/>
                <a:gd name="connsiteX10" fmla="*/ 7747000 w 9804400"/>
                <a:gd name="connsiteY10" fmla="*/ 366703 h 1116606"/>
                <a:gd name="connsiteX11" fmla="*/ 8610600 w 9804400"/>
                <a:gd name="connsiteY11" fmla="*/ 49203 h 1116606"/>
                <a:gd name="connsiteX12" fmla="*/ 9512300 w 9804400"/>
                <a:gd name="connsiteY12" fmla="*/ 404803 h 1116606"/>
                <a:gd name="connsiteX13" fmla="*/ 9804400 w 9804400"/>
                <a:gd name="connsiteY13" fmla="*/ 811203 h 1116606"/>
                <a:gd name="connsiteX0" fmla="*/ 0 w 9804400"/>
                <a:gd name="connsiteY0" fmla="*/ 94414 h 1111017"/>
                <a:gd name="connsiteX1" fmla="*/ 482600 w 9804400"/>
                <a:gd name="connsiteY1" fmla="*/ 56314 h 1111017"/>
                <a:gd name="connsiteX2" fmla="*/ 1473200 w 9804400"/>
                <a:gd name="connsiteY2" fmla="*/ 818314 h 1111017"/>
                <a:gd name="connsiteX3" fmla="*/ 1981200 w 9804400"/>
                <a:gd name="connsiteY3" fmla="*/ 742114 h 1111017"/>
                <a:gd name="connsiteX4" fmla="*/ 3098800 w 9804400"/>
                <a:gd name="connsiteY4" fmla="*/ 945314 h 1111017"/>
                <a:gd name="connsiteX5" fmla="*/ 3746500 w 9804400"/>
                <a:gd name="connsiteY5" fmla="*/ 754814 h 1111017"/>
                <a:gd name="connsiteX6" fmla="*/ 4889500 w 9804400"/>
                <a:gd name="connsiteY6" fmla="*/ 1110414 h 1111017"/>
                <a:gd name="connsiteX7" fmla="*/ 5791200 w 9804400"/>
                <a:gd name="connsiteY7" fmla="*/ 653214 h 1111017"/>
                <a:gd name="connsiteX8" fmla="*/ 6273800 w 9804400"/>
                <a:gd name="connsiteY8" fmla="*/ 653214 h 1111017"/>
                <a:gd name="connsiteX9" fmla="*/ 7086600 w 9804400"/>
                <a:gd name="connsiteY9" fmla="*/ 69014 h 1111017"/>
                <a:gd name="connsiteX10" fmla="*/ 7747000 w 9804400"/>
                <a:gd name="connsiteY10" fmla="*/ 361114 h 1111017"/>
                <a:gd name="connsiteX11" fmla="*/ 8610600 w 9804400"/>
                <a:gd name="connsiteY11" fmla="*/ 43614 h 1111017"/>
                <a:gd name="connsiteX12" fmla="*/ 9512300 w 9804400"/>
                <a:gd name="connsiteY12" fmla="*/ 399214 h 1111017"/>
                <a:gd name="connsiteX13" fmla="*/ 9804400 w 9804400"/>
                <a:gd name="connsiteY13" fmla="*/ 805614 h 1111017"/>
                <a:gd name="connsiteX0" fmla="*/ 0 w 9804400"/>
                <a:gd name="connsiteY0" fmla="*/ 94414 h 1111017"/>
                <a:gd name="connsiteX1" fmla="*/ 482600 w 9804400"/>
                <a:gd name="connsiteY1" fmla="*/ 56314 h 1111017"/>
                <a:gd name="connsiteX2" fmla="*/ 1435100 w 9804400"/>
                <a:gd name="connsiteY2" fmla="*/ 742114 h 1111017"/>
                <a:gd name="connsiteX3" fmla="*/ 1981200 w 9804400"/>
                <a:gd name="connsiteY3" fmla="*/ 742114 h 1111017"/>
                <a:gd name="connsiteX4" fmla="*/ 3098800 w 9804400"/>
                <a:gd name="connsiteY4" fmla="*/ 945314 h 1111017"/>
                <a:gd name="connsiteX5" fmla="*/ 3746500 w 9804400"/>
                <a:gd name="connsiteY5" fmla="*/ 754814 h 1111017"/>
                <a:gd name="connsiteX6" fmla="*/ 4889500 w 9804400"/>
                <a:gd name="connsiteY6" fmla="*/ 1110414 h 1111017"/>
                <a:gd name="connsiteX7" fmla="*/ 5791200 w 9804400"/>
                <a:gd name="connsiteY7" fmla="*/ 653214 h 1111017"/>
                <a:gd name="connsiteX8" fmla="*/ 6273800 w 9804400"/>
                <a:gd name="connsiteY8" fmla="*/ 653214 h 1111017"/>
                <a:gd name="connsiteX9" fmla="*/ 7086600 w 9804400"/>
                <a:gd name="connsiteY9" fmla="*/ 69014 h 1111017"/>
                <a:gd name="connsiteX10" fmla="*/ 7747000 w 9804400"/>
                <a:gd name="connsiteY10" fmla="*/ 361114 h 1111017"/>
                <a:gd name="connsiteX11" fmla="*/ 8610600 w 9804400"/>
                <a:gd name="connsiteY11" fmla="*/ 43614 h 1111017"/>
                <a:gd name="connsiteX12" fmla="*/ 9512300 w 9804400"/>
                <a:gd name="connsiteY12" fmla="*/ 399214 h 1111017"/>
                <a:gd name="connsiteX13" fmla="*/ 9804400 w 9804400"/>
                <a:gd name="connsiteY13" fmla="*/ 805614 h 1111017"/>
                <a:gd name="connsiteX0" fmla="*/ 0 w 9804400"/>
                <a:gd name="connsiteY0" fmla="*/ 94414 h 1113780"/>
                <a:gd name="connsiteX1" fmla="*/ 482600 w 9804400"/>
                <a:gd name="connsiteY1" fmla="*/ 56314 h 1113780"/>
                <a:gd name="connsiteX2" fmla="*/ 1435100 w 9804400"/>
                <a:gd name="connsiteY2" fmla="*/ 742114 h 1113780"/>
                <a:gd name="connsiteX3" fmla="*/ 1981200 w 9804400"/>
                <a:gd name="connsiteY3" fmla="*/ 742114 h 1113780"/>
                <a:gd name="connsiteX4" fmla="*/ 3098800 w 9804400"/>
                <a:gd name="connsiteY4" fmla="*/ 945314 h 1113780"/>
                <a:gd name="connsiteX5" fmla="*/ 3746500 w 9804400"/>
                <a:gd name="connsiteY5" fmla="*/ 754814 h 1113780"/>
                <a:gd name="connsiteX6" fmla="*/ 4889500 w 9804400"/>
                <a:gd name="connsiteY6" fmla="*/ 1110414 h 1113780"/>
                <a:gd name="connsiteX7" fmla="*/ 5791200 w 9804400"/>
                <a:gd name="connsiteY7" fmla="*/ 653214 h 1113780"/>
                <a:gd name="connsiteX8" fmla="*/ 6273800 w 9804400"/>
                <a:gd name="connsiteY8" fmla="*/ 653214 h 1113780"/>
                <a:gd name="connsiteX9" fmla="*/ 7086600 w 9804400"/>
                <a:gd name="connsiteY9" fmla="*/ 69014 h 1113780"/>
                <a:gd name="connsiteX10" fmla="*/ 7747000 w 9804400"/>
                <a:gd name="connsiteY10" fmla="*/ 361114 h 1113780"/>
                <a:gd name="connsiteX11" fmla="*/ 8610600 w 9804400"/>
                <a:gd name="connsiteY11" fmla="*/ 43614 h 1113780"/>
                <a:gd name="connsiteX12" fmla="*/ 9512300 w 9804400"/>
                <a:gd name="connsiteY12" fmla="*/ 399214 h 1113780"/>
                <a:gd name="connsiteX13" fmla="*/ 9804400 w 9804400"/>
                <a:gd name="connsiteY13" fmla="*/ 805614 h 1113780"/>
                <a:gd name="connsiteX0" fmla="*/ 0 w 9804400"/>
                <a:gd name="connsiteY0" fmla="*/ 94414 h 1111017"/>
                <a:gd name="connsiteX1" fmla="*/ 482600 w 9804400"/>
                <a:gd name="connsiteY1" fmla="*/ 56314 h 1111017"/>
                <a:gd name="connsiteX2" fmla="*/ 1435100 w 9804400"/>
                <a:gd name="connsiteY2" fmla="*/ 742114 h 1111017"/>
                <a:gd name="connsiteX3" fmla="*/ 1981200 w 9804400"/>
                <a:gd name="connsiteY3" fmla="*/ 742114 h 1111017"/>
                <a:gd name="connsiteX4" fmla="*/ 3098800 w 9804400"/>
                <a:gd name="connsiteY4" fmla="*/ 945314 h 1111017"/>
                <a:gd name="connsiteX5" fmla="*/ 3746500 w 9804400"/>
                <a:gd name="connsiteY5" fmla="*/ 754814 h 1111017"/>
                <a:gd name="connsiteX6" fmla="*/ 4889500 w 9804400"/>
                <a:gd name="connsiteY6" fmla="*/ 1110414 h 1111017"/>
                <a:gd name="connsiteX7" fmla="*/ 5689600 w 9804400"/>
                <a:gd name="connsiteY7" fmla="*/ 653214 h 1111017"/>
                <a:gd name="connsiteX8" fmla="*/ 6273800 w 9804400"/>
                <a:gd name="connsiteY8" fmla="*/ 653214 h 1111017"/>
                <a:gd name="connsiteX9" fmla="*/ 7086600 w 9804400"/>
                <a:gd name="connsiteY9" fmla="*/ 69014 h 1111017"/>
                <a:gd name="connsiteX10" fmla="*/ 7747000 w 9804400"/>
                <a:gd name="connsiteY10" fmla="*/ 361114 h 1111017"/>
                <a:gd name="connsiteX11" fmla="*/ 8610600 w 9804400"/>
                <a:gd name="connsiteY11" fmla="*/ 43614 h 1111017"/>
                <a:gd name="connsiteX12" fmla="*/ 9512300 w 9804400"/>
                <a:gd name="connsiteY12" fmla="*/ 399214 h 1111017"/>
                <a:gd name="connsiteX13" fmla="*/ 9804400 w 9804400"/>
                <a:gd name="connsiteY13" fmla="*/ 805614 h 1111017"/>
                <a:gd name="connsiteX0" fmla="*/ 0 w 9804400"/>
                <a:gd name="connsiteY0" fmla="*/ 94414 h 1111017"/>
                <a:gd name="connsiteX1" fmla="*/ 482600 w 9804400"/>
                <a:gd name="connsiteY1" fmla="*/ 56314 h 1111017"/>
                <a:gd name="connsiteX2" fmla="*/ 1435100 w 9804400"/>
                <a:gd name="connsiteY2" fmla="*/ 742114 h 1111017"/>
                <a:gd name="connsiteX3" fmla="*/ 1981200 w 9804400"/>
                <a:gd name="connsiteY3" fmla="*/ 742114 h 1111017"/>
                <a:gd name="connsiteX4" fmla="*/ 3098800 w 9804400"/>
                <a:gd name="connsiteY4" fmla="*/ 945314 h 1111017"/>
                <a:gd name="connsiteX5" fmla="*/ 3746500 w 9804400"/>
                <a:gd name="connsiteY5" fmla="*/ 754814 h 1111017"/>
                <a:gd name="connsiteX6" fmla="*/ 4889500 w 9804400"/>
                <a:gd name="connsiteY6" fmla="*/ 1110414 h 1111017"/>
                <a:gd name="connsiteX7" fmla="*/ 5689600 w 9804400"/>
                <a:gd name="connsiteY7" fmla="*/ 653214 h 1111017"/>
                <a:gd name="connsiteX8" fmla="*/ 6273800 w 9804400"/>
                <a:gd name="connsiteY8" fmla="*/ 653214 h 1111017"/>
                <a:gd name="connsiteX9" fmla="*/ 7086600 w 9804400"/>
                <a:gd name="connsiteY9" fmla="*/ 69014 h 1111017"/>
                <a:gd name="connsiteX10" fmla="*/ 7759700 w 9804400"/>
                <a:gd name="connsiteY10" fmla="*/ 348414 h 1111017"/>
                <a:gd name="connsiteX11" fmla="*/ 8610600 w 9804400"/>
                <a:gd name="connsiteY11" fmla="*/ 43614 h 1111017"/>
                <a:gd name="connsiteX12" fmla="*/ 9512300 w 9804400"/>
                <a:gd name="connsiteY12" fmla="*/ 399214 h 1111017"/>
                <a:gd name="connsiteX13" fmla="*/ 9804400 w 9804400"/>
                <a:gd name="connsiteY13" fmla="*/ 805614 h 1111017"/>
                <a:gd name="connsiteX0" fmla="*/ 0 w 9804400"/>
                <a:gd name="connsiteY0" fmla="*/ 94414 h 1111017"/>
                <a:gd name="connsiteX1" fmla="*/ 482600 w 9804400"/>
                <a:gd name="connsiteY1" fmla="*/ 56314 h 1111017"/>
                <a:gd name="connsiteX2" fmla="*/ 1435100 w 9804400"/>
                <a:gd name="connsiteY2" fmla="*/ 742114 h 1111017"/>
                <a:gd name="connsiteX3" fmla="*/ 1981200 w 9804400"/>
                <a:gd name="connsiteY3" fmla="*/ 742114 h 1111017"/>
                <a:gd name="connsiteX4" fmla="*/ 3098800 w 9804400"/>
                <a:gd name="connsiteY4" fmla="*/ 945314 h 1111017"/>
                <a:gd name="connsiteX5" fmla="*/ 3746500 w 9804400"/>
                <a:gd name="connsiteY5" fmla="*/ 754814 h 1111017"/>
                <a:gd name="connsiteX6" fmla="*/ 4889500 w 9804400"/>
                <a:gd name="connsiteY6" fmla="*/ 1110414 h 1111017"/>
                <a:gd name="connsiteX7" fmla="*/ 5689600 w 9804400"/>
                <a:gd name="connsiteY7" fmla="*/ 653214 h 1111017"/>
                <a:gd name="connsiteX8" fmla="*/ 6273800 w 9804400"/>
                <a:gd name="connsiteY8" fmla="*/ 653214 h 1111017"/>
                <a:gd name="connsiteX9" fmla="*/ 7086600 w 9804400"/>
                <a:gd name="connsiteY9" fmla="*/ 69014 h 1111017"/>
                <a:gd name="connsiteX10" fmla="*/ 7759700 w 9804400"/>
                <a:gd name="connsiteY10" fmla="*/ 348414 h 1111017"/>
                <a:gd name="connsiteX11" fmla="*/ 8610600 w 9804400"/>
                <a:gd name="connsiteY11" fmla="*/ 43614 h 1111017"/>
                <a:gd name="connsiteX12" fmla="*/ 9359900 w 9804400"/>
                <a:gd name="connsiteY12" fmla="*/ 284914 h 1111017"/>
                <a:gd name="connsiteX13" fmla="*/ 9804400 w 9804400"/>
                <a:gd name="connsiteY13" fmla="*/ 805614 h 1111017"/>
                <a:gd name="connsiteX0" fmla="*/ 0 w 9855200"/>
                <a:gd name="connsiteY0" fmla="*/ 94414 h 1111017"/>
                <a:gd name="connsiteX1" fmla="*/ 482600 w 9855200"/>
                <a:gd name="connsiteY1" fmla="*/ 56314 h 1111017"/>
                <a:gd name="connsiteX2" fmla="*/ 1435100 w 9855200"/>
                <a:gd name="connsiteY2" fmla="*/ 742114 h 1111017"/>
                <a:gd name="connsiteX3" fmla="*/ 1981200 w 9855200"/>
                <a:gd name="connsiteY3" fmla="*/ 742114 h 1111017"/>
                <a:gd name="connsiteX4" fmla="*/ 3098800 w 9855200"/>
                <a:gd name="connsiteY4" fmla="*/ 945314 h 1111017"/>
                <a:gd name="connsiteX5" fmla="*/ 3746500 w 9855200"/>
                <a:gd name="connsiteY5" fmla="*/ 754814 h 1111017"/>
                <a:gd name="connsiteX6" fmla="*/ 4889500 w 9855200"/>
                <a:gd name="connsiteY6" fmla="*/ 1110414 h 1111017"/>
                <a:gd name="connsiteX7" fmla="*/ 5689600 w 9855200"/>
                <a:gd name="connsiteY7" fmla="*/ 653214 h 1111017"/>
                <a:gd name="connsiteX8" fmla="*/ 6273800 w 9855200"/>
                <a:gd name="connsiteY8" fmla="*/ 653214 h 1111017"/>
                <a:gd name="connsiteX9" fmla="*/ 7086600 w 9855200"/>
                <a:gd name="connsiteY9" fmla="*/ 69014 h 1111017"/>
                <a:gd name="connsiteX10" fmla="*/ 7759700 w 9855200"/>
                <a:gd name="connsiteY10" fmla="*/ 348414 h 1111017"/>
                <a:gd name="connsiteX11" fmla="*/ 8610600 w 9855200"/>
                <a:gd name="connsiteY11" fmla="*/ 43614 h 1111017"/>
                <a:gd name="connsiteX12" fmla="*/ 9359900 w 9855200"/>
                <a:gd name="connsiteY12" fmla="*/ 284914 h 1111017"/>
                <a:gd name="connsiteX13" fmla="*/ 9855200 w 9855200"/>
                <a:gd name="connsiteY13" fmla="*/ 767514 h 1111017"/>
                <a:gd name="connsiteX0" fmla="*/ 0 w 9855200"/>
                <a:gd name="connsiteY0" fmla="*/ 105602 h 1122205"/>
                <a:gd name="connsiteX1" fmla="*/ 482600 w 9855200"/>
                <a:gd name="connsiteY1" fmla="*/ 67502 h 1122205"/>
                <a:gd name="connsiteX2" fmla="*/ 1435100 w 9855200"/>
                <a:gd name="connsiteY2" fmla="*/ 753302 h 1122205"/>
                <a:gd name="connsiteX3" fmla="*/ 1981200 w 9855200"/>
                <a:gd name="connsiteY3" fmla="*/ 753302 h 1122205"/>
                <a:gd name="connsiteX4" fmla="*/ 3098800 w 9855200"/>
                <a:gd name="connsiteY4" fmla="*/ 956502 h 1122205"/>
                <a:gd name="connsiteX5" fmla="*/ 3746500 w 9855200"/>
                <a:gd name="connsiteY5" fmla="*/ 766002 h 1122205"/>
                <a:gd name="connsiteX6" fmla="*/ 4889500 w 9855200"/>
                <a:gd name="connsiteY6" fmla="*/ 1121602 h 1122205"/>
                <a:gd name="connsiteX7" fmla="*/ 5689600 w 9855200"/>
                <a:gd name="connsiteY7" fmla="*/ 664402 h 1122205"/>
                <a:gd name="connsiteX8" fmla="*/ 6273800 w 9855200"/>
                <a:gd name="connsiteY8" fmla="*/ 664402 h 1122205"/>
                <a:gd name="connsiteX9" fmla="*/ 7086600 w 9855200"/>
                <a:gd name="connsiteY9" fmla="*/ 80202 h 1122205"/>
                <a:gd name="connsiteX10" fmla="*/ 7759700 w 9855200"/>
                <a:gd name="connsiteY10" fmla="*/ 359602 h 1122205"/>
                <a:gd name="connsiteX11" fmla="*/ 8610600 w 9855200"/>
                <a:gd name="connsiteY11" fmla="*/ 54802 h 1122205"/>
                <a:gd name="connsiteX12" fmla="*/ 9359900 w 9855200"/>
                <a:gd name="connsiteY12" fmla="*/ 296102 h 1122205"/>
                <a:gd name="connsiteX13" fmla="*/ 9855200 w 9855200"/>
                <a:gd name="connsiteY13" fmla="*/ 778702 h 1122205"/>
                <a:gd name="connsiteX0" fmla="*/ 0 w 9855200"/>
                <a:gd name="connsiteY0" fmla="*/ 83276 h 1099879"/>
                <a:gd name="connsiteX1" fmla="*/ 482600 w 9855200"/>
                <a:gd name="connsiteY1" fmla="*/ 45176 h 1099879"/>
                <a:gd name="connsiteX2" fmla="*/ 1435100 w 9855200"/>
                <a:gd name="connsiteY2" fmla="*/ 730976 h 1099879"/>
                <a:gd name="connsiteX3" fmla="*/ 1981200 w 9855200"/>
                <a:gd name="connsiteY3" fmla="*/ 730976 h 1099879"/>
                <a:gd name="connsiteX4" fmla="*/ 3098800 w 9855200"/>
                <a:gd name="connsiteY4" fmla="*/ 934176 h 1099879"/>
                <a:gd name="connsiteX5" fmla="*/ 3746500 w 9855200"/>
                <a:gd name="connsiteY5" fmla="*/ 743676 h 1099879"/>
                <a:gd name="connsiteX6" fmla="*/ 4889500 w 9855200"/>
                <a:gd name="connsiteY6" fmla="*/ 1099276 h 1099879"/>
                <a:gd name="connsiteX7" fmla="*/ 5689600 w 9855200"/>
                <a:gd name="connsiteY7" fmla="*/ 642076 h 1099879"/>
                <a:gd name="connsiteX8" fmla="*/ 6273800 w 9855200"/>
                <a:gd name="connsiteY8" fmla="*/ 642076 h 1099879"/>
                <a:gd name="connsiteX9" fmla="*/ 7086600 w 9855200"/>
                <a:gd name="connsiteY9" fmla="*/ 57876 h 1099879"/>
                <a:gd name="connsiteX10" fmla="*/ 7759700 w 9855200"/>
                <a:gd name="connsiteY10" fmla="*/ 337276 h 1099879"/>
                <a:gd name="connsiteX11" fmla="*/ 8610600 w 9855200"/>
                <a:gd name="connsiteY11" fmla="*/ 32476 h 1099879"/>
                <a:gd name="connsiteX12" fmla="*/ 9359900 w 9855200"/>
                <a:gd name="connsiteY12" fmla="*/ 273776 h 1099879"/>
                <a:gd name="connsiteX13" fmla="*/ 9855200 w 9855200"/>
                <a:gd name="connsiteY13" fmla="*/ 756376 h 109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55200" h="1099879">
                  <a:moveTo>
                    <a:pt x="0" y="83276"/>
                  </a:moveTo>
                  <a:cubicBezTo>
                    <a:pt x="118533" y="3901"/>
                    <a:pt x="205317" y="-37374"/>
                    <a:pt x="482600" y="45176"/>
                  </a:cubicBezTo>
                  <a:cubicBezTo>
                    <a:pt x="759883" y="127726"/>
                    <a:pt x="1185333" y="616676"/>
                    <a:pt x="1435100" y="730976"/>
                  </a:cubicBezTo>
                  <a:cubicBezTo>
                    <a:pt x="1684867" y="845276"/>
                    <a:pt x="1703917" y="697109"/>
                    <a:pt x="1981200" y="730976"/>
                  </a:cubicBezTo>
                  <a:cubicBezTo>
                    <a:pt x="2258483" y="764843"/>
                    <a:pt x="2804583" y="932059"/>
                    <a:pt x="3098800" y="934176"/>
                  </a:cubicBezTo>
                  <a:cubicBezTo>
                    <a:pt x="3393017" y="936293"/>
                    <a:pt x="3448050" y="716159"/>
                    <a:pt x="3746500" y="743676"/>
                  </a:cubicBezTo>
                  <a:cubicBezTo>
                    <a:pt x="4044950" y="771193"/>
                    <a:pt x="4565650" y="1116209"/>
                    <a:pt x="4889500" y="1099276"/>
                  </a:cubicBezTo>
                  <a:cubicBezTo>
                    <a:pt x="5213350" y="1082343"/>
                    <a:pt x="5458883" y="718276"/>
                    <a:pt x="5689600" y="642076"/>
                  </a:cubicBezTo>
                  <a:cubicBezTo>
                    <a:pt x="5920317" y="565876"/>
                    <a:pt x="6040967" y="739443"/>
                    <a:pt x="6273800" y="642076"/>
                  </a:cubicBezTo>
                  <a:cubicBezTo>
                    <a:pt x="6506633" y="544709"/>
                    <a:pt x="6838950" y="108676"/>
                    <a:pt x="7086600" y="57876"/>
                  </a:cubicBezTo>
                  <a:cubicBezTo>
                    <a:pt x="7334250" y="7076"/>
                    <a:pt x="7505700" y="341509"/>
                    <a:pt x="7759700" y="337276"/>
                  </a:cubicBezTo>
                  <a:cubicBezTo>
                    <a:pt x="8013700" y="333043"/>
                    <a:pt x="8343900" y="43059"/>
                    <a:pt x="8610600" y="32476"/>
                  </a:cubicBezTo>
                  <a:cubicBezTo>
                    <a:pt x="8877300" y="21893"/>
                    <a:pt x="9160933" y="146776"/>
                    <a:pt x="9359900" y="273776"/>
                  </a:cubicBezTo>
                  <a:cubicBezTo>
                    <a:pt x="9558867" y="400776"/>
                    <a:pt x="9762067" y="756376"/>
                    <a:pt x="9855200" y="756376"/>
                  </a:cubicBezTo>
                </a:path>
              </a:pathLst>
            </a:custGeom>
            <a:noFill/>
            <a:ln w="476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B0D9A93-3845-442A-964D-51EF3FAD8A11}"/>
                </a:ext>
              </a:extLst>
            </p:cNvPr>
            <p:cNvSpPr txBox="1"/>
            <p:nvPr/>
          </p:nvSpPr>
          <p:spPr>
            <a:xfrm>
              <a:off x="1667040" y="3505200"/>
              <a:ext cx="50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1400" dirty="0">
                  <a:latin typeface="Gotham Bold" pitchFamily="50" charset="0"/>
                  <a:cs typeface="Gotham Bold" pitchFamily="50" charset="0"/>
                </a:rPr>
                <a:t>1.0</a:t>
              </a: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91412A8-D829-43F4-93B7-9CA515F003D1}"/>
                </a:ext>
              </a:extLst>
            </p:cNvPr>
            <p:cNvSpPr/>
            <p:nvPr/>
          </p:nvSpPr>
          <p:spPr>
            <a:xfrm>
              <a:off x="2258206" y="3879565"/>
              <a:ext cx="8561211" cy="995431"/>
            </a:xfrm>
            <a:custGeom>
              <a:avLst/>
              <a:gdLst>
                <a:gd name="connsiteX0" fmla="*/ 0 w 9867900"/>
                <a:gd name="connsiteY0" fmla="*/ 589363 h 1149441"/>
                <a:gd name="connsiteX1" fmla="*/ 279400 w 9867900"/>
                <a:gd name="connsiteY1" fmla="*/ 538563 h 1149441"/>
                <a:gd name="connsiteX2" fmla="*/ 1143000 w 9867900"/>
                <a:gd name="connsiteY2" fmla="*/ 1021163 h 1149441"/>
                <a:gd name="connsiteX3" fmla="*/ 1943100 w 9867900"/>
                <a:gd name="connsiteY3" fmla="*/ 602063 h 1149441"/>
                <a:gd name="connsiteX4" fmla="*/ 2159000 w 9867900"/>
                <a:gd name="connsiteY4" fmla="*/ 576663 h 1149441"/>
                <a:gd name="connsiteX5" fmla="*/ 2362200 w 9867900"/>
                <a:gd name="connsiteY5" fmla="*/ 576663 h 1149441"/>
                <a:gd name="connsiteX6" fmla="*/ 3746500 w 9867900"/>
                <a:gd name="connsiteY6" fmla="*/ 5163 h 1149441"/>
                <a:gd name="connsiteX7" fmla="*/ 4711700 w 9867900"/>
                <a:gd name="connsiteY7" fmla="*/ 284563 h 1149441"/>
                <a:gd name="connsiteX8" fmla="*/ 5295900 w 9867900"/>
                <a:gd name="connsiteY8" fmla="*/ 106763 h 1149441"/>
                <a:gd name="connsiteX9" fmla="*/ 6146800 w 9867900"/>
                <a:gd name="connsiteY9" fmla="*/ 779863 h 1149441"/>
                <a:gd name="connsiteX10" fmla="*/ 6794500 w 9867900"/>
                <a:gd name="connsiteY10" fmla="*/ 284563 h 1149441"/>
                <a:gd name="connsiteX11" fmla="*/ 7505700 w 9867900"/>
                <a:gd name="connsiteY11" fmla="*/ 386163 h 1149441"/>
                <a:gd name="connsiteX12" fmla="*/ 7645400 w 9867900"/>
                <a:gd name="connsiteY12" fmla="*/ 398863 h 1149441"/>
                <a:gd name="connsiteX13" fmla="*/ 8255000 w 9867900"/>
                <a:gd name="connsiteY13" fmla="*/ 322663 h 1149441"/>
                <a:gd name="connsiteX14" fmla="*/ 9372600 w 9867900"/>
                <a:gd name="connsiteY14" fmla="*/ 1071963 h 1149441"/>
                <a:gd name="connsiteX15" fmla="*/ 9626600 w 9867900"/>
                <a:gd name="connsiteY15" fmla="*/ 1122763 h 1149441"/>
                <a:gd name="connsiteX16" fmla="*/ 9867900 w 9867900"/>
                <a:gd name="connsiteY16" fmla="*/ 1046563 h 1149441"/>
                <a:gd name="connsiteX0" fmla="*/ 0 w 9867900"/>
                <a:gd name="connsiteY0" fmla="*/ 589363 h 1149441"/>
                <a:gd name="connsiteX1" fmla="*/ 279400 w 9867900"/>
                <a:gd name="connsiteY1" fmla="*/ 538563 h 1149441"/>
                <a:gd name="connsiteX2" fmla="*/ 1143000 w 9867900"/>
                <a:gd name="connsiteY2" fmla="*/ 1021163 h 1149441"/>
                <a:gd name="connsiteX3" fmla="*/ 1943100 w 9867900"/>
                <a:gd name="connsiteY3" fmla="*/ 602063 h 1149441"/>
                <a:gd name="connsiteX4" fmla="*/ 2362200 w 9867900"/>
                <a:gd name="connsiteY4" fmla="*/ 576663 h 1149441"/>
                <a:gd name="connsiteX5" fmla="*/ 3746500 w 9867900"/>
                <a:gd name="connsiteY5" fmla="*/ 5163 h 1149441"/>
                <a:gd name="connsiteX6" fmla="*/ 4711700 w 9867900"/>
                <a:gd name="connsiteY6" fmla="*/ 284563 h 1149441"/>
                <a:gd name="connsiteX7" fmla="*/ 5295900 w 9867900"/>
                <a:gd name="connsiteY7" fmla="*/ 106763 h 1149441"/>
                <a:gd name="connsiteX8" fmla="*/ 6146800 w 9867900"/>
                <a:gd name="connsiteY8" fmla="*/ 779863 h 1149441"/>
                <a:gd name="connsiteX9" fmla="*/ 6794500 w 9867900"/>
                <a:gd name="connsiteY9" fmla="*/ 284563 h 1149441"/>
                <a:gd name="connsiteX10" fmla="*/ 7505700 w 9867900"/>
                <a:gd name="connsiteY10" fmla="*/ 386163 h 1149441"/>
                <a:gd name="connsiteX11" fmla="*/ 7645400 w 9867900"/>
                <a:gd name="connsiteY11" fmla="*/ 398863 h 1149441"/>
                <a:gd name="connsiteX12" fmla="*/ 8255000 w 9867900"/>
                <a:gd name="connsiteY12" fmla="*/ 322663 h 1149441"/>
                <a:gd name="connsiteX13" fmla="*/ 9372600 w 9867900"/>
                <a:gd name="connsiteY13" fmla="*/ 1071963 h 1149441"/>
                <a:gd name="connsiteX14" fmla="*/ 9626600 w 9867900"/>
                <a:gd name="connsiteY14" fmla="*/ 1122763 h 1149441"/>
                <a:gd name="connsiteX15" fmla="*/ 9867900 w 9867900"/>
                <a:gd name="connsiteY15" fmla="*/ 1046563 h 1149441"/>
                <a:gd name="connsiteX0" fmla="*/ 0 w 9867900"/>
                <a:gd name="connsiteY0" fmla="*/ 589363 h 1168244"/>
                <a:gd name="connsiteX1" fmla="*/ 279400 w 9867900"/>
                <a:gd name="connsiteY1" fmla="*/ 538563 h 1168244"/>
                <a:gd name="connsiteX2" fmla="*/ 1143000 w 9867900"/>
                <a:gd name="connsiteY2" fmla="*/ 1021163 h 1168244"/>
                <a:gd name="connsiteX3" fmla="*/ 1943100 w 9867900"/>
                <a:gd name="connsiteY3" fmla="*/ 602063 h 1168244"/>
                <a:gd name="connsiteX4" fmla="*/ 2362200 w 9867900"/>
                <a:gd name="connsiteY4" fmla="*/ 576663 h 1168244"/>
                <a:gd name="connsiteX5" fmla="*/ 3746500 w 9867900"/>
                <a:gd name="connsiteY5" fmla="*/ 5163 h 1168244"/>
                <a:gd name="connsiteX6" fmla="*/ 4711700 w 9867900"/>
                <a:gd name="connsiteY6" fmla="*/ 284563 h 1168244"/>
                <a:gd name="connsiteX7" fmla="*/ 5295900 w 9867900"/>
                <a:gd name="connsiteY7" fmla="*/ 106763 h 1168244"/>
                <a:gd name="connsiteX8" fmla="*/ 6146800 w 9867900"/>
                <a:gd name="connsiteY8" fmla="*/ 779863 h 1168244"/>
                <a:gd name="connsiteX9" fmla="*/ 6794500 w 9867900"/>
                <a:gd name="connsiteY9" fmla="*/ 284563 h 1168244"/>
                <a:gd name="connsiteX10" fmla="*/ 7505700 w 9867900"/>
                <a:gd name="connsiteY10" fmla="*/ 386163 h 1168244"/>
                <a:gd name="connsiteX11" fmla="*/ 7645400 w 9867900"/>
                <a:gd name="connsiteY11" fmla="*/ 398863 h 1168244"/>
                <a:gd name="connsiteX12" fmla="*/ 8255000 w 9867900"/>
                <a:gd name="connsiteY12" fmla="*/ 322663 h 1168244"/>
                <a:gd name="connsiteX13" fmla="*/ 9372600 w 9867900"/>
                <a:gd name="connsiteY13" fmla="*/ 1071963 h 1168244"/>
                <a:gd name="connsiteX14" fmla="*/ 9640324 w 9867900"/>
                <a:gd name="connsiteY14" fmla="*/ 1155700 h 1168244"/>
                <a:gd name="connsiteX15" fmla="*/ 9867900 w 9867900"/>
                <a:gd name="connsiteY15" fmla="*/ 1046563 h 1168244"/>
                <a:gd name="connsiteX0" fmla="*/ 0 w 9867900"/>
                <a:gd name="connsiteY0" fmla="*/ 589363 h 1173856"/>
                <a:gd name="connsiteX1" fmla="*/ 279400 w 9867900"/>
                <a:gd name="connsiteY1" fmla="*/ 538563 h 1173856"/>
                <a:gd name="connsiteX2" fmla="*/ 1143000 w 9867900"/>
                <a:gd name="connsiteY2" fmla="*/ 1021163 h 1173856"/>
                <a:gd name="connsiteX3" fmla="*/ 1943100 w 9867900"/>
                <a:gd name="connsiteY3" fmla="*/ 602063 h 1173856"/>
                <a:gd name="connsiteX4" fmla="*/ 2362200 w 9867900"/>
                <a:gd name="connsiteY4" fmla="*/ 576663 h 1173856"/>
                <a:gd name="connsiteX5" fmla="*/ 3746500 w 9867900"/>
                <a:gd name="connsiteY5" fmla="*/ 5163 h 1173856"/>
                <a:gd name="connsiteX6" fmla="*/ 4711700 w 9867900"/>
                <a:gd name="connsiteY6" fmla="*/ 284563 h 1173856"/>
                <a:gd name="connsiteX7" fmla="*/ 5295900 w 9867900"/>
                <a:gd name="connsiteY7" fmla="*/ 106763 h 1173856"/>
                <a:gd name="connsiteX8" fmla="*/ 6146800 w 9867900"/>
                <a:gd name="connsiteY8" fmla="*/ 779863 h 1173856"/>
                <a:gd name="connsiteX9" fmla="*/ 6794500 w 9867900"/>
                <a:gd name="connsiteY9" fmla="*/ 284563 h 1173856"/>
                <a:gd name="connsiteX10" fmla="*/ 7505700 w 9867900"/>
                <a:gd name="connsiteY10" fmla="*/ 386163 h 1173856"/>
                <a:gd name="connsiteX11" fmla="*/ 7645400 w 9867900"/>
                <a:gd name="connsiteY11" fmla="*/ 398863 h 1173856"/>
                <a:gd name="connsiteX12" fmla="*/ 8255000 w 9867900"/>
                <a:gd name="connsiteY12" fmla="*/ 322663 h 1173856"/>
                <a:gd name="connsiteX13" fmla="*/ 9372600 w 9867900"/>
                <a:gd name="connsiteY13" fmla="*/ 1071963 h 1173856"/>
                <a:gd name="connsiteX14" fmla="*/ 9640324 w 9867900"/>
                <a:gd name="connsiteY14" fmla="*/ 1155700 h 1173856"/>
                <a:gd name="connsiteX15" fmla="*/ 9867900 w 9867900"/>
                <a:gd name="connsiteY15" fmla="*/ 1046563 h 1173856"/>
                <a:gd name="connsiteX0" fmla="*/ 0 w 9867900"/>
                <a:gd name="connsiteY0" fmla="*/ 589363 h 1164688"/>
                <a:gd name="connsiteX1" fmla="*/ 279400 w 9867900"/>
                <a:gd name="connsiteY1" fmla="*/ 538563 h 1164688"/>
                <a:gd name="connsiteX2" fmla="*/ 1143000 w 9867900"/>
                <a:gd name="connsiteY2" fmla="*/ 1021163 h 1164688"/>
                <a:gd name="connsiteX3" fmla="*/ 1943100 w 9867900"/>
                <a:gd name="connsiteY3" fmla="*/ 602063 h 1164688"/>
                <a:gd name="connsiteX4" fmla="*/ 2362200 w 9867900"/>
                <a:gd name="connsiteY4" fmla="*/ 576663 h 1164688"/>
                <a:gd name="connsiteX5" fmla="*/ 3746500 w 9867900"/>
                <a:gd name="connsiteY5" fmla="*/ 5163 h 1164688"/>
                <a:gd name="connsiteX6" fmla="*/ 4711700 w 9867900"/>
                <a:gd name="connsiteY6" fmla="*/ 284563 h 1164688"/>
                <a:gd name="connsiteX7" fmla="*/ 5295900 w 9867900"/>
                <a:gd name="connsiteY7" fmla="*/ 106763 h 1164688"/>
                <a:gd name="connsiteX8" fmla="*/ 6146800 w 9867900"/>
                <a:gd name="connsiteY8" fmla="*/ 779863 h 1164688"/>
                <a:gd name="connsiteX9" fmla="*/ 6794500 w 9867900"/>
                <a:gd name="connsiteY9" fmla="*/ 284563 h 1164688"/>
                <a:gd name="connsiteX10" fmla="*/ 7505700 w 9867900"/>
                <a:gd name="connsiteY10" fmla="*/ 386163 h 1164688"/>
                <a:gd name="connsiteX11" fmla="*/ 7645400 w 9867900"/>
                <a:gd name="connsiteY11" fmla="*/ 398863 h 1164688"/>
                <a:gd name="connsiteX12" fmla="*/ 8255000 w 9867900"/>
                <a:gd name="connsiteY12" fmla="*/ 322663 h 1164688"/>
                <a:gd name="connsiteX13" fmla="*/ 9372600 w 9867900"/>
                <a:gd name="connsiteY13" fmla="*/ 1071963 h 1164688"/>
                <a:gd name="connsiteX14" fmla="*/ 9640324 w 9867900"/>
                <a:gd name="connsiteY14" fmla="*/ 1155700 h 1164688"/>
                <a:gd name="connsiteX15" fmla="*/ 9867900 w 9867900"/>
                <a:gd name="connsiteY15" fmla="*/ 1046563 h 1164688"/>
                <a:gd name="connsiteX0" fmla="*/ 0 w 9867900"/>
                <a:gd name="connsiteY0" fmla="*/ 589363 h 1164688"/>
                <a:gd name="connsiteX1" fmla="*/ 279400 w 9867900"/>
                <a:gd name="connsiteY1" fmla="*/ 538563 h 1164688"/>
                <a:gd name="connsiteX2" fmla="*/ 1143000 w 9867900"/>
                <a:gd name="connsiteY2" fmla="*/ 1021163 h 1164688"/>
                <a:gd name="connsiteX3" fmla="*/ 1943100 w 9867900"/>
                <a:gd name="connsiteY3" fmla="*/ 602063 h 1164688"/>
                <a:gd name="connsiteX4" fmla="*/ 2362200 w 9867900"/>
                <a:gd name="connsiteY4" fmla="*/ 576663 h 1164688"/>
                <a:gd name="connsiteX5" fmla="*/ 3746500 w 9867900"/>
                <a:gd name="connsiteY5" fmla="*/ 5163 h 1164688"/>
                <a:gd name="connsiteX6" fmla="*/ 4711700 w 9867900"/>
                <a:gd name="connsiteY6" fmla="*/ 284563 h 1164688"/>
                <a:gd name="connsiteX7" fmla="*/ 5295900 w 9867900"/>
                <a:gd name="connsiteY7" fmla="*/ 106763 h 1164688"/>
                <a:gd name="connsiteX8" fmla="*/ 6146800 w 9867900"/>
                <a:gd name="connsiteY8" fmla="*/ 779863 h 1164688"/>
                <a:gd name="connsiteX9" fmla="*/ 6794500 w 9867900"/>
                <a:gd name="connsiteY9" fmla="*/ 284563 h 1164688"/>
                <a:gd name="connsiteX10" fmla="*/ 7505700 w 9867900"/>
                <a:gd name="connsiteY10" fmla="*/ 386163 h 1164688"/>
                <a:gd name="connsiteX11" fmla="*/ 7645400 w 9867900"/>
                <a:gd name="connsiteY11" fmla="*/ 398863 h 1164688"/>
                <a:gd name="connsiteX12" fmla="*/ 8255000 w 9867900"/>
                <a:gd name="connsiteY12" fmla="*/ 322663 h 1164688"/>
                <a:gd name="connsiteX13" fmla="*/ 9372600 w 9867900"/>
                <a:gd name="connsiteY13" fmla="*/ 1071963 h 1164688"/>
                <a:gd name="connsiteX14" fmla="*/ 9640324 w 9867900"/>
                <a:gd name="connsiteY14" fmla="*/ 1155700 h 1164688"/>
                <a:gd name="connsiteX15" fmla="*/ 9867900 w 9867900"/>
                <a:gd name="connsiteY15" fmla="*/ 1046563 h 1164688"/>
                <a:gd name="connsiteX0" fmla="*/ 0 w 9867900"/>
                <a:gd name="connsiteY0" fmla="*/ 589363 h 1120684"/>
                <a:gd name="connsiteX1" fmla="*/ 279400 w 9867900"/>
                <a:gd name="connsiteY1" fmla="*/ 538563 h 1120684"/>
                <a:gd name="connsiteX2" fmla="*/ 1143000 w 9867900"/>
                <a:gd name="connsiteY2" fmla="*/ 1021163 h 1120684"/>
                <a:gd name="connsiteX3" fmla="*/ 1943100 w 9867900"/>
                <a:gd name="connsiteY3" fmla="*/ 602063 h 1120684"/>
                <a:gd name="connsiteX4" fmla="*/ 2362200 w 9867900"/>
                <a:gd name="connsiteY4" fmla="*/ 576663 h 1120684"/>
                <a:gd name="connsiteX5" fmla="*/ 3746500 w 9867900"/>
                <a:gd name="connsiteY5" fmla="*/ 5163 h 1120684"/>
                <a:gd name="connsiteX6" fmla="*/ 4711700 w 9867900"/>
                <a:gd name="connsiteY6" fmla="*/ 284563 h 1120684"/>
                <a:gd name="connsiteX7" fmla="*/ 5295900 w 9867900"/>
                <a:gd name="connsiteY7" fmla="*/ 106763 h 1120684"/>
                <a:gd name="connsiteX8" fmla="*/ 6146800 w 9867900"/>
                <a:gd name="connsiteY8" fmla="*/ 779863 h 1120684"/>
                <a:gd name="connsiteX9" fmla="*/ 6794500 w 9867900"/>
                <a:gd name="connsiteY9" fmla="*/ 284563 h 1120684"/>
                <a:gd name="connsiteX10" fmla="*/ 7505700 w 9867900"/>
                <a:gd name="connsiteY10" fmla="*/ 386163 h 1120684"/>
                <a:gd name="connsiteX11" fmla="*/ 7645400 w 9867900"/>
                <a:gd name="connsiteY11" fmla="*/ 398863 h 1120684"/>
                <a:gd name="connsiteX12" fmla="*/ 8255000 w 9867900"/>
                <a:gd name="connsiteY12" fmla="*/ 322663 h 1120684"/>
                <a:gd name="connsiteX13" fmla="*/ 9372600 w 9867900"/>
                <a:gd name="connsiteY13" fmla="*/ 1071963 h 1120684"/>
                <a:gd name="connsiteX14" fmla="*/ 9867900 w 9867900"/>
                <a:gd name="connsiteY14" fmla="*/ 1046563 h 1120684"/>
                <a:gd name="connsiteX0" fmla="*/ 0 w 9867900"/>
                <a:gd name="connsiteY0" fmla="*/ 589363 h 1147363"/>
                <a:gd name="connsiteX1" fmla="*/ 279400 w 9867900"/>
                <a:gd name="connsiteY1" fmla="*/ 538563 h 1147363"/>
                <a:gd name="connsiteX2" fmla="*/ 1143000 w 9867900"/>
                <a:gd name="connsiteY2" fmla="*/ 1021163 h 1147363"/>
                <a:gd name="connsiteX3" fmla="*/ 1943100 w 9867900"/>
                <a:gd name="connsiteY3" fmla="*/ 602063 h 1147363"/>
                <a:gd name="connsiteX4" fmla="*/ 2362200 w 9867900"/>
                <a:gd name="connsiteY4" fmla="*/ 576663 h 1147363"/>
                <a:gd name="connsiteX5" fmla="*/ 3746500 w 9867900"/>
                <a:gd name="connsiteY5" fmla="*/ 5163 h 1147363"/>
                <a:gd name="connsiteX6" fmla="*/ 4711700 w 9867900"/>
                <a:gd name="connsiteY6" fmla="*/ 284563 h 1147363"/>
                <a:gd name="connsiteX7" fmla="*/ 5295900 w 9867900"/>
                <a:gd name="connsiteY7" fmla="*/ 106763 h 1147363"/>
                <a:gd name="connsiteX8" fmla="*/ 6146800 w 9867900"/>
                <a:gd name="connsiteY8" fmla="*/ 779863 h 1147363"/>
                <a:gd name="connsiteX9" fmla="*/ 6794500 w 9867900"/>
                <a:gd name="connsiteY9" fmla="*/ 284563 h 1147363"/>
                <a:gd name="connsiteX10" fmla="*/ 7505700 w 9867900"/>
                <a:gd name="connsiteY10" fmla="*/ 386163 h 1147363"/>
                <a:gd name="connsiteX11" fmla="*/ 7645400 w 9867900"/>
                <a:gd name="connsiteY11" fmla="*/ 398863 h 1147363"/>
                <a:gd name="connsiteX12" fmla="*/ 8255000 w 9867900"/>
                <a:gd name="connsiteY12" fmla="*/ 322663 h 1147363"/>
                <a:gd name="connsiteX13" fmla="*/ 9372600 w 9867900"/>
                <a:gd name="connsiteY13" fmla="*/ 1071963 h 1147363"/>
                <a:gd name="connsiteX14" fmla="*/ 9867900 w 9867900"/>
                <a:gd name="connsiteY14" fmla="*/ 1046563 h 114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67900" h="1147363">
                  <a:moveTo>
                    <a:pt x="0" y="589363"/>
                  </a:moveTo>
                  <a:cubicBezTo>
                    <a:pt x="44450" y="527979"/>
                    <a:pt x="88900" y="466596"/>
                    <a:pt x="279400" y="538563"/>
                  </a:cubicBezTo>
                  <a:cubicBezTo>
                    <a:pt x="469900" y="610530"/>
                    <a:pt x="865717" y="1010580"/>
                    <a:pt x="1143000" y="1021163"/>
                  </a:cubicBezTo>
                  <a:cubicBezTo>
                    <a:pt x="1420283" y="1031746"/>
                    <a:pt x="1739900" y="676146"/>
                    <a:pt x="1943100" y="602063"/>
                  </a:cubicBezTo>
                  <a:cubicBezTo>
                    <a:pt x="2146300" y="527980"/>
                    <a:pt x="2061633" y="676146"/>
                    <a:pt x="2362200" y="576663"/>
                  </a:cubicBezTo>
                  <a:cubicBezTo>
                    <a:pt x="2662767" y="477180"/>
                    <a:pt x="3354917" y="53846"/>
                    <a:pt x="3746500" y="5163"/>
                  </a:cubicBezTo>
                  <a:cubicBezTo>
                    <a:pt x="4138083" y="-43520"/>
                    <a:pt x="4453467" y="267630"/>
                    <a:pt x="4711700" y="284563"/>
                  </a:cubicBezTo>
                  <a:cubicBezTo>
                    <a:pt x="4969933" y="301496"/>
                    <a:pt x="5056717" y="24213"/>
                    <a:pt x="5295900" y="106763"/>
                  </a:cubicBezTo>
                  <a:cubicBezTo>
                    <a:pt x="5535083" y="189313"/>
                    <a:pt x="5897033" y="750230"/>
                    <a:pt x="6146800" y="779863"/>
                  </a:cubicBezTo>
                  <a:cubicBezTo>
                    <a:pt x="6396567" y="809496"/>
                    <a:pt x="6568017" y="350180"/>
                    <a:pt x="6794500" y="284563"/>
                  </a:cubicBezTo>
                  <a:cubicBezTo>
                    <a:pt x="7020983" y="218946"/>
                    <a:pt x="7363883" y="367113"/>
                    <a:pt x="7505700" y="386163"/>
                  </a:cubicBezTo>
                  <a:cubicBezTo>
                    <a:pt x="7647517" y="405213"/>
                    <a:pt x="7520517" y="409446"/>
                    <a:pt x="7645400" y="398863"/>
                  </a:cubicBezTo>
                  <a:cubicBezTo>
                    <a:pt x="7770283" y="388280"/>
                    <a:pt x="7967133" y="210480"/>
                    <a:pt x="8255000" y="322663"/>
                  </a:cubicBezTo>
                  <a:cubicBezTo>
                    <a:pt x="8542867" y="434846"/>
                    <a:pt x="9073590" y="890929"/>
                    <a:pt x="9372600" y="1071963"/>
                  </a:cubicBezTo>
                  <a:cubicBezTo>
                    <a:pt x="9671610" y="1252997"/>
                    <a:pt x="9764713" y="1051855"/>
                    <a:pt x="9867900" y="1046563"/>
                  </a:cubicBezTo>
                </a:path>
              </a:pathLst>
            </a:custGeom>
            <a:noFill/>
            <a:ln w="47625">
              <a:solidFill>
                <a:srgbClr val="DE1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DE1776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1183517-E05A-497B-852E-DB18AFFCB29D}"/>
                </a:ext>
              </a:extLst>
            </p:cNvPr>
            <p:cNvGrpSpPr/>
            <p:nvPr/>
          </p:nvGrpSpPr>
          <p:grpSpPr>
            <a:xfrm>
              <a:off x="5411329" y="3666655"/>
              <a:ext cx="416223" cy="407898"/>
              <a:chOff x="5790876" y="4089400"/>
              <a:chExt cx="479751" cy="470155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5A171C6-D9AB-4CBC-A8DC-7C8BEDBC4435}"/>
                  </a:ext>
                </a:extLst>
              </p:cNvPr>
              <p:cNvSpPr/>
              <p:nvPr/>
            </p:nvSpPr>
            <p:spPr>
              <a:xfrm>
                <a:off x="5942013" y="4241800"/>
                <a:ext cx="177800" cy="17780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/>
                  <a:t>   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3F7834F-4588-4227-B349-E12951E6750D}"/>
                  </a:ext>
                </a:extLst>
              </p:cNvPr>
              <p:cNvSpPr/>
              <p:nvPr/>
            </p:nvSpPr>
            <p:spPr>
              <a:xfrm>
                <a:off x="5790876" y="4089400"/>
                <a:ext cx="479751" cy="47015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499AEB7-1C0E-4233-95A3-CF9A287C0FD7}"/>
                </a:ext>
              </a:extLst>
            </p:cNvPr>
            <p:cNvGrpSpPr/>
            <p:nvPr/>
          </p:nvGrpSpPr>
          <p:grpSpPr>
            <a:xfrm>
              <a:off x="6570502" y="3716278"/>
              <a:ext cx="416222" cy="407898"/>
              <a:chOff x="5790876" y="4089399"/>
              <a:chExt cx="479750" cy="470155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30A3962-F08F-40FD-AD45-771518372427}"/>
                  </a:ext>
                </a:extLst>
              </p:cNvPr>
              <p:cNvSpPr/>
              <p:nvPr/>
            </p:nvSpPr>
            <p:spPr>
              <a:xfrm>
                <a:off x="5942013" y="4241800"/>
                <a:ext cx="177800" cy="17780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/>
                  <a:t>   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6BC369C-5C39-401F-AA46-A8530138D697}"/>
                  </a:ext>
                </a:extLst>
              </p:cNvPr>
              <p:cNvSpPr/>
              <p:nvPr/>
            </p:nvSpPr>
            <p:spPr>
              <a:xfrm>
                <a:off x="5790876" y="4089399"/>
                <a:ext cx="479750" cy="47015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808414F-7361-45FC-A945-57D1D41894F9}"/>
                </a:ext>
              </a:extLst>
            </p:cNvPr>
            <p:cNvGrpSpPr/>
            <p:nvPr/>
          </p:nvGrpSpPr>
          <p:grpSpPr>
            <a:xfrm>
              <a:off x="8228023" y="3830582"/>
              <a:ext cx="416222" cy="407898"/>
              <a:chOff x="5790876" y="4089399"/>
              <a:chExt cx="479750" cy="470155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CF3A6F8-54CC-4083-98C0-268B8B85CB8C}"/>
                  </a:ext>
                </a:extLst>
              </p:cNvPr>
              <p:cNvSpPr/>
              <p:nvPr/>
            </p:nvSpPr>
            <p:spPr>
              <a:xfrm>
                <a:off x="5942013" y="4241800"/>
                <a:ext cx="177800" cy="17780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/>
                  <a:t>   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99B8098-EC29-42A6-9BF7-F63A0E3DB825}"/>
                  </a:ext>
                </a:extLst>
              </p:cNvPr>
              <p:cNvSpPr/>
              <p:nvPr/>
            </p:nvSpPr>
            <p:spPr>
              <a:xfrm>
                <a:off x="5790876" y="4089399"/>
                <a:ext cx="479750" cy="47015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85D0070-1F04-40AD-93A4-96AD9E5BC5FA}"/>
                </a:ext>
              </a:extLst>
            </p:cNvPr>
            <p:cNvGrpSpPr/>
            <p:nvPr/>
          </p:nvGrpSpPr>
          <p:grpSpPr>
            <a:xfrm>
              <a:off x="9672488" y="3787573"/>
              <a:ext cx="416222" cy="407898"/>
              <a:chOff x="5790876" y="4089399"/>
              <a:chExt cx="479750" cy="470155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28108FE-C388-4133-AC50-D60F38B1FFE5}"/>
                  </a:ext>
                </a:extLst>
              </p:cNvPr>
              <p:cNvSpPr/>
              <p:nvPr/>
            </p:nvSpPr>
            <p:spPr>
              <a:xfrm>
                <a:off x="5942013" y="4241800"/>
                <a:ext cx="177800" cy="17780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/>
                  <a:t>   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258B316-CC49-4A84-A85B-F36BDC194E34}"/>
                  </a:ext>
                </a:extLst>
              </p:cNvPr>
              <p:cNvSpPr/>
              <p:nvPr/>
            </p:nvSpPr>
            <p:spPr>
              <a:xfrm>
                <a:off x="5790876" y="4089399"/>
                <a:ext cx="479750" cy="47015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44ABBD8-58F7-451D-B2B5-299C9A046509}"/>
                </a:ext>
              </a:extLst>
            </p:cNvPr>
            <p:cNvSpPr txBox="1"/>
            <p:nvPr/>
          </p:nvSpPr>
          <p:spPr>
            <a:xfrm>
              <a:off x="9880600" y="5270500"/>
              <a:ext cx="1054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1400" spc="-150" dirty="0">
                  <a:latin typeface="Gotham Bold" pitchFamily="50" charset="0"/>
                  <a:cs typeface="Gotham Bold" pitchFamily="50" charset="0"/>
                </a:rPr>
                <a:t>10</a:t>
              </a:r>
            </a:p>
            <a:p>
              <a:pPr algn="r"/>
              <a:r>
                <a:rPr lang="en-AU" sz="1400" spc="-150" dirty="0">
                  <a:latin typeface="Gotham Bold" pitchFamily="50" charset="0"/>
                  <a:cs typeface="Gotham Bold" pitchFamily="50" charset="0"/>
                </a:rPr>
                <a:t>Time (Sec)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20DC215-FD81-468B-8E66-2A1C12867B0A}"/>
                </a:ext>
              </a:extLst>
            </p:cNvPr>
            <p:cNvGrpSpPr/>
            <p:nvPr/>
          </p:nvGrpSpPr>
          <p:grpSpPr>
            <a:xfrm>
              <a:off x="2359440" y="3776775"/>
              <a:ext cx="416223" cy="407898"/>
              <a:chOff x="5790876" y="4089400"/>
              <a:chExt cx="479751" cy="470155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0000F46-194A-4B5A-8734-89FE6F88455B}"/>
                  </a:ext>
                </a:extLst>
              </p:cNvPr>
              <p:cNvSpPr/>
              <p:nvPr/>
            </p:nvSpPr>
            <p:spPr>
              <a:xfrm>
                <a:off x="5942013" y="4241800"/>
                <a:ext cx="177800" cy="17780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/>
                  <a:t>   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49510C56-5212-4BBE-A0A0-95F2FADE2520}"/>
                  </a:ext>
                </a:extLst>
              </p:cNvPr>
              <p:cNvSpPr/>
              <p:nvPr/>
            </p:nvSpPr>
            <p:spPr>
              <a:xfrm>
                <a:off x="5790876" y="4089400"/>
                <a:ext cx="479751" cy="470155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476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Digital signs peak brain responses five times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640882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OMA study conducted by Neuro-Insight, </a:t>
            </a:r>
            <a:r>
              <a:rPr lang="en-US" sz="8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Neuro Impact of Out of Home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, September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814004"/>
            <a:ext cx="994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On average, digital signs peak memory and emotion more times during a typical exposure than classic signs.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58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41" y="418807"/>
            <a:ext cx="8441097" cy="549275"/>
          </a:xfrm>
        </p:spPr>
        <p:txBody>
          <a:bodyPr anchor="t">
            <a:noAutofit/>
          </a:bodyPr>
          <a:lstStyle/>
          <a:p>
            <a:r>
              <a:rPr lang="en-AU" sz="3600" dirty="0">
                <a:solidFill>
                  <a:srgbClr val="6C6B6A"/>
                </a:solidFill>
                <a:latin typeface="Gotham Bold" pitchFamily="50" charset="0"/>
                <a:cs typeface="Gotham Bold" pitchFamily="50" charset="0"/>
              </a:rPr>
              <a:t>Digital has 63 per cent higher average impact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365E5-04E4-4F69-8ECF-7C41A1B36A2B}"/>
              </a:ext>
            </a:extLst>
          </p:cNvPr>
          <p:cNvSpPr txBox="1"/>
          <p:nvPr/>
        </p:nvSpPr>
        <p:spPr>
          <a:xfrm>
            <a:off x="343674" y="6635271"/>
            <a:ext cx="116303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OMA study conducted by Neuro-Insight, </a:t>
            </a:r>
            <a:r>
              <a:rPr lang="en-US" sz="800" i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Neuro Impact of Out of Home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, September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42F90-8F2B-4241-A1F0-EB8CB607EE8C}"/>
              </a:ext>
            </a:extLst>
          </p:cNvPr>
          <p:cNvSpPr txBox="1"/>
          <p:nvPr/>
        </p:nvSpPr>
        <p:spPr>
          <a:xfrm>
            <a:off x="429938" y="1814004"/>
            <a:ext cx="9947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Digital compared to classic at an index of 100 showing the range of impact for both formats. 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747079-B846-4C10-9497-4E9382FE6F66}"/>
              </a:ext>
            </a:extLst>
          </p:cNvPr>
          <p:cNvGrpSpPr/>
          <p:nvPr/>
        </p:nvGrpSpPr>
        <p:grpSpPr>
          <a:xfrm>
            <a:off x="1236728" y="2177590"/>
            <a:ext cx="9509569" cy="4348787"/>
            <a:chOff x="752672" y="1496900"/>
            <a:chExt cx="10601127" cy="484796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5A2581F-5E3E-4F5E-A96B-2AD12D4BCE15}"/>
                </a:ext>
              </a:extLst>
            </p:cNvPr>
            <p:cNvSpPr/>
            <p:nvPr/>
          </p:nvSpPr>
          <p:spPr>
            <a:xfrm>
              <a:off x="2316843" y="6095853"/>
              <a:ext cx="2819400" cy="247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600" spc="-150" dirty="0">
                  <a:solidFill>
                    <a:schemeClr val="tx1"/>
                  </a:solidFill>
                  <a:latin typeface="Gotham Bold" pitchFamily="50" charset="0"/>
                  <a:ea typeface="+mj-ea"/>
                  <a:cs typeface="Gotham Bold" pitchFamily="50" charset="0"/>
                </a:rPr>
                <a:t>CLASSIC</a:t>
              </a: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otham Narrow Bold" pitchFamily="50" charset="0"/>
                </a:rPr>
                <a:t> – ALL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B2EE8B1-8DDA-4398-8D52-EE6E88C9AAED}"/>
                </a:ext>
              </a:extLst>
            </p:cNvPr>
            <p:cNvSpPr/>
            <p:nvPr/>
          </p:nvSpPr>
          <p:spPr>
            <a:xfrm>
              <a:off x="7077075" y="6097213"/>
              <a:ext cx="2819400" cy="2476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600" spc="-150" dirty="0">
                  <a:solidFill>
                    <a:schemeClr val="tx1"/>
                  </a:solidFill>
                  <a:latin typeface="Gotham Bold" pitchFamily="50" charset="0"/>
                  <a:ea typeface="+mj-ea"/>
                  <a:cs typeface="Gotham Bold" pitchFamily="50" charset="0"/>
                </a:rPr>
                <a:t>DIGITAL</a:t>
              </a: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otham Narrow Bold" pitchFamily="50" charset="0"/>
                </a:rPr>
                <a:t> – ALL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DB14642-5099-4E18-9B99-66D67B185A61}"/>
                </a:ext>
              </a:extLst>
            </p:cNvPr>
            <p:cNvCxnSpPr/>
            <p:nvPr/>
          </p:nvCxnSpPr>
          <p:spPr>
            <a:xfrm>
              <a:off x="838200" y="5963772"/>
              <a:ext cx="105155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B6C358-5474-45A0-9BEA-B17918D2DB7E}"/>
                </a:ext>
              </a:extLst>
            </p:cNvPr>
            <p:cNvSpPr/>
            <p:nvPr/>
          </p:nvSpPr>
          <p:spPr>
            <a:xfrm>
              <a:off x="1333387" y="3963619"/>
              <a:ext cx="1523999" cy="6468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2400" spc="-300" dirty="0">
                  <a:solidFill>
                    <a:schemeClr val="tx1"/>
                  </a:solidFill>
                  <a:latin typeface="Gotham Bold" pitchFamily="50" charset="0"/>
                  <a:ea typeface="+mj-ea"/>
                  <a:cs typeface="Gotham Bold" pitchFamily="50" charset="0"/>
                </a:rPr>
                <a:t>100</a:t>
              </a:r>
              <a:endParaRPr lang="en-AU" sz="3200" spc="-300" dirty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B6E2E0-DA61-4A93-82D2-3D7DD89B7527}"/>
                </a:ext>
              </a:extLst>
            </p:cNvPr>
            <p:cNvGrpSpPr/>
            <p:nvPr/>
          </p:nvGrpSpPr>
          <p:grpSpPr>
            <a:xfrm>
              <a:off x="2876550" y="2440832"/>
              <a:ext cx="1657350" cy="3495673"/>
              <a:chOff x="2876550" y="2260459"/>
              <a:chExt cx="1657350" cy="3495673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7346927-A3BD-4EC7-BA05-B2A7FEF7A668}"/>
                  </a:ext>
                </a:extLst>
              </p:cNvPr>
              <p:cNvSpPr/>
              <p:nvPr/>
            </p:nvSpPr>
            <p:spPr>
              <a:xfrm>
                <a:off x="2876550" y="2816004"/>
                <a:ext cx="1657350" cy="2381225"/>
              </a:xfrm>
              <a:prstGeom prst="rect">
                <a:avLst/>
              </a:prstGeom>
              <a:solidFill>
                <a:srgbClr val="F3E2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 Narrow Bold" pitchFamily="50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B7A8B23-3B5C-4FDC-A139-A0C1814880BD}"/>
                  </a:ext>
                </a:extLst>
              </p:cNvPr>
              <p:cNvSpPr/>
              <p:nvPr/>
            </p:nvSpPr>
            <p:spPr>
              <a:xfrm>
                <a:off x="2943225" y="2260459"/>
                <a:ext cx="1524001" cy="6468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2400" spc="-300" dirty="0">
                    <a:solidFill>
                      <a:schemeClr val="tx1"/>
                    </a:solidFill>
                    <a:latin typeface="Gotham Bold" pitchFamily="50" charset="0"/>
                    <a:ea typeface="+mj-ea"/>
                    <a:cs typeface="Gotham Bold" pitchFamily="50" charset="0"/>
                  </a:rPr>
                  <a:t>172</a:t>
                </a:r>
                <a:endParaRPr lang="en-AU" sz="3600" spc="-300" dirty="0">
                  <a:solidFill>
                    <a:schemeClr val="tx1"/>
                  </a:solidFill>
                  <a:latin typeface="Gotham Bold" pitchFamily="50" charset="0"/>
                  <a:ea typeface="+mj-ea"/>
                  <a:cs typeface="Gotham Bold" pitchFamily="50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08BA99B-E842-456C-AC4B-31D302E7D060}"/>
                  </a:ext>
                </a:extLst>
              </p:cNvPr>
              <p:cNvSpPr/>
              <p:nvPr/>
            </p:nvSpPr>
            <p:spPr>
              <a:xfrm>
                <a:off x="2943225" y="5109327"/>
                <a:ext cx="1524001" cy="6468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2400" spc="-300" dirty="0">
                    <a:solidFill>
                      <a:schemeClr val="tx1"/>
                    </a:solidFill>
                    <a:latin typeface="Gotham Bold" pitchFamily="50" charset="0"/>
                    <a:ea typeface="+mj-ea"/>
                    <a:cs typeface="Gotham Bold" pitchFamily="50" charset="0"/>
                  </a:rPr>
                  <a:t>72</a:t>
                </a:r>
                <a:endParaRPr lang="en-AU" sz="3600" spc="-300" dirty="0">
                  <a:solidFill>
                    <a:schemeClr val="tx1"/>
                  </a:solidFill>
                  <a:latin typeface="Gotham Bold" pitchFamily="50" charset="0"/>
                  <a:ea typeface="+mj-ea"/>
                  <a:cs typeface="Gotham Bold" pitchFamily="50" charset="0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AD15D95-49E7-4AA3-A756-78A61862714F}"/>
                </a:ext>
              </a:extLst>
            </p:cNvPr>
            <p:cNvSpPr/>
            <p:nvPr/>
          </p:nvSpPr>
          <p:spPr>
            <a:xfrm>
              <a:off x="6035085" y="2962568"/>
              <a:ext cx="1523999" cy="6468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2400" spc="-300" dirty="0">
                  <a:solidFill>
                    <a:schemeClr val="tx1"/>
                  </a:solidFill>
                  <a:latin typeface="Gotham Bold" pitchFamily="50" charset="0"/>
                  <a:ea typeface="+mj-ea"/>
                  <a:cs typeface="Gotham Bold" pitchFamily="50" charset="0"/>
                </a:rPr>
                <a:t>163</a:t>
              </a:r>
              <a:endParaRPr lang="en-AU" sz="3200" spc="-300" dirty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3DB4064-060E-4636-A061-0E114608752A}"/>
                </a:ext>
              </a:extLst>
            </p:cNvPr>
            <p:cNvGrpSpPr/>
            <p:nvPr/>
          </p:nvGrpSpPr>
          <p:grpSpPr>
            <a:xfrm>
              <a:off x="7658102" y="1496900"/>
              <a:ext cx="1657350" cy="4016628"/>
              <a:chOff x="7658102" y="1316527"/>
              <a:chExt cx="1657350" cy="401662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D34376D-1890-448A-9E65-FA5BB9B4BCCE}"/>
                  </a:ext>
                </a:extLst>
              </p:cNvPr>
              <p:cNvSpPr/>
              <p:nvPr/>
            </p:nvSpPr>
            <p:spPr>
              <a:xfrm>
                <a:off x="7658102" y="1875361"/>
                <a:ext cx="1657350" cy="288532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otham Narrow Bold" pitchFamily="50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514870F-A0C9-4A90-9460-A6E0706143D0}"/>
                  </a:ext>
                </a:extLst>
              </p:cNvPr>
              <p:cNvSpPr/>
              <p:nvPr/>
            </p:nvSpPr>
            <p:spPr>
              <a:xfrm>
                <a:off x="7724775" y="1316527"/>
                <a:ext cx="1524001" cy="6468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2400" spc="-300" dirty="0">
                    <a:solidFill>
                      <a:schemeClr val="tx1"/>
                    </a:solidFill>
                    <a:latin typeface="Gotham Bold" pitchFamily="50" charset="0"/>
                    <a:ea typeface="+mj-ea"/>
                    <a:cs typeface="Gotham Bold" pitchFamily="50" charset="0"/>
                  </a:rPr>
                  <a:t>254</a:t>
                </a:r>
                <a:endParaRPr lang="en-AU" sz="4000" spc="-300" dirty="0">
                  <a:solidFill>
                    <a:schemeClr val="tx1"/>
                  </a:solidFill>
                  <a:latin typeface="Gotham Bold" pitchFamily="50" charset="0"/>
                  <a:ea typeface="+mj-ea"/>
                  <a:cs typeface="Gotham Bold" pitchFamily="50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02425ED-E0E8-4767-86B4-E040974F2A7C}"/>
                  </a:ext>
                </a:extLst>
              </p:cNvPr>
              <p:cNvSpPr/>
              <p:nvPr/>
            </p:nvSpPr>
            <p:spPr>
              <a:xfrm>
                <a:off x="7724775" y="4686350"/>
                <a:ext cx="1524001" cy="6468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2400" spc="-300" dirty="0">
                    <a:solidFill>
                      <a:schemeClr val="tx1"/>
                    </a:solidFill>
                    <a:latin typeface="Gotham Bold" pitchFamily="50" charset="0"/>
                    <a:ea typeface="+mj-ea"/>
                    <a:cs typeface="Gotham Bold" pitchFamily="50" charset="0"/>
                  </a:rPr>
                  <a:t>98</a:t>
                </a:r>
                <a:endParaRPr lang="en-AU" sz="3200" spc="-300" dirty="0">
                  <a:solidFill>
                    <a:schemeClr val="tx1"/>
                  </a:solidFill>
                  <a:latin typeface="Gotham Bold" pitchFamily="50" charset="0"/>
                  <a:ea typeface="+mj-ea"/>
                  <a:cs typeface="Gotham Bold" pitchFamily="50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F355DFD-66D9-4C2E-86A0-8F6700644257}"/>
                </a:ext>
              </a:extLst>
            </p:cNvPr>
            <p:cNvGrpSpPr/>
            <p:nvPr/>
          </p:nvGrpSpPr>
          <p:grpSpPr>
            <a:xfrm>
              <a:off x="1824191" y="4562321"/>
              <a:ext cx="2709709" cy="0"/>
              <a:chOff x="6581931" y="3162748"/>
              <a:chExt cx="2709709" cy="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158EEAB-9F3B-4269-B284-8ACC3208EB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931" y="3162748"/>
                <a:ext cx="1088554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99BECBA-4211-40F8-80FA-7EA574DAE4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2865" y="3162748"/>
                <a:ext cx="162877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FD57AF-157A-462D-87C6-1B831A341590}"/>
                </a:ext>
              </a:extLst>
            </p:cNvPr>
            <p:cNvSpPr txBox="1"/>
            <p:nvPr/>
          </p:nvSpPr>
          <p:spPr>
            <a:xfrm>
              <a:off x="752672" y="5587796"/>
              <a:ext cx="17930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pc="-150" dirty="0">
                  <a:latin typeface="Gotham Bold" pitchFamily="50" charset="0"/>
                  <a:ea typeface="+mj-ea"/>
                  <a:cs typeface="Gotham Bold" pitchFamily="50" charset="0"/>
                </a:rPr>
                <a:t>INDEX</a:t>
              </a:r>
              <a:endParaRPr lang="en-AU" sz="2000" spc="-150" dirty="0">
                <a:latin typeface="Gotham Bold" pitchFamily="50" charset="0"/>
                <a:ea typeface="+mj-ea"/>
                <a:cs typeface="Gotham Bold" pitchFamily="50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26C76D0-A34D-4A08-B5F4-7F2069061970}"/>
                </a:ext>
              </a:extLst>
            </p:cNvPr>
            <p:cNvGrpSpPr/>
            <p:nvPr/>
          </p:nvGrpSpPr>
          <p:grpSpPr>
            <a:xfrm>
              <a:off x="6593671" y="3552671"/>
              <a:ext cx="2697969" cy="0"/>
              <a:chOff x="6593671" y="3162748"/>
              <a:chExt cx="2697969" cy="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83C69E9-CA94-4DB3-8091-400643C598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3671" y="3162748"/>
                <a:ext cx="1084434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88AF4DA-169B-4B0A-B64B-E29B4D51C9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2865" y="3162748"/>
                <a:ext cx="162877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0399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473D043456144BF929F0E95F448E8" ma:contentTypeVersion="16" ma:contentTypeDescription="Create a new document." ma:contentTypeScope="" ma:versionID="9dd27148337e69d1188d777999b74cf9">
  <xsd:schema xmlns:xsd="http://www.w3.org/2001/XMLSchema" xmlns:xs="http://www.w3.org/2001/XMLSchema" xmlns:p="http://schemas.microsoft.com/office/2006/metadata/properties" xmlns:ns2="42c3954e-35a4-4de2-b5da-b6ff06a13f44" xmlns:ns3="d031af82-cd7e-4faa-8cfe-eb022cee2fe2" targetNamespace="http://schemas.microsoft.com/office/2006/metadata/properties" ma:root="true" ma:fieldsID="4b1635f882cac03c3b27985a1c4e52f0" ns2:_="" ns3:_="">
    <xsd:import namespace="42c3954e-35a4-4de2-b5da-b6ff06a13f44"/>
    <xsd:import namespace="d031af82-cd7e-4faa-8cfe-eb022cee2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charmaine" minOccurs="0"/>
                <xsd:element ref="ns2:charmaine0" minOccurs="0"/>
                <xsd:element ref="ns2:Charmain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3954e-35a4-4de2-b5da-b6ff06a13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charmaine" ma:index="21" nillable="true" ma:displayName="charmaine " ma:description="will need to be packaged with the short one" ma:format="Dropdown" ma:internalName="charmaine">
      <xsd:simpleType>
        <xsd:restriction base="dms:Text">
          <xsd:maxLength value="255"/>
        </xsd:restriction>
      </xsd:simpleType>
    </xsd:element>
    <xsd:element name="charmaine0" ma:index="22" nillable="true" ma:displayName="charmaine" ma:description="one minute version doesn't end well very jerky repetititve end " ma:format="Dropdown" ma:internalName="charmaine0">
      <xsd:simpleType>
        <xsd:restriction base="dms:Text">
          <xsd:maxLength value="255"/>
        </xsd:restriction>
      </xsd:simpleType>
    </xsd:element>
    <xsd:element name="Charmaine1" ma:index="23" nillable="true" ma:displayName="Charmaine" ma:description="comparison starts off with the chart as the still before the video" ma:format="Dropdown" ma:internalName="Charmaine1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1af82-cd7e-4faa-8cfe-eb022cee2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rmaine1 xmlns="42c3954e-35a4-4de2-b5da-b6ff06a13f44" xsi:nil="true"/>
    <charmaine xmlns="42c3954e-35a4-4de2-b5da-b6ff06a13f44" xsi:nil="true"/>
    <charmaine0 xmlns="42c3954e-35a4-4de2-b5da-b6ff06a13f44" xsi:nil="true"/>
  </documentManagement>
</p:properties>
</file>

<file path=customXml/itemProps1.xml><?xml version="1.0" encoding="utf-8"?>
<ds:datastoreItem xmlns:ds="http://schemas.openxmlformats.org/officeDocument/2006/customXml" ds:itemID="{9962E95C-BD24-430F-AE1B-78E8152DE2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3954e-35a4-4de2-b5da-b6ff06a13f44"/>
    <ds:schemaRef ds:uri="d031af82-cd7e-4faa-8cfe-eb022cee2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133438-3910-4C8E-896F-2B25E34418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5A103E-3FDE-47D4-81B8-3064A7D7D7C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2c3954e-35a4-4de2-b5da-b6ff06a13f44"/>
    <ds:schemaRef ds:uri="http://schemas.microsoft.com/office/2006/documentManagement/types"/>
    <ds:schemaRef ds:uri="d031af82-cd7e-4faa-8cfe-eb022cee2fe2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43875</TotalTime>
  <Words>867</Words>
  <Application>Microsoft Office PowerPoint</Application>
  <PresentationFormat>Widescreen</PresentationFormat>
  <Paragraphs>117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Baskerville</vt:lpstr>
      <vt:lpstr>Calibri</vt:lpstr>
      <vt:lpstr>Gotham Bold</vt:lpstr>
      <vt:lpstr>Gotham Book</vt:lpstr>
      <vt:lpstr>Gotham Medium</vt:lpstr>
      <vt:lpstr>Gotham Narrow Bold</vt:lpstr>
      <vt:lpstr>Verdana</vt:lpstr>
      <vt:lpstr>1_OMA slides - basic Full expression logo</vt:lpstr>
      <vt:lpstr>Special edition: The Neuro Impact of Out of Home</vt:lpstr>
      <vt:lpstr>PowerPoint Presentation</vt:lpstr>
      <vt:lpstr>PowerPoint Presentation</vt:lpstr>
      <vt:lpstr>The Neuro Impact Factor formula</vt:lpstr>
      <vt:lpstr>Neuro Impact Factor correlates  86 per cent to sales</vt:lpstr>
      <vt:lpstr>Best performing ads score higher for memory and emotion</vt:lpstr>
      <vt:lpstr>Classic signs peak brain responses four times*</vt:lpstr>
      <vt:lpstr>Digital signs peak brain responses five times</vt:lpstr>
      <vt:lpstr>Digital has 63 per cent higher average impact</vt:lpstr>
      <vt:lpstr>Classic and digital side-by-side comparison</vt:lpstr>
      <vt:lpstr>Use classic and digital Out of Home together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Emma Ward</cp:lastModifiedBy>
  <cp:revision>748</cp:revision>
  <cp:lastPrinted>2019-01-28T22:31:37Z</cp:lastPrinted>
  <dcterms:created xsi:type="dcterms:W3CDTF">2018-11-28T03:58:55Z</dcterms:created>
  <dcterms:modified xsi:type="dcterms:W3CDTF">2021-09-30T02:44:24Z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8EA08666-5884-4550-84A7-4F231D4736FB</vt:lpwstr>
  </property>
  <property fmtid="{D5CDD505-2E9C-101B-9397-08002B2CF9AE}" pid="3" name="ArticulatePath">
    <vt:lpwstr>FINAL_AOOH_March</vt:lpwstr>
  </property>
  <property fmtid="{D5CDD505-2E9C-101B-9397-08002B2CF9AE}" pid="4" name="ContentTypeId">
    <vt:lpwstr>0x010100ACF473D043456144BF929F0E95F448E8</vt:lpwstr>
  </property>
  <property fmtid="{D5CDD505-2E9C-101B-9397-08002B2CF9AE}" pid="5" name="Order">
    <vt:r8>9747700</vt:r8>
  </property>
</Properties>
</file>