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  <p:sldMasterId id="2147483732" r:id="rId2"/>
  </p:sldMasterIdLst>
  <p:notesMasterIdLst>
    <p:notesMasterId r:id="rId9"/>
  </p:notesMasterIdLst>
  <p:handoutMasterIdLst>
    <p:handoutMasterId r:id="rId10"/>
  </p:handoutMasterIdLst>
  <p:sldIdLst>
    <p:sldId id="343" r:id="rId3"/>
    <p:sldId id="356" r:id="rId4"/>
    <p:sldId id="844" r:id="rId5"/>
    <p:sldId id="362" r:id="rId6"/>
    <p:sldId id="845" r:id="rId7"/>
    <p:sldId id="266" r:id="rId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836"/>
    <a:srgbClr val="E5372D"/>
    <a:srgbClr val="F92D7D"/>
    <a:srgbClr val="EE8638"/>
    <a:srgbClr val="6396A5"/>
    <a:srgbClr val="F2B8C7"/>
    <a:srgbClr val="20AA4D"/>
    <a:srgbClr val="FFC30B"/>
    <a:srgbClr val="003D69"/>
    <a:srgbClr val="55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33"/>
    <p:restoredTop sz="83259" autoAdjust="0"/>
  </p:normalViewPr>
  <p:slideViewPr>
    <p:cSldViewPr snapToGrid="0" snapToObjects="1" showGuides="1">
      <p:cViewPr varScale="1">
        <p:scale>
          <a:sx n="80" d="100"/>
          <a:sy n="80" d="100"/>
        </p:scale>
        <p:origin x="552" y="60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23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notesViewPr>
    <p:cSldViewPr snapToGrid="0" snapToObjects="1" showGuides="1">
      <p:cViewPr varScale="1">
        <p:scale>
          <a:sx n="69" d="100"/>
          <a:sy n="69" d="100"/>
        </p:scale>
        <p:origin x="326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399811006736023E-2"/>
          <c:y val="0.11859863151538641"/>
          <c:w val="0.86356714568834181"/>
          <c:h val="0.6501007018025274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OOH Audience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06-4571-8CC7-80D216E9199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C06-4571-8CC7-80D216E9199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C06-4571-8CC7-80D216E9199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C06-4571-8CC7-80D216E9199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C06-4571-8CC7-80D216E9199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C06-4571-8CC7-80D216E9199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C06-4571-8CC7-80D216E9199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C06-4571-8CC7-80D216E9199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06-4571-8CC7-80D216E9199C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AU" sz="2400" b="0" i="0" u="none" strike="noStrike" kern="1200" baseline="0">
                      <a:solidFill>
                        <a:srgbClr val="00B050"/>
                      </a:solidFill>
                      <a:latin typeface="Gotham Bold" pitchFamily="50" charset="0"/>
                      <a:ea typeface="+mn-ea"/>
                      <a:cs typeface="Gotham Bold" pitchFamily="50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7C06-4571-8CC7-80D216E919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00B050"/>
                    </a:solidFill>
                    <a:latin typeface="Gotham Book" pitchFamily="50" charset="0"/>
                    <a:ea typeface="+mn-ea"/>
                    <a:cs typeface="Gotham Book" pitchFamily="50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Sheet1!$B$2:$B$11</c:f>
              <c:numCache>
                <c:formatCode>0.0%</c:formatCode>
                <c:ptCount val="10"/>
                <c:pt idx="0" formatCode="0%">
                  <c:v>0</c:v>
                </c:pt>
                <c:pt idx="1">
                  <c:v>4.0999999999999925E-2</c:v>
                </c:pt>
                <c:pt idx="2">
                  <c:v>7.2230000000000016E-2</c:v>
                </c:pt>
                <c:pt idx="3">
                  <c:v>9.2602370000000045E-2</c:v>
                </c:pt>
                <c:pt idx="4">
                  <c:v>0.13193605531999997</c:v>
                </c:pt>
                <c:pt idx="5">
                  <c:v>0.17042188120087998</c:v>
                </c:pt>
                <c:pt idx="6">
                  <c:v>0.2031936938745047</c:v>
                </c:pt>
                <c:pt idx="7">
                  <c:v>0.22966395513974369</c:v>
                </c:pt>
                <c:pt idx="8">
                  <c:v>0.25671656215281802</c:v>
                </c:pt>
                <c:pt idx="9">
                  <c:v>0.28687775964448559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C06-4571-8CC7-80D216E9199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Population</c:v>
                </c:pt>
              </c:strCache>
            </c:strRef>
          </c:tx>
          <c:spPr>
            <a:ln w="28575" cap="rnd">
              <a:solidFill>
                <a:srgbClr val="EF5BA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06-4571-8CC7-80D216E9199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C06-4571-8CC7-80D216E9199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C06-4571-8CC7-80D216E9199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C06-4571-8CC7-80D216E9199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C06-4571-8CC7-80D216E9199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C06-4571-8CC7-80D216E9199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C06-4571-8CC7-80D216E9199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C06-4571-8CC7-80D216E9199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C06-4571-8CC7-80D216E9199C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AU" sz="2400" b="0" i="0" u="none" strike="noStrike" kern="1200" baseline="0">
                      <a:solidFill>
                        <a:srgbClr val="BE236C"/>
                      </a:solidFill>
                      <a:latin typeface="Gotham Bold" pitchFamily="50" charset="0"/>
                      <a:ea typeface="+mn-ea"/>
                      <a:cs typeface="Gotham Bold" pitchFamily="50" charset="0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7C06-4571-8CC7-80D216E919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rgbClr val="BE236C"/>
                    </a:solidFill>
                    <a:latin typeface="Gotham Book" pitchFamily="50" charset="0"/>
                    <a:ea typeface="+mn-ea"/>
                    <a:cs typeface="Gotham Book" pitchFamily="50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Sheet1!$C$2:$C$11</c:f>
              <c:numCache>
                <c:formatCode>0.0%</c:formatCode>
                <c:ptCount val="10"/>
                <c:pt idx="0" formatCode="0%">
                  <c:v>0</c:v>
                </c:pt>
                <c:pt idx="1">
                  <c:v>3.6386871132633836E-2</c:v>
                </c:pt>
                <c:pt idx="2">
                  <c:v>5.555555555555558E-2</c:v>
                </c:pt>
                <c:pt idx="3">
                  <c:v>6.23486682808716E-2</c:v>
                </c:pt>
                <c:pt idx="4">
                  <c:v>8.1113801452784573E-2</c:v>
                </c:pt>
                <c:pt idx="5">
                  <c:v>0.10875706214689274</c:v>
                </c:pt>
                <c:pt idx="6">
                  <c:v>0.12967446865751953</c:v>
                </c:pt>
                <c:pt idx="7">
                  <c:v>0.14887893462469726</c:v>
                </c:pt>
                <c:pt idx="8">
                  <c:v>0.17070763438256642</c:v>
                </c:pt>
                <c:pt idx="9">
                  <c:v>0.18826824889830496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C06-4571-8CC7-80D216E9199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74681344"/>
        <c:axId val="74695424"/>
      </c:lineChart>
      <c:catAx>
        <c:axId val="74681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9"/>
                </a:solidFill>
                <a:latin typeface="Gotham Book" pitchFamily="50" charset="0"/>
                <a:ea typeface="+mn-ea"/>
                <a:cs typeface="Gotham Book" pitchFamily="50" charset="0"/>
              </a:defRPr>
            </a:pPr>
            <a:endParaRPr lang="en-US"/>
          </a:p>
        </c:txPr>
        <c:crossAx val="74695424"/>
        <c:crosses val="autoZero"/>
        <c:auto val="1"/>
        <c:lblAlgn val="ctr"/>
        <c:lblOffset val="100"/>
        <c:noMultiLvlLbl val="0"/>
      </c:catAx>
      <c:valAx>
        <c:axId val="74695424"/>
        <c:scaling>
          <c:orientation val="minMax"/>
          <c:max val="0.30000000000000004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4681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3D69"/>
                </a:solidFill>
                <a:latin typeface="Gotham Book" pitchFamily="50" charset="0"/>
                <a:ea typeface="+mn-ea"/>
                <a:cs typeface="Gotham Book" pitchFamily="50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3D69"/>
                </a:solidFill>
                <a:latin typeface="Gotham Book" pitchFamily="50" charset="0"/>
                <a:ea typeface="+mn-ea"/>
                <a:cs typeface="Gotham Book" pitchFamily="50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7.3783224940358744E-2"/>
          <c:y val="0.87045272808806695"/>
          <c:w val="0.83778706905856992"/>
          <c:h val="0.10052148466051848"/>
        </c:manualLayout>
      </c:layout>
      <c:overlay val="1"/>
      <c:spPr>
        <a:noFill/>
        <a:ln>
          <a:solidFill>
            <a:schemeClr val="bg1">
              <a:alpha val="96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Gotham Book" pitchFamily="50" charset="0"/>
              <a:ea typeface="+mn-ea"/>
              <a:cs typeface="Gotham Book" pitchFamily="50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Georgia" panose="02040502050405020303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036686-C3B7-F646-A730-332E518D0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E2661-0A28-2B4F-B53D-C4EB241344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011D1-4DAC-5E41-B814-278876A048E6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AC27B6-A72C-0C49-A86D-667D5DA03C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78EA07-C3F6-3746-A9AA-81E50FF6F2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FEC94-71BF-4B43-BFE6-4E9F7F05B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64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DF1D4-9FD9-0742-AEFA-26ADAE7E25CD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8794D-72FC-8A48-A509-F61C0F60D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0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90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87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42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3867-8D40-0F47-AF69-8A4B050DB603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874713" y="441325"/>
            <a:ext cx="3827916" cy="2882446"/>
          </a:xfrm>
        </p:spPr>
        <p:txBody>
          <a:bodyPr anchor="b">
            <a:normAutofit/>
          </a:bodyPr>
          <a:lstStyle>
            <a:lvl1pPr algn="l">
              <a:defRPr sz="4000" b="1" i="0"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9F660-8852-B344-BDE0-D30C3DCD9A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3802742"/>
            <a:ext cx="3827916" cy="1455057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7241D2-6220-3C4B-AF57-9B0F5CD52A88}"/>
              </a:ext>
            </a:extLst>
          </p:cNvPr>
          <p:cNvCxnSpPr>
            <a:cxnSpLocks/>
          </p:cNvCxnSpPr>
          <p:nvPr userDrawn="1"/>
        </p:nvCxnSpPr>
        <p:spPr>
          <a:xfrm>
            <a:off x="874713" y="3541486"/>
            <a:ext cx="2216445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684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panel -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989138"/>
            <a:ext cx="10442575" cy="4140199"/>
          </a:xfrm>
        </p:spPr>
        <p:txBody>
          <a:bodyPr numCol="2" spcCol="540000">
            <a:no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45720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Bullets 2 column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413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text panel -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874713" y="1989138"/>
            <a:ext cx="10442575" cy="4140352"/>
          </a:xfrm>
        </p:spPr>
        <p:txBody>
          <a:bodyPr numCol="3" spcCol="360000">
            <a:no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4pPr>
            <a:lvl5pPr marL="0" indent="0" fontAlgn="t" latinLnBrk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5pPr>
          </a:lstStyle>
          <a:p>
            <a:pPr lvl="0"/>
            <a:r>
              <a:rPr lang="en-US" dirty="0"/>
              <a:t>3column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92758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5C2F5-2DB6-CA4A-B1B4-68144D942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10/23/2019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F97FA9-32CB-FF48-87E7-B71AA7C2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2BA41-6C69-3549-A671-C9530E6B9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14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371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B657C475-6F3A-104C-A725-9B843B582855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74713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4757160-F5C8-8E46-A6C7-0BDC39BA4C7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3" y="4016306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35CCE8D0-1962-9D43-8E05-CE4B9066F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33375"/>
            <a:ext cx="7029025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5A09DFDE-9B92-B74A-AFCD-C07794076DAD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2617404" y="1989137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7" name="Content Placeholder 31">
            <a:extLst>
              <a:ext uri="{FF2B5EF4-FFF2-40B4-BE49-F238E27FC236}">
                <a16:creationId xmlns:a16="http://schemas.microsoft.com/office/drawing/2014/main" id="{D29A61BA-FF09-0948-98EB-B422E478C93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617404" y="4016305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4DA7536-213F-184C-8A62-F79E5425ED0B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360095" y="1989137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Content Placeholder 31">
            <a:extLst>
              <a:ext uri="{FF2B5EF4-FFF2-40B4-BE49-F238E27FC236}">
                <a16:creationId xmlns:a16="http://schemas.microsoft.com/office/drawing/2014/main" id="{1CE479B5-B321-2142-9ABD-CD8A19DA64A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360095" y="4016305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3B7CB02B-E3FD-8442-9BF5-22DA77BFA63E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02786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Content Placeholder 31">
            <a:extLst>
              <a:ext uri="{FF2B5EF4-FFF2-40B4-BE49-F238E27FC236}">
                <a16:creationId xmlns:a16="http://schemas.microsoft.com/office/drawing/2014/main" id="{994A6C7A-7B2F-7043-A3C7-53557D599554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102786" y="4016306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CD6BD9C8-748D-CC4C-B93B-A500121AF3C5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845477" y="1989137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Content Placeholder 31">
            <a:extLst>
              <a:ext uri="{FF2B5EF4-FFF2-40B4-BE49-F238E27FC236}">
                <a16:creationId xmlns:a16="http://schemas.microsoft.com/office/drawing/2014/main" id="{047EDC1C-F43A-7C40-84D9-642C597CB5F9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7845477" y="4016304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93CBA220-714E-437D-AC8F-D93B7A33351D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588168" y="1981254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4" name="Content Placeholder 31">
            <a:extLst>
              <a:ext uri="{FF2B5EF4-FFF2-40B4-BE49-F238E27FC236}">
                <a16:creationId xmlns:a16="http://schemas.microsoft.com/office/drawing/2014/main" id="{829AE1FE-6C9C-4429-8AA0-58A91904A184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9588168" y="4008421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59150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quo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E263F0-3953-A545-AA32-C828AECFF061}"/>
              </a:ext>
            </a:extLst>
          </p:cNvPr>
          <p:cNvSpPr/>
          <p:nvPr userDrawn="1"/>
        </p:nvSpPr>
        <p:spPr>
          <a:xfrm>
            <a:off x="0" y="0"/>
            <a:ext cx="6096000" cy="6864006"/>
          </a:xfrm>
          <a:prstGeom prst="rect">
            <a:avLst/>
          </a:prstGeom>
          <a:solidFill>
            <a:srgbClr val="20AA4D"/>
          </a:solidFill>
          <a:ln w="28575">
            <a:solidFill>
              <a:srgbClr val="5AAA6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800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6095994" y="-6005"/>
            <a:ext cx="6096007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FC0E8D9A-4DAA-994E-98EC-27890AD73981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1863" y="638504"/>
            <a:ext cx="3999507" cy="55494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SzTx/>
              <a:buFontTx/>
              <a:buNone/>
              <a:defRPr sz="2400" b="0" i="0">
                <a:solidFill>
                  <a:srgbClr val="FFFFFF"/>
                </a:solidFill>
                <a:latin typeface="Gotham Book" panose="02000604040000020004" pitchFamily="2" charset="0"/>
                <a:ea typeface="Gotham Book" panose="02000604040000020004" pitchFamily="2" charset="0"/>
                <a:cs typeface="Gotham Book" panose="02000604040000020004" pitchFamily="2" charset="0"/>
                <a:sym typeface="Gotham Medium"/>
              </a:defRPr>
            </a:lvl1pPr>
            <a:lvl2pPr marL="653142" indent="-195942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2pPr>
            <a:lvl3pPr marL="1143000" indent="-228600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3pPr>
            <a:lvl4pPr marL="1620981" indent="-249381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4pPr>
            <a:lvl5pPr marL="2078181" indent="-249381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5pPr>
          </a:lstStyle>
          <a:p>
            <a:r>
              <a:rPr lang="en-AU" dirty="0"/>
              <a:t>Click to add text/quote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8649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E9D7BBA-8DAA-6649-BF93-74DCCEB02FF9}"/>
              </a:ext>
            </a:extLst>
          </p:cNvPr>
          <p:cNvSpPr>
            <a:spLocks noGrp="1"/>
          </p:cNvSpPr>
          <p:nvPr>
            <p:ph type="pic" sz="half" idx="14" hasCustomPrompt="1"/>
          </p:nvPr>
        </p:nvSpPr>
        <p:spPr>
          <a:xfrm>
            <a:off x="709880" y="-1"/>
            <a:ext cx="4876800" cy="61293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228600" marR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4083FA-47F8-3048-BB5E-E2A602B837B8}"/>
              </a:ext>
            </a:extLst>
          </p:cNvPr>
          <p:cNvSpPr/>
          <p:nvPr userDrawn="1"/>
        </p:nvSpPr>
        <p:spPr>
          <a:xfrm>
            <a:off x="7682755" y="3067662"/>
            <a:ext cx="1855693" cy="107578"/>
          </a:xfrm>
          <a:prstGeom prst="rect">
            <a:avLst/>
          </a:prstGeom>
          <a:solidFill>
            <a:srgbClr val="55504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12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Gotham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CF103C5-CF9C-9543-83AE-CAA5933762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48425" y="3436938"/>
            <a:ext cx="4324350" cy="26924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49D89120-2056-774E-B0AF-5FFA2A4602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8425" y="2020888"/>
            <a:ext cx="4324350" cy="898525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3200" b="1" i="0">
                <a:solidFill>
                  <a:schemeClr val="accent2"/>
                </a:solidFill>
                <a:latin typeface="Gotham Bold" panose="02000604030000020004" pitchFamily="2" charset="0"/>
              </a:defRPr>
            </a:lvl1pPr>
          </a:lstStyle>
          <a:p>
            <a:pPr lvl="0"/>
            <a:r>
              <a:rPr lang="en-US" dirty="0"/>
              <a:t>Click to edit Edit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61883E53-7589-214D-A17E-AFFA1986CF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48425" y="1564601"/>
            <a:ext cx="4324350" cy="325438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098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983183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92D078-24C4-F140-AEF7-E7E7ACC5A832}"/>
              </a:ext>
            </a:extLst>
          </p:cNvPr>
          <p:cNvSpPr/>
          <p:nvPr userDrawn="1"/>
        </p:nvSpPr>
        <p:spPr>
          <a:xfrm>
            <a:off x="0" y="-6006"/>
            <a:ext cx="12192001" cy="6864006"/>
          </a:xfrm>
          <a:prstGeom prst="rect">
            <a:avLst/>
          </a:prstGeom>
          <a:solidFill>
            <a:schemeClr val="accent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FA410E-608D-934D-AE9F-64DA39FF103B}"/>
              </a:ext>
            </a:extLst>
          </p:cNvPr>
          <p:cNvSpPr txBox="1">
            <a:spLocks/>
          </p:cNvSpPr>
          <p:nvPr userDrawn="1"/>
        </p:nvSpPr>
        <p:spPr>
          <a:xfrm>
            <a:off x="874712" y="3068638"/>
            <a:ext cx="8101013" cy="149383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2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</a:rPr>
              <a:t>Section 2</a:t>
            </a:r>
          </a:p>
        </p:txBody>
      </p:sp>
    </p:spTree>
    <p:extLst>
      <p:ext uri="{BB962C8B-B14F-4D97-AF65-F5344CB8AC3E}">
        <p14:creationId xmlns:p14="http://schemas.microsoft.com/office/powerpoint/2010/main" val="332857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-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B8C1E1-D2B3-A94C-B660-8D901A3F85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686985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611C55D-8660-EF4F-9F89-4121C39C99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4713" y="1989137"/>
            <a:ext cx="5124132" cy="413269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91B5272-194D-ED42-B4A0-D64ECA5B8B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01105" y="1989137"/>
            <a:ext cx="5195569" cy="413269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815435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357963-143F-AA4D-928D-0AB82C1364C8}"/>
              </a:ext>
            </a:extLst>
          </p:cNvPr>
          <p:cNvSpPr/>
          <p:nvPr userDrawn="1"/>
        </p:nvSpPr>
        <p:spPr>
          <a:xfrm>
            <a:off x="442913" y="0"/>
            <a:ext cx="4259716" cy="5022056"/>
          </a:xfrm>
          <a:prstGeom prst="rect">
            <a:avLst/>
          </a:prstGeom>
          <a:solidFill>
            <a:schemeClr val="accent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F43867-8D40-0F47-AF69-8A4B050DB603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874713" y="441325"/>
            <a:ext cx="3594048" cy="2882446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9F660-8852-B344-BDE0-D30C3DCD9A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3802743"/>
            <a:ext cx="3594048" cy="1219314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471020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897422-0615-194F-909B-82FE4004B9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95324" y="1736725"/>
            <a:ext cx="5562257" cy="4385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A1C527E-7F12-AD49-8F7E-D10E8192FE25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012238" y="1736724"/>
            <a:ext cx="2484438" cy="21422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40A345C-05A4-824E-8736-711852D1DA49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012239" y="3979581"/>
            <a:ext cx="2484436" cy="214224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D63C19B-569F-6E46-9314-38F6281CBAEC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92689" y="1736724"/>
            <a:ext cx="2484438" cy="21422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EECD908E-CEC6-5447-96B0-C5C0554F189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392690" y="3979581"/>
            <a:ext cx="2484436" cy="214224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79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584C4A4A-07BE-3544-A349-7DED7EBD59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12313" y="0"/>
            <a:ext cx="56796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6BD04C22-565E-E243-9968-1D3BBF353A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333375"/>
            <a:ext cx="480125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3803272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icture Placeholder 3">
            <a:extLst>
              <a:ext uri="{FF2B5EF4-FFF2-40B4-BE49-F238E27FC236}">
                <a16:creationId xmlns:a16="http://schemas.microsoft.com/office/drawing/2014/main" id="{E43BD0BB-A316-8F46-A81C-A58E8D4729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22633" y="0"/>
            <a:ext cx="4178417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1A8620A-33A9-F347-A3D6-22E37AB92385}"/>
              </a:ext>
            </a:extLst>
          </p:cNvPr>
          <p:cNvSpPr txBox="1"/>
          <p:nvPr userDrawn="1"/>
        </p:nvSpPr>
        <p:spPr>
          <a:xfrm>
            <a:off x="9334503" y="2225610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415A98-4A85-DE41-8608-1DBE02BF26CB}"/>
              </a:ext>
            </a:extLst>
          </p:cNvPr>
          <p:cNvSpPr txBox="1"/>
          <p:nvPr userDrawn="1"/>
        </p:nvSpPr>
        <p:spPr>
          <a:xfrm>
            <a:off x="9334500" y="1920049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D852372-AAB0-1343-91E6-356D3B28F6F7}"/>
              </a:ext>
            </a:extLst>
          </p:cNvPr>
          <p:cNvSpPr txBox="1"/>
          <p:nvPr userDrawn="1"/>
        </p:nvSpPr>
        <p:spPr>
          <a:xfrm>
            <a:off x="9334503" y="3387816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694691-52E9-4D4E-8FCA-152FF9BD40CE}"/>
              </a:ext>
            </a:extLst>
          </p:cNvPr>
          <p:cNvSpPr txBox="1"/>
          <p:nvPr userDrawn="1"/>
        </p:nvSpPr>
        <p:spPr>
          <a:xfrm>
            <a:off x="9334500" y="3082255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C2A2EC-919E-BF44-BAB2-D5F657B72ACC}"/>
              </a:ext>
            </a:extLst>
          </p:cNvPr>
          <p:cNvSpPr txBox="1"/>
          <p:nvPr userDrawn="1"/>
        </p:nvSpPr>
        <p:spPr>
          <a:xfrm>
            <a:off x="9334503" y="4521833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7ECB00A-5CA1-384C-87C6-61BF6ACDC93C}"/>
              </a:ext>
            </a:extLst>
          </p:cNvPr>
          <p:cNvSpPr txBox="1"/>
          <p:nvPr userDrawn="1"/>
        </p:nvSpPr>
        <p:spPr>
          <a:xfrm>
            <a:off x="9334500" y="4216272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2624736-9561-0447-B7EC-3C972D607C77}"/>
              </a:ext>
            </a:extLst>
          </p:cNvPr>
          <p:cNvSpPr txBox="1"/>
          <p:nvPr userDrawn="1"/>
        </p:nvSpPr>
        <p:spPr>
          <a:xfrm>
            <a:off x="9334503" y="5657200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DCD765-225B-4443-8D6A-931E20F754DF}"/>
              </a:ext>
            </a:extLst>
          </p:cNvPr>
          <p:cNvSpPr txBox="1"/>
          <p:nvPr userDrawn="1"/>
        </p:nvSpPr>
        <p:spPr>
          <a:xfrm>
            <a:off x="9334500" y="5351639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0B9D56F-CA81-8A41-84E9-35FA26C083ED}"/>
              </a:ext>
            </a:extLst>
          </p:cNvPr>
          <p:cNvSpPr/>
          <p:nvPr userDrawn="1"/>
        </p:nvSpPr>
        <p:spPr>
          <a:xfrm>
            <a:off x="874713" y="3179599"/>
            <a:ext cx="1855693" cy="107578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45719" tIns="36000" rIns="45719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12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Gotham"/>
              </a:defRPr>
            </a:pPr>
            <a:endParaRPr sz="120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882C4-DCF2-DE40-9691-E0937F428D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713" y="3627438"/>
            <a:ext cx="3021012" cy="27289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  <a:lvl2pPr marL="144463" indent="0">
              <a:buFontTx/>
              <a:buNone/>
              <a:tabLst/>
              <a:defRPr sz="14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F75696-92DA-524D-89AA-C23314B6D4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4713" y="948234"/>
            <a:ext cx="3021012" cy="560387"/>
          </a:xfrm>
        </p:spPr>
        <p:txBody>
          <a:bodyPr anchor="b"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DDA2AF-9005-284F-A8BA-D21C5CBA18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3" y="1673225"/>
            <a:ext cx="3021012" cy="140335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2"/>
                </a:solidFill>
                <a:latin typeface="Gotham Bold" panose="02000604030000020004" pitchFamily="2" charset="0"/>
              </a:defRPr>
            </a:lvl1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Headiing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88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ECCEDE-DCD5-5C49-8ECC-B2EF7103F2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639095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FEBB79D-267F-7642-BA6A-59A5B02F1D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55BB531-2FAD-994F-A2E3-7CB299C080E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74713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78ABDFBA-5710-AB4A-BA25-92E36B540A2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557516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08B8689C-37A6-944B-8BD8-2729F9D6340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240319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1074646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mage clu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897422-0615-194F-909B-82FE4004B9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95325" y="579863"/>
            <a:ext cx="5316264" cy="56980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44794DA-9AB5-EB4A-BCF6-0258CFBFEB1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245816" y="579863"/>
            <a:ext cx="5250858" cy="32648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23B8686-A814-B444-B9A9-1EBC80BD15C7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003473" y="4047893"/>
            <a:ext cx="2493202" cy="22300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B6E1EA7-42FB-7C47-9C8B-8B79464AB987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5816" y="4047893"/>
            <a:ext cx="2523430" cy="22300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76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luster and heading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6B1116-4E2E-7540-8B2A-1108EED1AFB6}"/>
              </a:ext>
            </a:extLst>
          </p:cNvPr>
          <p:cNvSpPr/>
          <p:nvPr userDrawn="1"/>
        </p:nvSpPr>
        <p:spPr>
          <a:xfrm>
            <a:off x="5332957" y="2085143"/>
            <a:ext cx="1816928" cy="159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952ED-1CC2-C345-9902-6E4B62F53C67}"/>
              </a:ext>
            </a:extLst>
          </p:cNvPr>
          <p:cNvSpPr/>
          <p:nvPr userDrawn="1"/>
        </p:nvSpPr>
        <p:spPr>
          <a:xfrm>
            <a:off x="7326482" y="2085143"/>
            <a:ext cx="4170193" cy="40506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C02E7E-38EF-9C4D-BB52-D150D8A1C748}"/>
              </a:ext>
            </a:extLst>
          </p:cNvPr>
          <p:cNvSpPr/>
          <p:nvPr userDrawn="1"/>
        </p:nvSpPr>
        <p:spPr>
          <a:xfrm>
            <a:off x="7514049" y="4127833"/>
            <a:ext cx="1855692" cy="107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th-TH" sz="2800">
              <a:solidFill>
                <a:schemeClr val="accent1"/>
              </a:solidFill>
            </a:endParaRP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DEA781BF-AAAE-284B-92E1-67BBDDCCEE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14049" y="4456005"/>
            <a:ext cx="3622264" cy="1507474"/>
          </a:xfrm>
        </p:spPr>
        <p:txBody>
          <a:bodyPr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1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 here</a:t>
            </a:r>
            <a:endParaRPr lang="th-TH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20356E5-897E-8A42-8090-00CBA37856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14049" y="2391206"/>
            <a:ext cx="3622264" cy="32971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1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Additional Content</a:t>
            </a:r>
            <a:endParaRPr lang="th-TH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9C97856-E366-1A40-AFEB-D4A19F37D0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4049" y="2890611"/>
            <a:ext cx="3622264" cy="1067536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th-TH" sz="3200" b="1" i="0" kern="1200" spc="0" baseline="0" dirty="0">
                <a:solidFill>
                  <a:schemeClr val="bg1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7893815B-FE46-634E-A523-4FE9DFD6CA6B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95325" y="333375"/>
            <a:ext cx="4461035" cy="334577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266D8FAD-0B1E-6645-A536-E1FDEA0FFEA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95326" y="3842071"/>
            <a:ext cx="6454560" cy="229368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2F342496-5EBA-194F-B884-B3487EA424BA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326482" y="344986"/>
            <a:ext cx="4170193" cy="157047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B3E6B2E-3E5A-4942-BA3C-CD8296E832FC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332957" y="323367"/>
            <a:ext cx="1816928" cy="158884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4288899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B9D704FA-71F6-7B44-BFFB-9713486AE1C6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88419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22330C18-A0F5-3241-B29C-140246DB954F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642777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727A628F-5816-B14E-A8FF-818D51536AF8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397135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2ECA5483-6075-C24A-8E63-959A96A67F0F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151493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B9DEBADD-44AA-E34E-8B90-96B2B8270D2E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905851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55BB111D-429B-8B48-9464-3BDB1F2F41A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660208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Content Placeholder 31">
            <a:extLst>
              <a:ext uri="{FF2B5EF4-FFF2-40B4-BE49-F238E27FC236}">
                <a16:creationId xmlns:a16="http://schemas.microsoft.com/office/drawing/2014/main" id="{7DA3160F-884E-BE4E-A8B5-0D9713FCC1C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1" y="4129838"/>
            <a:ext cx="1670788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 algn="l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Content Placeholder 31">
            <a:extLst>
              <a:ext uri="{FF2B5EF4-FFF2-40B4-BE49-F238E27FC236}">
                <a16:creationId xmlns:a16="http://schemas.microsoft.com/office/drawing/2014/main" id="{1EBBBA14-67D4-0F48-8199-4BF0240F5F7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642777" y="4129838"/>
            <a:ext cx="1657080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Content Placeholder 31">
            <a:extLst>
              <a:ext uri="{FF2B5EF4-FFF2-40B4-BE49-F238E27FC236}">
                <a16:creationId xmlns:a16="http://schemas.microsoft.com/office/drawing/2014/main" id="{8F9992DF-DE38-9F47-8284-F381DB4A949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95943" y="4129838"/>
            <a:ext cx="1657350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Content Placeholder 31">
            <a:extLst>
              <a:ext uri="{FF2B5EF4-FFF2-40B4-BE49-F238E27FC236}">
                <a16:creationId xmlns:a16="http://schemas.microsoft.com/office/drawing/2014/main" id="{F0F217B0-9B18-7646-B341-1D80E9A6D15D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49379" y="4129838"/>
            <a:ext cx="1659194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Content Placeholder 31">
            <a:extLst>
              <a:ext uri="{FF2B5EF4-FFF2-40B4-BE49-F238E27FC236}">
                <a16:creationId xmlns:a16="http://schemas.microsoft.com/office/drawing/2014/main" id="{0C3FFF3A-AFEA-164A-B748-3EB28ED4358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903737" y="4129838"/>
            <a:ext cx="1659194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Content Placeholder 31">
            <a:extLst>
              <a:ext uri="{FF2B5EF4-FFF2-40B4-BE49-F238E27FC236}">
                <a16:creationId xmlns:a16="http://schemas.microsoft.com/office/drawing/2014/main" id="{A5EACB40-C1B6-7249-8D22-A1E8E324977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658095" y="4129838"/>
            <a:ext cx="1659193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95250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Title 37">
            <a:extLst>
              <a:ext uri="{FF2B5EF4-FFF2-40B4-BE49-F238E27FC236}">
                <a16:creationId xmlns:a16="http://schemas.microsoft.com/office/drawing/2014/main" id="{1C5A625B-237D-4140-8553-57A89A41A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33375"/>
            <a:ext cx="7029025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4954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E71A4EC4-20FD-764D-87DC-D7ACAAB232D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25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35BEEFF-8F6F-A141-9934-18F5F11773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F7DAD24-F015-B448-8B76-6B292861828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29012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E2B7707-D543-7D48-BB98-51D110AEAE3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29012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55B32590-C785-E348-B125-1715754486B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62699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3E372A00-A2C4-634E-86FD-9DBE0EA6C01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62699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352593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list/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A68AB-7EFD-5D43-BD00-8C8CD0B1D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41087"/>
            <a:ext cx="6407435" cy="12511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DAA1-74DC-8243-9A72-21369117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3513" y="1997076"/>
            <a:ext cx="6088855" cy="387191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9FBA8-199E-C243-904E-28C5D0E64C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4714" y="1989138"/>
            <a:ext cx="4061618" cy="3879850"/>
          </a:xfrm>
        </p:spPr>
        <p:txBody>
          <a:bodyPr/>
          <a:lstStyle>
            <a:lvl1pPr marL="0" indent="0"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96F1E-CE86-BB4C-A07C-3D54679E0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D71AE-F38B-C148-A72A-7AA4F6A61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148E3-4992-9545-B503-E4F13ED6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2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20FBD-4BCE-434E-A128-23D87FFF5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F5CD-B687-B24D-AC6A-932C504701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4713" y="1989137"/>
            <a:ext cx="6094799" cy="4123277"/>
          </a:xfrm>
        </p:spPr>
        <p:txBody>
          <a:bodyPr/>
          <a:lstStyle>
            <a:lvl1pPr marL="0" indent="0">
              <a:lnSpc>
                <a:spcPct val="150000"/>
              </a:lnSpc>
              <a:buFontTx/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sub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934C8-DD4D-BC42-99F4-F02DB190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BBEFE-2430-504C-99B5-5A3286AE2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8294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BD4B4-570A-CF4A-8A21-336E1043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86074" cy="365125"/>
          </a:xfrm>
        </p:spPr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04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34D09B-E1D7-E843-905A-ABA989DCCFA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7" y="1989138"/>
            <a:ext cx="6313487" cy="41402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Gotham Book" panose="02000604040000020004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image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B1BDC-0701-2F41-A41D-1CEFD024E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3B795-25BE-5741-9353-C28715D1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351AA-302C-2041-9DDD-15B7592F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14EEE5-B4A5-6C44-81D9-F9F63DD71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26574"/>
            <a:ext cx="6919459" cy="126568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F3474B-FFD9-CE42-91E1-D59AF481AE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4713" y="1989138"/>
            <a:ext cx="3957867" cy="4140200"/>
          </a:xfrm>
        </p:spPr>
        <p:txBody>
          <a:bodyPr/>
          <a:lstStyle>
            <a:lvl1pPr marL="0" indent="0"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90679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8A8D7-35D4-784B-9ECA-1761744F66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 dirty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51C4F6-85DD-B846-8F99-E4249FBF3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33375"/>
            <a:ext cx="10909299" cy="5795963"/>
          </a:xfrm>
        </p:spPr>
        <p:txBody>
          <a:bodyPr anchor="ctr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80533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62998A-B206-624B-A746-DF3D06756E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804DC-BD74-F143-9F32-69B30B1D8D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731" y="2295289"/>
            <a:ext cx="5450537" cy="22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8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8A8D7-35D4-784B-9ECA-1761744F66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 dirty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7A2C33-E647-6849-8C56-44C82377AF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13" y="564841"/>
            <a:ext cx="3007113" cy="9825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61537F-2615-7B4A-A3B0-0CBEE5DBED1A}"/>
              </a:ext>
            </a:extLst>
          </p:cNvPr>
          <p:cNvSpPr txBox="1"/>
          <p:nvPr userDrawn="1"/>
        </p:nvSpPr>
        <p:spPr>
          <a:xfrm>
            <a:off x="833148" y="4407642"/>
            <a:ext cx="2976134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b">
            <a:spAutoFit/>
          </a:bodyPr>
          <a:lstStyle/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Medium" panose="02000604030000020004" pitchFamily="2" charset="0"/>
                <a:ea typeface="Montserrat Light"/>
                <a:cs typeface="Montserrat Light"/>
                <a:sym typeface="Montserrat Light"/>
              </a:rPr>
              <a:t>Outdoor Media Association</a:t>
            </a:r>
          </a:p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Suite 504, 80 William Street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East Sydney NSW 2011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T Office  02 9357 9900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F 02 8356 9500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info@oma.org.au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www.oma.org.au</a:t>
            </a:r>
            <a:endParaRPr kumimoji="0" lang="en-AU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otham Book" panose="02000604040000020004" pitchFamily="2" charset="0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501343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6566C31-339A-DD42-9A9F-12FD3131EFD9}"/>
              </a:ext>
            </a:extLst>
          </p:cNvPr>
          <p:cNvSpPr txBox="1"/>
          <p:nvPr userDrawn="1"/>
        </p:nvSpPr>
        <p:spPr>
          <a:xfrm>
            <a:off x="874713" y="4407642"/>
            <a:ext cx="3522720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b">
            <a:spAutoFit/>
          </a:bodyPr>
          <a:lstStyle/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Medium" panose="02000604030000020004" pitchFamily="2" charset="0"/>
                <a:ea typeface="Montserrat Light"/>
                <a:cs typeface="Montserrat Light"/>
                <a:sym typeface="Montserrat Light"/>
              </a:rPr>
              <a:t>Outdoor Media Association</a:t>
            </a:r>
          </a:p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Suite 504, 80 William Street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East Sydney NSW 2011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T Office  02 9357 9900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F 02 8356 9500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info@oma.org.au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www.oma.org.au</a:t>
            </a:r>
            <a:endParaRPr kumimoji="0" lang="en-AU" sz="16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Gotham Book" panose="02000604040000020004" pitchFamily="2" charset="0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486475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3867-8D40-0F47-AF69-8A4B050DB603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874713" y="441325"/>
            <a:ext cx="3827916" cy="2882446"/>
          </a:xfrm>
        </p:spPr>
        <p:txBody>
          <a:bodyPr anchor="b">
            <a:normAutofit/>
          </a:bodyPr>
          <a:lstStyle>
            <a:lvl1pPr algn="l">
              <a:defRPr sz="4000" b="1" i="0"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9F660-8852-B344-BDE0-D30C3DCD9A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3802742"/>
            <a:ext cx="3827916" cy="1455057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7241D2-6220-3C4B-AF57-9B0F5CD52A88}"/>
              </a:ext>
            </a:extLst>
          </p:cNvPr>
          <p:cNvCxnSpPr>
            <a:cxnSpLocks/>
          </p:cNvCxnSpPr>
          <p:nvPr userDrawn="1"/>
        </p:nvCxnSpPr>
        <p:spPr>
          <a:xfrm>
            <a:off x="874713" y="3541486"/>
            <a:ext cx="2216445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0484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357963-143F-AA4D-928D-0AB82C1364C8}"/>
              </a:ext>
            </a:extLst>
          </p:cNvPr>
          <p:cNvSpPr/>
          <p:nvPr userDrawn="1"/>
        </p:nvSpPr>
        <p:spPr>
          <a:xfrm>
            <a:off x="442913" y="0"/>
            <a:ext cx="4259716" cy="5022056"/>
          </a:xfrm>
          <a:prstGeom prst="rect">
            <a:avLst/>
          </a:prstGeom>
          <a:solidFill>
            <a:schemeClr val="accent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F43867-8D40-0F47-AF69-8A4B050DB603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874713" y="441325"/>
            <a:ext cx="3594048" cy="2882446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9F660-8852-B344-BDE0-D30C3DCD9A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3802743"/>
            <a:ext cx="3594048" cy="1219314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7241D2-6220-3C4B-AF57-9B0F5CD52A88}"/>
              </a:ext>
            </a:extLst>
          </p:cNvPr>
          <p:cNvCxnSpPr>
            <a:cxnSpLocks/>
          </p:cNvCxnSpPr>
          <p:nvPr userDrawn="1"/>
        </p:nvCxnSpPr>
        <p:spPr>
          <a:xfrm>
            <a:off x="874713" y="3565763"/>
            <a:ext cx="209284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9962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20FBD-4BCE-434E-A128-23D87FFF5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F5CD-B687-B24D-AC6A-932C504701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4713" y="1989137"/>
            <a:ext cx="6094799" cy="4123277"/>
          </a:xfrm>
        </p:spPr>
        <p:txBody>
          <a:bodyPr/>
          <a:lstStyle>
            <a:lvl1pPr marL="0" indent="0">
              <a:lnSpc>
                <a:spcPct val="150000"/>
              </a:lnSpc>
              <a:buFontTx/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sub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934C8-DD4D-BC42-99F4-F02DB190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BBEFE-2430-504C-99B5-5A3286AE2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8294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BD4B4-570A-CF4A-8A21-336E1043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86074" cy="365125"/>
          </a:xfrm>
        </p:spPr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20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E2D4-2C81-1840-BA9B-D96A3DEBA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B87BC-B2D5-1948-830C-416E2376B5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67655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23390914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green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E2D4-2C81-1840-BA9B-D96A3DEBA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B87BC-B2D5-1948-830C-416E2376B5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58946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2487138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E2D4-2C81-1840-BA9B-D96A3DEBA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B87BC-B2D5-1948-830C-416E2376B5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67655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29933723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5AC3AC-A486-6443-874F-2B8AC9F098B5}"/>
              </a:ext>
            </a:extLst>
          </p:cNvPr>
          <p:cNvSpPr/>
          <p:nvPr userDrawn="1"/>
        </p:nvSpPr>
        <p:spPr>
          <a:xfrm>
            <a:off x="-261256" y="0"/>
            <a:ext cx="12453256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8D2AAA-EB4A-9D45-8888-0289E3D3A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CDBDB3-DEB5-8041-806F-C5339BF325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58946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953372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6E1B-0CBF-EE40-AC84-0D595E612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266700"/>
            <a:ext cx="7735887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445AA-7B94-E24E-9740-493729384C1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1989138"/>
            <a:ext cx="4992236" cy="565882"/>
          </a:xfrm>
        </p:spPr>
        <p:txBody>
          <a:bodyPr anchor="t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6258E-5CA3-DD42-A38E-243CCE03CD1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74712" y="2651351"/>
            <a:ext cx="4992237" cy="347798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827097-1122-1244-B3FD-C2C76516FA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199" y="1989138"/>
            <a:ext cx="5324475" cy="515936"/>
          </a:xfrm>
        </p:spPr>
        <p:txBody>
          <a:bodyPr anchor="t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E4538-171D-814A-A542-7C8EE1AD21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651351"/>
            <a:ext cx="5324474" cy="347798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40790F-B2A3-214B-9B2B-3FC02DBE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04866-E65D-4D45-B401-F1F9F7E7E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3DA59-1846-D848-B6FC-30F7701EC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33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485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panel -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989138"/>
            <a:ext cx="10261601" cy="414019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45720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Single column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75200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panel -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989138"/>
            <a:ext cx="10442575" cy="4140199"/>
          </a:xfrm>
        </p:spPr>
        <p:txBody>
          <a:bodyPr numCol="2" spcCol="540000">
            <a:no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45720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Bullets 2 column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56259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text panel -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874713" y="1989138"/>
            <a:ext cx="10442575" cy="4140352"/>
          </a:xfrm>
        </p:spPr>
        <p:txBody>
          <a:bodyPr numCol="3" spcCol="360000">
            <a:no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4pPr>
            <a:lvl5pPr marL="0" indent="0" fontAlgn="t" latinLnBrk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5pPr>
          </a:lstStyle>
          <a:p>
            <a:pPr lvl="0"/>
            <a:r>
              <a:rPr lang="en-US" dirty="0"/>
              <a:t>3column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985806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eading and copy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6E1B-0CBF-EE40-AC84-0D595E612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266700"/>
            <a:ext cx="7735887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445AA-7B94-E24E-9740-493729384C1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1989138"/>
            <a:ext cx="2486796" cy="565882"/>
          </a:xfrm>
        </p:spPr>
        <p:txBody>
          <a:bodyPr anchor="t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6258E-5CA3-DD42-A38E-243CCE03CD1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74712" y="2651351"/>
            <a:ext cx="2486797" cy="3477987"/>
          </a:xfrm>
        </p:spPr>
        <p:txBody>
          <a:bodyPr>
            <a:normAutofit/>
          </a:bodyPr>
          <a:lstStyle>
            <a:lvl1pPr marL="182563" indent="-174625">
              <a:lnSpc>
                <a:spcPts val="1900"/>
              </a:lnSpc>
              <a:tabLst/>
              <a:defRPr sz="1600" b="0" i="0">
                <a:latin typeface="Gotham Book" panose="02000604040000020004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40790F-B2A3-214B-9B2B-3FC02DBE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04866-E65D-4D45-B401-F1F9F7E7E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3DA59-1846-D848-B6FC-30F7701EC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06B18CE-4DDA-E94F-8263-6CA8183BA2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591789" y="1989138"/>
            <a:ext cx="2486796" cy="565882"/>
          </a:xfrm>
        </p:spPr>
        <p:txBody>
          <a:bodyPr anchor="t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BC2AEE7-E469-5745-93C7-FCD8B46FAA4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91787" y="2651351"/>
            <a:ext cx="2486797" cy="3477987"/>
          </a:xfrm>
        </p:spPr>
        <p:txBody>
          <a:bodyPr>
            <a:normAutofit/>
          </a:bodyPr>
          <a:lstStyle>
            <a:lvl1pPr marL="182563" indent="-174625">
              <a:lnSpc>
                <a:spcPts val="1900"/>
              </a:lnSpc>
              <a:tabLst/>
              <a:defRPr sz="1600" b="0" i="0">
                <a:latin typeface="Gotham Book" panose="02000604040000020004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2E09805-55D9-8D4A-8026-9093BC33DF5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08862" y="1989138"/>
            <a:ext cx="2486796" cy="565882"/>
          </a:xfrm>
        </p:spPr>
        <p:txBody>
          <a:bodyPr anchor="t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5E1F4209-7456-EC4F-BED1-5604C0CD55CB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308862" y="2651351"/>
            <a:ext cx="2486795" cy="3477987"/>
          </a:xfrm>
        </p:spPr>
        <p:txBody>
          <a:bodyPr>
            <a:normAutofit/>
          </a:bodyPr>
          <a:lstStyle>
            <a:lvl1pPr marL="182563" indent="-174625">
              <a:lnSpc>
                <a:spcPts val="1900"/>
              </a:lnSpc>
              <a:tabLst/>
              <a:defRPr sz="1600" b="0" i="0">
                <a:latin typeface="Gotham Book" panose="02000604040000020004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19F1FB0-D018-994A-A18C-BE1D0BE35B6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009878" y="1989138"/>
            <a:ext cx="2486796" cy="565882"/>
          </a:xfrm>
        </p:spPr>
        <p:txBody>
          <a:bodyPr anchor="t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E295E80B-56BF-E446-8407-0F4941A66E6C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09876" y="2651351"/>
            <a:ext cx="2486797" cy="3477987"/>
          </a:xfrm>
        </p:spPr>
        <p:txBody>
          <a:bodyPr>
            <a:normAutofit/>
          </a:bodyPr>
          <a:lstStyle>
            <a:lvl1pPr marL="182563" indent="-174625">
              <a:lnSpc>
                <a:spcPts val="1900"/>
              </a:lnSpc>
              <a:tabLst/>
              <a:defRPr sz="1600" b="0" i="0">
                <a:latin typeface="Gotham Book" panose="02000604040000020004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2420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eading and copy columns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>
            <a:extLst>
              <a:ext uri="{FF2B5EF4-FFF2-40B4-BE49-F238E27FC236}">
                <a16:creationId xmlns:a16="http://schemas.microsoft.com/office/drawing/2014/main" id="{9354D0FB-347A-BD48-AFA8-469EE2310D5B}"/>
              </a:ext>
            </a:extLst>
          </p:cNvPr>
          <p:cNvSpPr/>
          <p:nvPr userDrawn="1"/>
        </p:nvSpPr>
        <p:spPr>
          <a:xfrm>
            <a:off x="874711" y="1989138"/>
            <a:ext cx="2398349" cy="3941399"/>
          </a:xfrm>
          <a:custGeom>
            <a:avLst/>
            <a:gdLst>
              <a:gd name="connsiteX0" fmla="*/ 0 w 1830727"/>
              <a:gd name="connsiteY0" fmla="*/ 0 h 3857259"/>
              <a:gd name="connsiteX1" fmla="*/ 915364 w 1830727"/>
              <a:gd name="connsiteY1" fmla="*/ 0 h 3857259"/>
              <a:gd name="connsiteX2" fmla="*/ 1830727 w 1830727"/>
              <a:gd name="connsiteY2" fmla="*/ 1928630 h 3857259"/>
              <a:gd name="connsiteX3" fmla="*/ 915364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  <a:gd name="connsiteX0" fmla="*/ 0 w 1830727"/>
              <a:gd name="connsiteY0" fmla="*/ 0 h 3857259"/>
              <a:gd name="connsiteX1" fmla="*/ 1498839 w 1830727"/>
              <a:gd name="connsiteY1" fmla="*/ 0 h 3857259"/>
              <a:gd name="connsiteX2" fmla="*/ 1830727 w 1830727"/>
              <a:gd name="connsiteY2" fmla="*/ 1928630 h 3857259"/>
              <a:gd name="connsiteX3" fmla="*/ 915364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  <a:gd name="connsiteX0" fmla="*/ 0 w 1830727"/>
              <a:gd name="connsiteY0" fmla="*/ 0 h 3857259"/>
              <a:gd name="connsiteX1" fmla="*/ 1498839 w 1830727"/>
              <a:gd name="connsiteY1" fmla="*/ 0 h 3857259"/>
              <a:gd name="connsiteX2" fmla="*/ 1830727 w 1830727"/>
              <a:gd name="connsiteY2" fmla="*/ 1928630 h 3857259"/>
              <a:gd name="connsiteX3" fmla="*/ 1481421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0727" h="3857259">
                <a:moveTo>
                  <a:pt x="0" y="0"/>
                </a:moveTo>
                <a:lnTo>
                  <a:pt x="1498839" y="0"/>
                </a:lnTo>
                <a:lnTo>
                  <a:pt x="1830727" y="1928630"/>
                </a:lnTo>
                <a:lnTo>
                  <a:pt x="1481421" y="3857259"/>
                </a:lnTo>
                <a:lnTo>
                  <a:pt x="0" y="38572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1E6E1B-0CBF-EE40-AC84-0D595E612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266700"/>
            <a:ext cx="7735887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445AA-7B94-E24E-9740-493729384C1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52479" y="2102644"/>
            <a:ext cx="1898715" cy="565882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6258E-5CA3-DD42-A38E-243CCE03CD1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57327" y="2764858"/>
            <a:ext cx="1963536" cy="3035052"/>
          </a:xfrm>
        </p:spPr>
        <p:txBody>
          <a:bodyPr>
            <a:normAutofit/>
          </a:bodyPr>
          <a:lstStyle>
            <a:lvl1pPr marL="182563" indent="-174625">
              <a:lnSpc>
                <a:spcPts val="1900"/>
              </a:lnSpc>
              <a:tabLst/>
              <a:defRPr sz="1600" b="0" i="0">
                <a:solidFill>
                  <a:schemeClr val="bg1"/>
                </a:solidFill>
                <a:latin typeface="Gotham Book" panose="02000604040000020004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40790F-B2A3-214B-9B2B-3FC02DBE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04866-E65D-4D45-B401-F1F9F7E7E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3DA59-1846-D848-B6FC-30F7701EC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Pentagon 10">
            <a:extLst>
              <a:ext uri="{FF2B5EF4-FFF2-40B4-BE49-F238E27FC236}">
                <a16:creationId xmlns:a16="http://schemas.microsoft.com/office/drawing/2014/main" id="{78C0B12F-5D38-F54B-831E-BF1D05CD3679}"/>
              </a:ext>
            </a:extLst>
          </p:cNvPr>
          <p:cNvSpPr/>
          <p:nvPr userDrawn="1"/>
        </p:nvSpPr>
        <p:spPr>
          <a:xfrm>
            <a:off x="3645649" y="1989138"/>
            <a:ext cx="2398349" cy="3941399"/>
          </a:xfrm>
          <a:custGeom>
            <a:avLst/>
            <a:gdLst>
              <a:gd name="connsiteX0" fmla="*/ 0 w 1830727"/>
              <a:gd name="connsiteY0" fmla="*/ 0 h 3857259"/>
              <a:gd name="connsiteX1" fmla="*/ 915364 w 1830727"/>
              <a:gd name="connsiteY1" fmla="*/ 0 h 3857259"/>
              <a:gd name="connsiteX2" fmla="*/ 1830727 w 1830727"/>
              <a:gd name="connsiteY2" fmla="*/ 1928630 h 3857259"/>
              <a:gd name="connsiteX3" fmla="*/ 915364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  <a:gd name="connsiteX0" fmla="*/ 0 w 1830727"/>
              <a:gd name="connsiteY0" fmla="*/ 0 h 3857259"/>
              <a:gd name="connsiteX1" fmla="*/ 1498839 w 1830727"/>
              <a:gd name="connsiteY1" fmla="*/ 0 h 3857259"/>
              <a:gd name="connsiteX2" fmla="*/ 1830727 w 1830727"/>
              <a:gd name="connsiteY2" fmla="*/ 1928630 h 3857259"/>
              <a:gd name="connsiteX3" fmla="*/ 915364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  <a:gd name="connsiteX0" fmla="*/ 0 w 1830727"/>
              <a:gd name="connsiteY0" fmla="*/ 0 h 3857259"/>
              <a:gd name="connsiteX1" fmla="*/ 1498839 w 1830727"/>
              <a:gd name="connsiteY1" fmla="*/ 0 h 3857259"/>
              <a:gd name="connsiteX2" fmla="*/ 1830727 w 1830727"/>
              <a:gd name="connsiteY2" fmla="*/ 1928630 h 3857259"/>
              <a:gd name="connsiteX3" fmla="*/ 1481421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0727" h="3857259">
                <a:moveTo>
                  <a:pt x="0" y="0"/>
                </a:moveTo>
                <a:lnTo>
                  <a:pt x="1498839" y="0"/>
                </a:lnTo>
                <a:lnTo>
                  <a:pt x="1830727" y="1928630"/>
                </a:lnTo>
                <a:lnTo>
                  <a:pt x="1481421" y="3857259"/>
                </a:lnTo>
                <a:lnTo>
                  <a:pt x="0" y="38572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98336F0-B58A-BC47-ACF5-C0CED7141CD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723417" y="2102644"/>
            <a:ext cx="1898715" cy="565882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34E68F18-DE47-B746-9174-68BB9C50D01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728265" y="2764858"/>
            <a:ext cx="1963536" cy="3035052"/>
          </a:xfrm>
        </p:spPr>
        <p:txBody>
          <a:bodyPr>
            <a:normAutofit/>
          </a:bodyPr>
          <a:lstStyle>
            <a:lvl1pPr marL="182563" indent="-174625">
              <a:lnSpc>
                <a:spcPts val="1900"/>
              </a:lnSpc>
              <a:tabLst/>
              <a:defRPr sz="1600" b="0" i="0">
                <a:solidFill>
                  <a:schemeClr val="bg1"/>
                </a:solidFill>
                <a:latin typeface="Gotham Book" panose="02000604040000020004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6" name="Pentagon 10">
            <a:extLst>
              <a:ext uri="{FF2B5EF4-FFF2-40B4-BE49-F238E27FC236}">
                <a16:creationId xmlns:a16="http://schemas.microsoft.com/office/drawing/2014/main" id="{A23C67F6-DB7C-A44A-A601-9FE28CAA9AC7}"/>
              </a:ext>
            </a:extLst>
          </p:cNvPr>
          <p:cNvSpPr/>
          <p:nvPr userDrawn="1"/>
        </p:nvSpPr>
        <p:spPr>
          <a:xfrm>
            <a:off x="6385058" y="1989138"/>
            <a:ext cx="2398349" cy="3941399"/>
          </a:xfrm>
          <a:custGeom>
            <a:avLst/>
            <a:gdLst>
              <a:gd name="connsiteX0" fmla="*/ 0 w 1830727"/>
              <a:gd name="connsiteY0" fmla="*/ 0 h 3857259"/>
              <a:gd name="connsiteX1" fmla="*/ 915364 w 1830727"/>
              <a:gd name="connsiteY1" fmla="*/ 0 h 3857259"/>
              <a:gd name="connsiteX2" fmla="*/ 1830727 w 1830727"/>
              <a:gd name="connsiteY2" fmla="*/ 1928630 h 3857259"/>
              <a:gd name="connsiteX3" fmla="*/ 915364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  <a:gd name="connsiteX0" fmla="*/ 0 w 1830727"/>
              <a:gd name="connsiteY0" fmla="*/ 0 h 3857259"/>
              <a:gd name="connsiteX1" fmla="*/ 1498839 w 1830727"/>
              <a:gd name="connsiteY1" fmla="*/ 0 h 3857259"/>
              <a:gd name="connsiteX2" fmla="*/ 1830727 w 1830727"/>
              <a:gd name="connsiteY2" fmla="*/ 1928630 h 3857259"/>
              <a:gd name="connsiteX3" fmla="*/ 915364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  <a:gd name="connsiteX0" fmla="*/ 0 w 1830727"/>
              <a:gd name="connsiteY0" fmla="*/ 0 h 3857259"/>
              <a:gd name="connsiteX1" fmla="*/ 1498839 w 1830727"/>
              <a:gd name="connsiteY1" fmla="*/ 0 h 3857259"/>
              <a:gd name="connsiteX2" fmla="*/ 1830727 w 1830727"/>
              <a:gd name="connsiteY2" fmla="*/ 1928630 h 3857259"/>
              <a:gd name="connsiteX3" fmla="*/ 1481421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0727" h="3857259">
                <a:moveTo>
                  <a:pt x="0" y="0"/>
                </a:moveTo>
                <a:lnTo>
                  <a:pt x="1498839" y="0"/>
                </a:lnTo>
                <a:lnTo>
                  <a:pt x="1830727" y="1928630"/>
                </a:lnTo>
                <a:lnTo>
                  <a:pt x="1481421" y="3857259"/>
                </a:lnTo>
                <a:lnTo>
                  <a:pt x="0" y="38572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52FA84F-FEC1-A941-BCF0-3B3A6DC1C94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462826" y="2102644"/>
            <a:ext cx="1898715" cy="565882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8697C760-61D7-AF42-BBB0-6DBB19FCA935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467674" y="2764858"/>
            <a:ext cx="1963536" cy="3035052"/>
          </a:xfrm>
        </p:spPr>
        <p:txBody>
          <a:bodyPr>
            <a:normAutofit/>
          </a:bodyPr>
          <a:lstStyle>
            <a:lvl1pPr marL="182563" indent="-174625">
              <a:lnSpc>
                <a:spcPts val="1900"/>
              </a:lnSpc>
              <a:tabLst/>
              <a:defRPr sz="1600" b="0" i="0">
                <a:solidFill>
                  <a:schemeClr val="bg1"/>
                </a:solidFill>
                <a:latin typeface="Gotham Book" panose="02000604040000020004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29" name="Pentagon 10">
            <a:extLst>
              <a:ext uri="{FF2B5EF4-FFF2-40B4-BE49-F238E27FC236}">
                <a16:creationId xmlns:a16="http://schemas.microsoft.com/office/drawing/2014/main" id="{037A3941-B9BE-1845-8FCA-9F525CA8C6D8}"/>
              </a:ext>
            </a:extLst>
          </p:cNvPr>
          <p:cNvSpPr/>
          <p:nvPr userDrawn="1"/>
        </p:nvSpPr>
        <p:spPr>
          <a:xfrm>
            <a:off x="9098324" y="1989138"/>
            <a:ext cx="2398349" cy="3941399"/>
          </a:xfrm>
          <a:custGeom>
            <a:avLst/>
            <a:gdLst>
              <a:gd name="connsiteX0" fmla="*/ 0 w 1830727"/>
              <a:gd name="connsiteY0" fmla="*/ 0 h 3857259"/>
              <a:gd name="connsiteX1" fmla="*/ 915364 w 1830727"/>
              <a:gd name="connsiteY1" fmla="*/ 0 h 3857259"/>
              <a:gd name="connsiteX2" fmla="*/ 1830727 w 1830727"/>
              <a:gd name="connsiteY2" fmla="*/ 1928630 h 3857259"/>
              <a:gd name="connsiteX3" fmla="*/ 915364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  <a:gd name="connsiteX0" fmla="*/ 0 w 1830727"/>
              <a:gd name="connsiteY0" fmla="*/ 0 h 3857259"/>
              <a:gd name="connsiteX1" fmla="*/ 1498839 w 1830727"/>
              <a:gd name="connsiteY1" fmla="*/ 0 h 3857259"/>
              <a:gd name="connsiteX2" fmla="*/ 1830727 w 1830727"/>
              <a:gd name="connsiteY2" fmla="*/ 1928630 h 3857259"/>
              <a:gd name="connsiteX3" fmla="*/ 915364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  <a:gd name="connsiteX0" fmla="*/ 0 w 1830727"/>
              <a:gd name="connsiteY0" fmla="*/ 0 h 3857259"/>
              <a:gd name="connsiteX1" fmla="*/ 1498839 w 1830727"/>
              <a:gd name="connsiteY1" fmla="*/ 0 h 3857259"/>
              <a:gd name="connsiteX2" fmla="*/ 1830727 w 1830727"/>
              <a:gd name="connsiteY2" fmla="*/ 1928630 h 3857259"/>
              <a:gd name="connsiteX3" fmla="*/ 1481421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0727" h="3857259">
                <a:moveTo>
                  <a:pt x="0" y="0"/>
                </a:moveTo>
                <a:lnTo>
                  <a:pt x="1498839" y="0"/>
                </a:lnTo>
                <a:lnTo>
                  <a:pt x="1830727" y="1928630"/>
                </a:lnTo>
                <a:lnTo>
                  <a:pt x="1481421" y="3857259"/>
                </a:lnTo>
                <a:lnTo>
                  <a:pt x="0" y="38572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F854B36-7839-E949-AA35-B1992D0CC80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176092" y="2102644"/>
            <a:ext cx="1898715" cy="565882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1B241685-52B0-E94B-AD90-FBB04D7D3924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180940" y="2764858"/>
            <a:ext cx="1963536" cy="3035052"/>
          </a:xfrm>
        </p:spPr>
        <p:txBody>
          <a:bodyPr>
            <a:normAutofit/>
          </a:bodyPr>
          <a:lstStyle>
            <a:lvl1pPr marL="182563" indent="-174625">
              <a:lnSpc>
                <a:spcPts val="1900"/>
              </a:lnSpc>
              <a:tabLst/>
              <a:defRPr sz="1600" b="0" i="0">
                <a:solidFill>
                  <a:schemeClr val="bg1"/>
                </a:solidFill>
                <a:latin typeface="Gotham Book" panose="02000604040000020004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92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heading and copy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144093-656F-1B4C-9F20-A3C18CDD8A33}"/>
              </a:ext>
            </a:extLst>
          </p:cNvPr>
          <p:cNvSpPr/>
          <p:nvPr userDrawn="1"/>
        </p:nvSpPr>
        <p:spPr>
          <a:xfrm>
            <a:off x="3465395" y="1989138"/>
            <a:ext cx="8031280" cy="6793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9354D0FB-347A-BD48-AFA8-469EE2310D5B}"/>
              </a:ext>
            </a:extLst>
          </p:cNvPr>
          <p:cNvSpPr/>
          <p:nvPr userDrawn="1"/>
        </p:nvSpPr>
        <p:spPr>
          <a:xfrm>
            <a:off x="874711" y="1989139"/>
            <a:ext cx="2443255" cy="679387"/>
          </a:xfrm>
          <a:custGeom>
            <a:avLst/>
            <a:gdLst>
              <a:gd name="connsiteX0" fmla="*/ 0 w 1830727"/>
              <a:gd name="connsiteY0" fmla="*/ 0 h 3857259"/>
              <a:gd name="connsiteX1" fmla="*/ 915364 w 1830727"/>
              <a:gd name="connsiteY1" fmla="*/ 0 h 3857259"/>
              <a:gd name="connsiteX2" fmla="*/ 1830727 w 1830727"/>
              <a:gd name="connsiteY2" fmla="*/ 1928630 h 3857259"/>
              <a:gd name="connsiteX3" fmla="*/ 915364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  <a:gd name="connsiteX0" fmla="*/ 0 w 1830727"/>
              <a:gd name="connsiteY0" fmla="*/ 0 h 3857259"/>
              <a:gd name="connsiteX1" fmla="*/ 1498839 w 1830727"/>
              <a:gd name="connsiteY1" fmla="*/ 0 h 3857259"/>
              <a:gd name="connsiteX2" fmla="*/ 1830727 w 1830727"/>
              <a:gd name="connsiteY2" fmla="*/ 1928630 h 3857259"/>
              <a:gd name="connsiteX3" fmla="*/ 915364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  <a:gd name="connsiteX0" fmla="*/ 0 w 1830727"/>
              <a:gd name="connsiteY0" fmla="*/ 0 h 3857259"/>
              <a:gd name="connsiteX1" fmla="*/ 1498839 w 1830727"/>
              <a:gd name="connsiteY1" fmla="*/ 0 h 3857259"/>
              <a:gd name="connsiteX2" fmla="*/ 1830727 w 1830727"/>
              <a:gd name="connsiteY2" fmla="*/ 1928630 h 3857259"/>
              <a:gd name="connsiteX3" fmla="*/ 1481421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0727" h="3857259">
                <a:moveTo>
                  <a:pt x="0" y="0"/>
                </a:moveTo>
                <a:lnTo>
                  <a:pt x="1498839" y="0"/>
                </a:lnTo>
                <a:lnTo>
                  <a:pt x="1830727" y="1928630"/>
                </a:lnTo>
                <a:lnTo>
                  <a:pt x="1481421" y="3857259"/>
                </a:lnTo>
                <a:lnTo>
                  <a:pt x="0" y="38572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1E6E1B-0CBF-EE40-AC84-0D595E612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266700"/>
            <a:ext cx="7735887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445AA-7B94-E24E-9740-493729384C1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52479" y="2102644"/>
            <a:ext cx="2060687" cy="483394"/>
          </a:xfrm>
        </p:spPr>
        <p:txBody>
          <a:bodyPr anchor="t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Heading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40790F-B2A3-214B-9B2B-3FC02DBE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04866-E65D-4D45-B401-F1F9F7E7E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3DA59-1846-D848-B6FC-30F7701EC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FCE856-674D-954F-839F-A9E96A6537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61806" y="2102644"/>
            <a:ext cx="7820569" cy="4833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Gotham Book" panose="02000604040000020004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E80E97-9C51-D646-8AE2-AB1567D822B3}"/>
              </a:ext>
            </a:extLst>
          </p:cNvPr>
          <p:cNvSpPr/>
          <p:nvPr userDrawn="1"/>
        </p:nvSpPr>
        <p:spPr>
          <a:xfrm>
            <a:off x="3465395" y="2782031"/>
            <a:ext cx="8031280" cy="6793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2" name="Pentagon 10">
            <a:extLst>
              <a:ext uri="{FF2B5EF4-FFF2-40B4-BE49-F238E27FC236}">
                <a16:creationId xmlns:a16="http://schemas.microsoft.com/office/drawing/2014/main" id="{D9866AE7-7488-ED46-AE0A-52E2F8DA7F3A}"/>
              </a:ext>
            </a:extLst>
          </p:cNvPr>
          <p:cNvSpPr/>
          <p:nvPr userDrawn="1"/>
        </p:nvSpPr>
        <p:spPr>
          <a:xfrm>
            <a:off x="874711" y="2782032"/>
            <a:ext cx="2443255" cy="679387"/>
          </a:xfrm>
          <a:custGeom>
            <a:avLst/>
            <a:gdLst>
              <a:gd name="connsiteX0" fmla="*/ 0 w 1830727"/>
              <a:gd name="connsiteY0" fmla="*/ 0 h 3857259"/>
              <a:gd name="connsiteX1" fmla="*/ 915364 w 1830727"/>
              <a:gd name="connsiteY1" fmla="*/ 0 h 3857259"/>
              <a:gd name="connsiteX2" fmla="*/ 1830727 w 1830727"/>
              <a:gd name="connsiteY2" fmla="*/ 1928630 h 3857259"/>
              <a:gd name="connsiteX3" fmla="*/ 915364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  <a:gd name="connsiteX0" fmla="*/ 0 w 1830727"/>
              <a:gd name="connsiteY0" fmla="*/ 0 h 3857259"/>
              <a:gd name="connsiteX1" fmla="*/ 1498839 w 1830727"/>
              <a:gd name="connsiteY1" fmla="*/ 0 h 3857259"/>
              <a:gd name="connsiteX2" fmla="*/ 1830727 w 1830727"/>
              <a:gd name="connsiteY2" fmla="*/ 1928630 h 3857259"/>
              <a:gd name="connsiteX3" fmla="*/ 915364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  <a:gd name="connsiteX0" fmla="*/ 0 w 1830727"/>
              <a:gd name="connsiteY0" fmla="*/ 0 h 3857259"/>
              <a:gd name="connsiteX1" fmla="*/ 1498839 w 1830727"/>
              <a:gd name="connsiteY1" fmla="*/ 0 h 3857259"/>
              <a:gd name="connsiteX2" fmla="*/ 1830727 w 1830727"/>
              <a:gd name="connsiteY2" fmla="*/ 1928630 h 3857259"/>
              <a:gd name="connsiteX3" fmla="*/ 1481421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0727" h="3857259">
                <a:moveTo>
                  <a:pt x="0" y="0"/>
                </a:moveTo>
                <a:lnTo>
                  <a:pt x="1498839" y="0"/>
                </a:lnTo>
                <a:lnTo>
                  <a:pt x="1830727" y="1928630"/>
                </a:lnTo>
                <a:lnTo>
                  <a:pt x="1481421" y="3857259"/>
                </a:lnTo>
                <a:lnTo>
                  <a:pt x="0" y="38572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6E82B8E-5F7E-6747-9CFF-D45CD119F73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952479" y="2895537"/>
            <a:ext cx="2060687" cy="483394"/>
          </a:xfrm>
        </p:spPr>
        <p:txBody>
          <a:bodyPr anchor="t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Heading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693B5DDC-8005-3946-9E2A-98B1FBF730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61806" y="2895537"/>
            <a:ext cx="7820569" cy="4833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Gotham Book" panose="02000604040000020004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4F49C72-BB4A-B44D-931A-FBBC1065297D}"/>
              </a:ext>
            </a:extLst>
          </p:cNvPr>
          <p:cNvSpPr/>
          <p:nvPr userDrawn="1"/>
        </p:nvSpPr>
        <p:spPr>
          <a:xfrm>
            <a:off x="3465395" y="3565803"/>
            <a:ext cx="8031280" cy="6793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5" name="Pentagon 10">
            <a:extLst>
              <a:ext uri="{FF2B5EF4-FFF2-40B4-BE49-F238E27FC236}">
                <a16:creationId xmlns:a16="http://schemas.microsoft.com/office/drawing/2014/main" id="{10D9B0C0-B82C-3448-8420-5E750C0EA27D}"/>
              </a:ext>
            </a:extLst>
          </p:cNvPr>
          <p:cNvSpPr/>
          <p:nvPr userDrawn="1"/>
        </p:nvSpPr>
        <p:spPr>
          <a:xfrm>
            <a:off x="874711" y="3565804"/>
            <a:ext cx="2443255" cy="679387"/>
          </a:xfrm>
          <a:custGeom>
            <a:avLst/>
            <a:gdLst>
              <a:gd name="connsiteX0" fmla="*/ 0 w 1830727"/>
              <a:gd name="connsiteY0" fmla="*/ 0 h 3857259"/>
              <a:gd name="connsiteX1" fmla="*/ 915364 w 1830727"/>
              <a:gd name="connsiteY1" fmla="*/ 0 h 3857259"/>
              <a:gd name="connsiteX2" fmla="*/ 1830727 w 1830727"/>
              <a:gd name="connsiteY2" fmla="*/ 1928630 h 3857259"/>
              <a:gd name="connsiteX3" fmla="*/ 915364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  <a:gd name="connsiteX0" fmla="*/ 0 w 1830727"/>
              <a:gd name="connsiteY0" fmla="*/ 0 h 3857259"/>
              <a:gd name="connsiteX1" fmla="*/ 1498839 w 1830727"/>
              <a:gd name="connsiteY1" fmla="*/ 0 h 3857259"/>
              <a:gd name="connsiteX2" fmla="*/ 1830727 w 1830727"/>
              <a:gd name="connsiteY2" fmla="*/ 1928630 h 3857259"/>
              <a:gd name="connsiteX3" fmla="*/ 915364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  <a:gd name="connsiteX0" fmla="*/ 0 w 1830727"/>
              <a:gd name="connsiteY0" fmla="*/ 0 h 3857259"/>
              <a:gd name="connsiteX1" fmla="*/ 1498839 w 1830727"/>
              <a:gd name="connsiteY1" fmla="*/ 0 h 3857259"/>
              <a:gd name="connsiteX2" fmla="*/ 1830727 w 1830727"/>
              <a:gd name="connsiteY2" fmla="*/ 1928630 h 3857259"/>
              <a:gd name="connsiteX3" fmla="*/ 1481421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0727" h="3857259">
                <a:moveTo>
                  <a:pt x="0" y="0"/>
                </a:moveTo>
                <a:lnTo>
                  <a:pt x="1498839" y="0"/>
                </a:lnTo>
                <a:lnTo>
                  <a:pt x="1830727" y="1928630"/>
                </a:lnTo>
                <a:lnTo>
                  <a:pt x="1481421" y="3857259"/>
                </a:lnTo>
                <a:lnTo>
                  <a:pt x="0" y="38572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5EEA84DD-3FDE-FD4A-AA44-568D2BE25DD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952479" y="3679309"/>
            <a:ext cx="2060687" cy="483394"/>
          </a:xfrm>
        </p:spPr>
        <p:txBody>
          <a:bodyPr anchor="t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Heading</a:t>
            </a:r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59DB2E45-0D45-C544-8861-5654F785AB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61806" y="3679309"/>
            <a:ext cx="7820569" cy="4833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Gotham Book" panose="02000604040000020004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77AE979-EF30-CE48-9181-8F940A6473A3}"/>
              </a:ext>
            </a:extLst>
          </p:cNvPr>
          <p:cNvSpPr/>
          <p:nvPr userDrawn="1"/>
        </p:nvSpPr>
        <p:spPr>
          <a:xfrm>
            <a:off x="3465395" y="4349574"/>
            <a:ext cx="8031280" cy="6793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3" name="Pentagon 10">
            <a:extLst>
              <a:ext uri="{FF2B5EF4-FFF2-40B4-BE49-F238E27FC236}">
                <a16:creationId xmlns:a16="http://schemas.microsoft.com/office/drawing/2014/main" id="{32F746F8-A1D7-584B-A2C0-79697A2094D5}"/>
              </a:ext>
            </a:extLst>
          </p:cNvPr>
          <p:cNvSpPr/>
          <p:nvPr userDrawn="1"/>
        </p:nvSpPr>
        <p:spPr>
          <a:xfrm>
            <a:off x="874711" y="4349575"/>
            <a:ext cx="2443255" cy="679387"/>
          </a:xfrm>
          <a:custGeom>
            <a:avLst/>
            <a:gdLst>
              <a:gd name="connsiteX0" fmla="*/ 0 w 1830727"/>
              <a:gd name="connsiteY0" fmla="*/ 0 h 3857259"/>
              <a:gd name="connsiteX1" fmla="*/ 915364 w 1830727"/>
              <a:gd name="connsiteY1" fmla="*/ 0 h 3857259"/>
              <a:gd name="connsiteX2" fmla="*/ 1830727 w 1830727"/>
              <a:gd name="connsiteY2" fmla="*/ 1928630 h 3857259"/>
              <a:gd name="connsiteX3" fmla="*/ 915364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  <a:gd name="connsiteX0" fmla="*/ 0 w 1830727"/>
              <a:gd name="connsiteY0" fmla="*/ 0 h 3857259"/>
              <a:gd name="connsiteX1" fmla="*/ 1498839 w 1830727"/>
              <a:gd name="connsiteY1" fmla="*/ 0 h 3857259"/>
              <a:gd name="connsiteX2" fmla="*/ 1830727 w 1830727"/>
              <a:gd name="connsiteY2" fmla="*/ 1928630 h 3857259"/>
              <a:gd name="connsiteX3" fmla="*/ 915364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  <a:gd name="connsiteX0" fmla="*/ 0 w 1830727"/>
              <a:gd name="connsiteY0" fmla="*/ 0 h 3857259"/>
              <a:gd name="connsiteX1" fmla="*/ 1498839 w 1830727"/>
              <a:gd name="connsiteY1" fmla="*/ 0 h 3857259"/>
              <a:gd name="connsiteX2" fmla="*/ 1830727 w 1830727"/>
              <a:gd name="connsiteY2" fmla="*/ 1928630 h 3857259"/>
              <a:gd name="connsiteX3" fmla="*/ 1481421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0727" h="3857259">
                <a:moveTo>
                  <a:pt x="0" y="0"/>
                </a:moveTo>
                <a:lnTo>
                  <a:pt x="1498839" y="0"/>
                </a:lnTo>
                <a:lnTo>
                  <a:pt x="1830727" y="1928630"/>
                </a:lnTo>
                <a:lnTo>
                  <a:pt x="1481421" y="3857259"/>
                </a:lnTo>
                <a:lnTo>
                  <a:pt x="0" y="38572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E4584954-FD7C-5347-8042-5E343A69C31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52479" y="4463080"/>
            <a:ext cx="2060687" cy="483394"/>
          </a:xfrm>
        </p:spPr>
        <p:txBody>
          <a:bodyPr anchor="t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Heading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01AED1AD-180C-684F-9212-CF834B1212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61806" y="4463080"/>
            <a:ext cx="7820569" cy="4833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Gotham Book" panose="02000604040000020004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086EAB2-9D69-7649-B445-B4DF578BB5F8}"/>
              </a:ext>
            </a:extLst>
          </p:cNvPr>
          <p:cNvSpPr/>
          <p:nvPr userDrawn="1"/>
        </p:nvSpPr>
        <p:spPr>
          <a:xfrm>
            <a:off x="3465395" y="5141275"/>
            <a:ext cx="8031280" cy="6793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7" name="Pentagon 10">
            <a:extLst>
              <a:ext uri="{FF2B5EF4-FFF2-40B4-BE49-F238E27FC236}">
                <a16:creationId xmlns:a16="http://schemas.microsoft.com/office/drawing/2014/main" id="{75A3B4B1-3995-DB49-8EA2-E1BBBCD008B2}"/>
              </a:ext>
            </a:extLst>
          </p:cNvPr>
          <p:cNvSpPr/>
          <p:nvPr userDrawn="1"/>
        </p:nvSpPr>
        <p:spPr>
          <a:xfrm>
            <a:off x="874711" y="5141276"/>
            <a:ext cx="2443255" cy="679387"/>
          </a:xfrm>
          <a:custGeom>
            <a:avLst/>
            <a:gdLst>
              <a:gd name="connsiteX0" fmla="*/ 0 w 1830727"/>
              <a:gd name="connsiteY0" fmla="*/ 0 h 3857259"/>
              <a:gd name="connsiteX1" fmla="*/ 915364 w 1830727"/>
              <a:gd name="connsiteY1" fmla="*/ 0 h 3857259"/>
              <a:gd name="connsiteX2" fmla="*/ 1830727 w 1830727"/>
              <a:gd name="connsiteY2" fmla="*/ 1928630 h 3857259"/>
              <a:gd name="connsiteX3" fmla="*/ 915364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  <a:gd name="connsiteX0" fmla="*/ 0 w 1830727"/>
              <a:gd name="connsiteY0" fmla="*/ 0 h 3857259"/>
              <a:gd name="connsiteX1" fmla="*/ 1498839 w 1830727"/>
              <a:gd name="connsiteY1" fmla="*/ 0 h 3857259"/>
              <a:gd name="connsiteX2" fmla="*/ 1830727 w 1830727"/>
              <a:gd name="connsiteY2" fmla="*/ 1928630 h 3857259"/>
              <a:gd name="connsiteX3" fmla="*/ 915364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  <a:gd name="connsiteX0" fmla="*/ 0 w 1830727"/>
              <a:gd name="connsiteY0" fmla="*/ 0 h 3857259"/>
              <a:gd name="connsiteX1" fmla="*/ 1498839 w 1830727"/>
              <a:gd name="connsiteY1" fmla="*/ 0 h 3857259"/>
              <a:gd name="connsiteX2" fmla="*/ 1830727 w 1830727"/>
              <a:gd name="connsiteY2" fmla="*/ 1928630 h 3857259"/>
              <a:gd name="connsiteX3" fmla="*/ 1481421 w 1830727"/>
              <a:gd name="connsiteY3" fmla="*/ 3857259 h 3857259"/>
              <a:gd name="connsiteX4" fmla="*/ 0 w 1830727"/>
              <a:gd name="connsiteY4" fmla="*/ 3857259 h 3857259"/>
              <a:gd name="connsiteX5" fmla="*/ 0 w 1830727"/>
              <a:gd name="connsiteY5" fmla="*/ 0 h 385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0727" h="3857259">
                <a:moveTo>
                  <a:pt x="0" y="0"/>
                </a:moveTo>
                <a:lnTo>
                  <a:pt x="1498839" y="0"/>
                </a:lnTo>
                <a:lnTo>
                  <a:pt x="1830727" y="1928630"/>
                </a:lnTo>
                <a:lnTo>
                  <a:pt x="1481421" y="3857259"/>
                </a:lnTo>
                <a:lnTo>
                  <a:pt x="0" y="38572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92CC1532-8325-EE43-8DC1-4397BC17274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52479" y="5254781"/>
            <a:ext cx="2060687" cy="483394"/>
          </a:xfrm>
        </p:spPr>
        <p:txBody>
          <a:bodyPr anchor="t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Heading</a:t>
            </a:r>
          </a:p>
        </p:txBody>
      </p:sp>
      <p:sp>
        <p:nvSpPr>
          <p:cNvPr id="49" name="Text Placeholder 9">
            <a:extLst>
              <a:ext uri="{FF2B5EF4-FFF2-40B4-BE49-F238E27FC236}">
                <a16:creationId xmlns:a16="http://schemas.microsoft.com/office/drawing/2014/main" id="{1589F1B3-3AD7-0445-A081-3CC11E8474D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61806" y="5254781"/>
            <a:ext cx="7820569" cy="4833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Gotham Book" panose="02000604040000020004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0324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ing and copy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144093-656F-1B4C-9F20-A3C18CDD8A33}"/>
              </a:ext>
            </a:extLst>
          </p:cNvPr>
          <p:cNvSpPr/>
          <p:nvPr userDrawn="1"/>
        </p:nvSpPr>
        <p:spPr>
          <a:xfrm>
            <a:off x="1593411" y="1989138"/>
            <a:ext cx="2362954" cy="41402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1E6E1B-0CBF-EE40-AC84-0D595E612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266700"/>
            <a:ext cx="7735887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40790F-B2A3-214B-9B2B-3FC02DBE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04866-E65D-4D45-B401-F1F9F7E7E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3DA59-1846-D848-B6FC-30F7701EC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FCE856-674D-954F-839F-A9E96A6537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2052" y="2102644"/>
            <a:ext cx="2184483" cy="38907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Gotham Book" panose="02000604040000020004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EB3F177-D5A7-8541-BC6F-0D23EE0F763E}"/>
              </a:ext>
            </a:extLst>
          </p:cNvPr>
          <p:cNvSpPr>
            <a:spLocks noChangeAspect="1"/>
          </p:cNvSpPr>
          <p:nvPr userDrawn="1"/>
        </p:nvSpPr>
        <p:spPr>
          <a:xfrm>
            <a:off x="874712" y="1989138"/>
            <a:ext cx="521582" cy="52158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i="0" cap="none" spc="0" dirty="0">
                <a:ln w="0"/>
                <a:solidFill>
                  <a:schemeClr val="bg1"/>
                </a:solidFill>
                <a:effectLst/>
                <a:latin typeface="Gotham Bold" panose="02000604030000020004" pitchFamily="2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4CD9E4-656B-8C40-A3A9-3D099F7FF674}"/>
              </a:ext>
            </a:extLst>
          </p:cNvPr>
          <p:cNvSpPr/>
          <p:nvPr userDrawn="1"/>
        </p:nvSpPr>
        <p:spPr>
          <a:xfrm>
            <a:off x="5363565" y="1989138"/>
            <a:ext cx="2362954" cy="41402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63569C9A-F4EE-8D4F-AF61-BCA10CF52F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72206" y="2102644"/>
            <a:ext cx="2184483" cy="38907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Gotham Book" panose="02000604040000020004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B45DBD-5F51-C245-B966-0CBD8D94DBD0}"/>
              </a:ext>
            </a:extLst>
          </p:cNvPr>
          <p:cNvSpPr>
            <a:spLocks noChangeAspect="1"/>
          </p:cNvSpPr>
          <p:nvPr userDrawn="1"/>
        </p:nvSpPr>
        <p:spPr>
          <a:xfrm>
            <a:off x="4644866" y="1989138"/>
            <a:ext cx="521582" cy="52158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i="0" cap="none" spc="0" dirty="0">
                <a:ln w="0"/>
                <a:solidFill>
                  <a:schemeClr val="bg1"/>
                </a:solidFill>
                <a:effectLst/>
                <a:latin typeface="Gotham Bold" panose="02000604030000020004" pitchFamily="2" charset="0"/>
              </a:rPr>
              <a:t>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F9463A-AE46-9D40-9F92-C6DD86AFF56D}"/>
              </a:ext>
            </a:extLst>
          </p:cNvPr>
          <p:cNvSpPr/>
          <p:nvPr userDrawn="1"/>
        </p:nvSpPr>
        <p:spPr>
          <a:xfrm>
            <a:off x="9133720" y="1989138"/>
            <a:ext cx="2362954" cy="41402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7A02698E-1315-0F4B-97AE-64E871C9DA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42361" y="2102644"/>
            <a:ext cx="2184483" cy="38907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Gotham Book" panose="02000604040000020004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79B94C1-92EC-F04C-B965-3029229A746A}"/>
              </a:ext>
            </a:extLst>
          </p:cNvPr>
          <p:cNvSpPr>
            <a:spLocks noChangeAspect="1"/>
          </p:cNvSpPr>
          <p:nvPr userDrawn="1"/>
        </p:nvSpPr>
        <p:spPr>
          <a:xfrm>
            <a:off x="8415021" y="1989138"/>
            <a:ext cx="521582" cy="52158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i="0" cap="none" spc="0" dirty="0">
                <a:ln w="0"/>
                <a:solidFill>
                  <a:schemeClr val="bg1"/>
                </a:solidFill>
                <a:effectLst/>
                <a:latin typeface="Gotham Bold" panose="02000604030000020004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80882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green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E2D4-2C81-1840-BA9B-D96A3DEBA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B87BC-B2D5-1948-830C-416E2376B5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58946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34969304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5C2F5-2DB6-CA4A-B1B4-68144D942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10/23/2019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F97FA9-32CB-FF48-87E7-B71AA7C2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2BA41-6C69-3549-A671-C9530E6B9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827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0318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B657C475-6F3A-104C-A725-9B843B582855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74713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4757160-F5C8-8E46-A6C7-0BDC39BA4C7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3" y="4016306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35CCE8D0-1962-9D43-8E05-CE4B9066F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33375"/>
            <a:ext cx="7029025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5A09DFDE-9B92-B74A-AFCD-C07794076DAD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3142921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7" name="Content Placeholder 31">
            <a:extLst>
              <a:ext uri="{FF2B5EF4-FFF2-40B4-BE49-F238E27FC236}">
                <a16:creationId xmlns:a16="http://schemas.microsoft.com/office/drawing/2014/main" id="{D29A61BA-FF09-0948-98EB-B422E478C93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142921" y="4016306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4DA7536-213F-184C-8A62-F79E5425ED0B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5411129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Content Placeholder 31">
            <a:extLst>
              <a:ext uri="{FF2B5EF4-FFF2-40B4-BE49-F238E27FC236}">
                <a16:creationId xmlns:a16="http://schemas.microsoft.com/office/drawing/2014/main" id="{1CE479B5-B321-2142-9ABD-CD8A19DA64A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11129" y="4016306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3B7CB02B-E3FD-8442-9BF5-22DA77BFA63E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7679337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Content Placeholder 31">
            <a:extLst>
              <a:ext uri="{FF2B5EF4-FFF2-40B4-BE49-F238E27FC236}">
                <a16:creationId xmlns:a16="http://schemas.microsoft.com/office/drawing/2014/main" id="{994A6C7A-7B2F-7043-A3C7-53557D599554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7679337" y="4016306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CD6BD9C8-748D-CC4C-B93B-A500121AF3C5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9947545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Content Placeholder 31">
            <a:extLst>
              <a:ext uri="{FF2B5EF4-FFF2-40B4-BE49-F238E27FC236}">
                <a16:creationId xmlns:a16="http://schemas.microsoft.com/office/drawing/2014/main" id="{047EDC1C-F43A-7C40-84D9-642C597CB5F9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9947545" y="4016305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021356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quo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E263F0-3953-A545-AA32-C828AECFF061}"/>
              </a:ext>
            </a:extLst>
          </p:cNvPr>
          <p:cNvSpPr/>
          <p:nvPr userDrawn="1"/>
        </p:nvSpPr>
        <p:spPr>
          <a:xfrm>
            <a:off x="0" y="0"/>
            <a:ext cx="6096000" cy="6864006"/>
          </a:xfrm>
          <a:prstGeom prst="rect">
            <a:avLst/>
          </a:prstGeom>
          <a:solidFill>
            <a:srgbClr val="20AA4D"/>
          </a:solidFill>
          <a:ln w="28575">
            <a:solidFill>
              <a:srgbClr val="5AAA6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800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6095994" y="-6005"/>
            <a:ext cx="6096007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FC0E8D9A-4DAA-994E-98EC-27890AD73981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1863" y="638504"/>
            <a:ext cx="3999507" cy="55494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SzTx/>
              <a:buFontTx/>
              <a:buNone/>
              <a:defRPr sz="2400" b="0" i="0">
                <a:solidFill>
                  <a:srgbClr val="FFFFFF"/>
                </a:solidFill>
                <a:latin typeface="Gotham Book" panose="02000604040000020004" pitchFamily="2" charset="0"/>
                <a:ea typeface="Gotham Book" panose="02000604040000020004" pitchFamily="2" charset="0"/>
                <a:cs typeface="Gotham Book" panose="02000604040000020004" pitchFamily="2" charset="0"/>
                <a:sym typeface="Gotham Medium"/>
              </a:defRPr>
            </a:lvl1pPr>
            <a:lvl2pPr marL="653142" indent="-195942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2pPr>
            <a:lvl3pPr marL="1143000" indent="-228600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3pPr>
            <a:lvl4pPr marL="1620981" indent="-249381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4pPr>
            <a:lvl5pPr marL="2078181" indent="-249381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5pPr>
          </a:lstStyle>
          <a:p>
            <a:r>
              <a:rPr lang="en-AU" dirty="0"/>
              <a:t>Click to add text/quote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29217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E9D7BBA-8DAA-6649-BF93-74DCCEB02FF9}"/>
              </a:ext>
            </a:extLst>
          </p:cNvPr>
          <p:cNvSpPr>
            <a:spLocks noGrp="1"/>
          </p:cNvSpPr>
          <p:nvPr>
            <p:ph type="pic" sz="half" idx="14" hasCustomPrompt="1"/>
          </p:nvPr>
        </p:nvSpPr>
        <p:spPr>
          <a:xfrm>
            <a:off x="709880" y="-1"/>
            <a:ext cx="4876800" cy="61293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228600" marR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4083FA-47F8-3048-BB5E-E2A602B837B8}"/>
              </a:ext>
            </a:extLst>
          </p:cNvPr>
          <p:cNvSpPr/>
          <p:nvPr userDrawn="1"/>
        </p:nvSpPr>
        <p:spPr>
          <a:xfrm>
            <a:off x="7682755" y="3067662"/>
            <a:ext cx="1855693" cy="107578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12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Gotham"/>
              </a:defRPr>
            </a:pPr>
            <a:endParaRPr sz="1200">
              <a:solidFill>
                <a:schemeClr val="bg1"/>
              </a:solidFill>
            </a:endParaRP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CF103C5-CF9C-9543-83AE-CAA5933762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48425" y="3436938"/>
            <a:ext cx="4324350" cy="26924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49D89120-2056-774E-B0AF-5FFA2A4602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8425" y="2020888"/>
            <a:ext cx="4324350" cy="898525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3200" b="1" i="0">
                <a:solidFill>
                  <a:schemeClr val="accent2"/>
                </a:solidFill>
                <a:latin typeface="Gotham Bold" panose="02000604030000020004" pitchFamily="2" charset="0"/>
              </a:defRPr>
            </a:lvl1pPr>
          </a:lstStyle>
          <a:p>
            <a:pPr lvl="0"/>
            <a:r>
              <a:rPr lang="en-US" dirty="0"/>
              <a:t>Click to edit Edit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61883E53-7589-214D-A17E-AFFA1986CF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48425" y="1564601"/>
            <a:ext cx="4324350" cy="325438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43627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7274789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92D078-24C4-F140-AEF7-E7E7ACC5A832}"/>
              </a:ext>
            </a:extLst>
          </p:cNvPr>
          <p:cNvSpPr/>
          <p:nvPr userDrawn="1"/>
        </p:nvSpPr>
        <p:spPr>
          <a:xfrm>
            <a:off x="0" y="-6006"/>
            <a:ext cx="12192001" cy="6864006"/>
          </a:xfrm>
          <a:prstGeom prst="rect">
            <a:avLst/>
          </a:prstGeom>
          <a:solidFill>
            <a:schemeClr val="accent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FA410E-608D-934D-AE9F-64DA39FF103B}"/>
              </a:ext>
            </a:extLst>
          </p:cNvPr>
          <p:cNvSpPr txBox="1">
            <a:spLocks/>
          </p:cNvSpPr>
          <p:nvPr userDrawn="1"/>
        </p:nvSpPr>
        <p:spPr>
          <a:xfrm>
            <a:off x="874712" y="3068638"/>
            <a:ext cx="8101013" cy="149383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2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</a:rPr>
              <a:t>Section 2</a:t>
            </a:r>
          </a:p>
        </p:txBody>
      </p:sp>
    </p:spTree>
    <p:extLst>
      <p:ext uri="{BB962C8B-B14F-4D97-AF65-F5344CB8AC3E}">
        <p14:creationId xmlns:p14="http://schemas.microsoft.com/office/powerpoint/2010/main" val="14406970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-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B8C1E1-D2B3-A94C-B660-8D901A3F85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686985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611C55D-8660-EF4F-9F89-4121C39C99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4713" y="1989137"/>
            <a:ext cx="5124132" cy="413269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91B5272-194D-ED42-B4A0-D64ECA5B8B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01105" y="1989137"/>
            <a:ext cx="5195569" cy="413269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873285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897422-0615-194F-909B-82FE4004B9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95324" y="1736725"/>
            <a:ext cx="5562257" cy="4385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A1C527E-7F12-AD49-8F7E-D10E8192FE25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012238" y="1736724"/>
            <a:ext cx="2484438" cy="21422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40A345C-05A4-824E-8736-711852D1DA49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012239" y="3979581"/>
            <a:ext cx="2484436" cy="214224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D63C19B-569F-6E46-9314-38F6281CBAEC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92689" y="1736724"/>
            <a:ext cx="2484438" cy="21422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EECD908E-CEC6-5447-96B0-C5C0554F189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392690" y="3979581"/>
            <a:ext cx="2484436" cy="214224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979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584C4A4A-07BE-3544-A349-7DED7EBD59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12313" y="0"/>
            <a:ext cx="56796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6BD04C22-565E-E243-9968-1D3BBF353A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333375"/>
            <a:ext cx="480125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89129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5AC3AC-A486-6443-874F-2B8AC9F098B5}"/>
              </a:ext>
            </a:extLst>
          </p:cNvPr>
          <p:cNvSpPr>
            <a:spLocks noChangeAspect="1"/>
          </p:cNvSpPr>
          <p:nvPr userDrawn="1"/>
        </p:nvSpPr>
        <p:spPr>
          <a:xfrm>
            <a:off x="-261256" y="0"/>
            <a:ext cx="12453256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8D2AAA-EB4A-9D45-8888-0289E3D3A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CDBDB3-DEB5-8041-806F-C5339BF325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58946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20249373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icture Placeholder 3">
            <a:extLst>
              <a:ext uri="{FF2B5EF4-FFF2-40B4-BE49-F238E27FC236}">
                <a16:creationId xmlns:a16="http://schemas.microsoft.com/office/drawing/2014/main" id="{E43BD0BB-A316-8F46-A81C-A58E8D4729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22633" y="0"/>
            <a:ext cx="4178417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1A8620A-33A9-F347-A3D6-22E37AB92385}"/>
              </a:ext>
            </a:extLst>
          </p:cNvPr>
          <p:cNvSpPr txBox="1"/>
          <p:nvPr userDrawn="1"/>
        </p:nvSpPr>
        <p:spPr>
          <a:xfrm>
            <a:off x="9334503" y="2225610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415A98-4A85-DE41-8608-1DBE02BF26CB}"/>
              </a:ext>
            </a:extLst>
          </p:cNvPr>
          <p:cNvSpPr txBox="1"/>
          <p:nvPr userDrawn="1"/>
        </p:nvSpPr>
        <p:spPr>
          <a:xfrm>
            <a:off x="9334500" y="1920049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D852372-AAB0-1343-91E6-356D3B28F6F7}"/>
              </a:ext>
            </a:extLst>
          </p:cNvPr>
          <p:cNvSpPr txBox="1"/>
          <p:nvPr userDrawn="1"/>
        </p:nvSpPr>
        <p:spPr>
          <a:xfrm>
            <a:off x="9334503" y="3387816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694691-52E9-4D4E-8FCA-152FF9BD40CE}"/>
              </a:ext>
            </a:extLst>
          </p:cNvPr>
          <p:cNvSpPr txBox="1"/>
          <p:nvPr userDrawn="1"/>
        </p:nvSpPr>
        <p:spPr>
          <a:xfrm>
            <a:off x="9334500" y="3082255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C2A2EC-919E-BF44-BAB2-D5F657B72ACC}"/>
              </a:ext>
            </a:extLst>
          </p:cNvPr>
          <p:cNvSpPr txBox="1"/>
          <p:nvPr userDrawn="1"/>
        </p:nvSpPr>
        <p:spPr>
          <a:xfrm>
            <a:off x="9334503" y="4521833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7ECB00A-5CA1-384C-87C6-61BF6ACDC93C}"/>
              </a:ext>
            </a:extLst>
          </p:cNvPr>
          <p:cNvSpPr txBox="1"/>
          <p:nvPr userDrawn="1"/>
        </p:nvSpPr>
        <p:spPr>
          <a:xfrm>
            <a:off x="9334500" y="4216272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2624736-9561-0447-B7EC-3C972D607C77}"/>
              </a:ext>
            </a:extLst>
          </p:cNvPr>
          <p:cNvSpPr txBox="1"/>
          <p:nvPr userDrawn="1"/>
        </p:nvSpPr>
        <p:spPr>
          <a:xfrm>
            <a:off x="9334503" y="5657200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DCD765-225B-4443-8D6A-931E20F754DF}"/>
              </a:ext>
            </a:extLst>
          </p:cNvPr>
          <p:cNvSpPr txBox="1"/>
          <p:nvPr userDrawn="1"/>
        </p:nvSpPr>
        <p:spPr>
          <a:xfrm>
            <a:off x="9334500" y="5351639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0B9D56F-CA81-8A41-84E9-35FA26C083ED}"/>
              </a:ext>
            </a:extLst>
          </p:cNvPr>
          <p:cNvSpPr/>
          <p:nvPr userDrawn="1"/>
        </p:nvSpPr>
        <p:spPr>
          <a:xfrm>
            <a:off x="874713" y="3179599"/>
            <a:ext cx="1855693" cy="107578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45719" tIns="36000" rIns="45719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12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Gotham"/>
              </a:defRPr>
            </a:pPr>
            <a:endParaRPr sz="120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882C4-DCF2-DE40-9691-E0937F428D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713" y="3627438"/>
            <a:ext cx="3021012" cy="27289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  <a:lvl2pPr marL="144463" indent="0">
              <a:buFontTx/>
              <a:buNone/>
              <a:tabLst/>
              <a:defRPr sz="14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F75696-92DA-524D-89AA-C23314B6D4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4713" y="948234"/>
            <a:ext cx="3021012" cy="560387"/>
          </a:xfrm>
        </p:spPr>
        <p:txBody>
          <a:bodyPr anchor="b"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DDA2AF-9005-284F-A8BA-D21C5CBA18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3" y="1673225"/>
            <a:ext cx="3021012" cy="140335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2"/>
                </a:solidFill>
                <a:latin typeface="Gotham Bold" panose="02000604030000020004" pitchFamily="2" charset="0"/>
              </a:defRPr>
            </a:lvl1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Headiing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8421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ECCEDE-DCD5-5C49-8ECC-B2EF7103F2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9143451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FEBB79D-267F-7642-BA6A-59A5B02F1D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55BB531-2FAD-994F-A2E3-7CB299C080E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74713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78ABDFBA-5710-AB4A-BA25-92E36B540A2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557516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08B8689C-37A6-944B-8BD8-2729F9D6340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240319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15428881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mage clu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897422-0615-194F-909B-82FE4004B9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95325" y="579863"/>
            <a:ext cx="5316264" cy="56980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44794DA-9AB5-EB4A-BCF6-0258CFBFEB1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245816" y="579863"/>
            <a:ext cx="5250858" cy="32648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23B8686-A814-B444-B9A9-1EBC80BD15C7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003473" y="4047893"/>
            <a:ext cx="2493202" cy="22300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B6E1EA7-42FB-7C47-9C8B-8B79464AB987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5816" y="4047893"/>
            <a:ext cx="2523430" cy="22300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7614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luster and heading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6B1116-4E2E-7540-8B2A-1108EED1AFB6}"/>
              </a:ext>
            </a:extLst>
          </p:cNvPr>
          <p:cNvSpPr/>
          <p:nvPr userDrawn="1"/>
        </p:nvSpPr>
        <p:spPr>
          <a:xfrm>
            <a:off x="5332957" y="2085143"/>
            <a:ext cx="1816928" cy="159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952ED-1CC2-C345-9902-6E4B62F53C67}"/>
              </a:ext>
            </a:extLst>
          </p:cNvPr>
          <p:cNvSpPr/>
          <p:nvPr userDrawn="1"/>
        </p:nvSpPr>
        <p:spPr>
          <a:xfrm>
            <a:off x="7326482" y="2085143"/>
            <a:ext cx="4170193" cy="40506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C02E7E-38EF-9C4D-BB52-D150D8A1C748}"/>
              </a:ext>
            </a:extLst>
          </p:cNvPr>
          <p:cNvSpPr/>
          <p:nvPr userDrawn="1"/>
        </p:nvSpPr>
        <p:spPr>
          <a:xfrm>
            <a:off x="7514049" y="4127833"/>
            <a:ext cx="1855692" cy="107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th-TH" sz="2800">
              <a:solidFill>
                <a:schemeClr val="accent1"/>
              </a:solidFill>
            </a:endParaRP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DEA781BF-AAAE-284B-92E1-67BBDDCCEE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14049" y="4456005"/>
            <a:ext cx="3622264" cy="1507474"/>
          </a:xfrm>
        </p:spPr>
        <p:txBody>
          <a:bodyPr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1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 here</a:t>
            </a:r>
            <a:endParaRPr lang="th-TH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20356E5-897E-8A42-8090-00CBA37856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14049" y="2391206"/>
            <a:ext cx="3622264" cy="32971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1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Additional Content</a:t>
            </a:r>
            <a:endParaRPr lang="th-TH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9C97856-E366-1A40-AFEB-D4A19F37D0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4049" y="2890611"/>
            <a:ext cx="3622264" cy="1067536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th-TH" sz="3200" b="1" i="0" kern="1200" spc="0" baseline="0" dirty="0">
                <a:solidFill>
                  <a:schemeClr val="bg1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7893815B-FE46-634E-A523-4FE9DFD6CA6B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95325" y="333375"/>
            <a:ext cx="4461035" cy="334577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266D8FAD-0B1E-6645-A536-E1FDEA0FFEA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95326" y="3842071"/>
            <a:ext cx="6454560" cy="229368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2F342496-5EBA-194F-B884-B3487EA424BA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326482" y="344986"/>
            <a:ext cx="4170193" cy="157047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B3E6B2E-3E5A-4942-BA3C-CD8296E832FC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332957" y="323367"/>
            <a:ext cx="1816928" cy="158884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14957825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B9D704FA-71F6-7B44-BFFB-9713486AE1C6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88419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22330C18-A0F5-3241-B29C-140246DB954F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642777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727A628F-5816-B14E-A8FF-818D51536AF8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397135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2ECA5483-6075-C24A-8E63-959A96A67F0F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151493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B9DEBADD-44AA-E34E-8B90-96B2B8270D2E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905851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55BB111D-429B-8B48-9464-3BDB1F2F41A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660208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Content Placeholder 31">
            <a:extLst>
              <a:ext uri="{FF2B5EF4-FFF2-40B4-BE49-F238E27FC236}">
                <a16:creationId xmlns:a16="http://schemas.microsoft.com/office/drawing/2014/main" id="{7DA3160F-884E-BE4E-A8B5-0D9713FCC1C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1" y="4129838"/>
            <a:ext cx="1670788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 algn="l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Content Placeholder 31">
            <a:extLst>
              <a:ext uri="{FF2B5EF4-FFF2-40B4-BE49-F238E27FC236}">
                <a16:creationId xmlns:a16="http://schemas.microsoft.com/office/drawing/2014/main" id="{1EBBBA14-67D4-0F48-8199-4BF0240F5F7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642777" y="4129838"/>
            <a:ext cx="1657080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Content Placeholder 31">
            <a:extLst>
              <a:ext uri="{FF2B5EF4-FFF2-40B4-BE49-F238E27FC236}">
                <a16:creationId xmlns:a16="http://schemas.microsoft.com/office/drawing/2014/main" id="{8F9992DF-DE38-9F47-8284-F381DB4A949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95943" y="4129838"/>
            <a:ext cx="1657350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Content Placeholder 31">
            <a:extLst>
              <a:ext uri="{FF2B5EF4-FFF2-40B4-BE49-F238E27FC236}">
                <a16:creationId xmlns:a16="http://schemas.microsoft.com/office/drawing/2014/main" id="{F0F217B0-9B18-7646-B341-1D80E9A6D15D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49379" y="4129838"/>
            <a:ext cx="1659194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Content Placeholder 31">
            <a:extLst>
              <a:ext uri="{FF2B5EF4-FFF2-40B4-BE49-F238E27FC236}">
                <a16:creationId xmlns:a16="http://schemas.microsoft.com/office/drawing/2014/main" id="{0C3FFF3A-AFEA-164A-B748-3EB28ED4358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903737" y="4129838"/>
            <a:ext cx="1659194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Content Placeholder 31">
            <a:extLst>
              <a:ext uri="{FF2B5EF4-FFF2-40B4-BE49-F238E27FC236}">
                <a16:creationId xmlns:a16="http://schemas.microsoft.com/office/drawing/2014/main" id="{A5EACB40-C1B6-7249-8D22-A1E8E324977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658095" y="4129838"/>
            <a:ext cx="1659193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95250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Title 37">
            <a:extLst>
              <a:ext uri="{FF2B5EF4-FFF2-40B4-BE49-F238E27FC236}">
                <a16:creationId xmlns:a16="http://schemas.microsoft.com/office/drawing/2014/main" id="{1C5A625B-237D-4140-8553-57A89A41A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33375"/>
            <a:ext cx="7029025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494877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E71A4EC4-20FD-764D-87DC-D7ACAAB232D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25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35BEEFF-8F6F-A141-9934-18F5F11773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F7DAD24-F015-B448-8B76-6B292861828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29012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E2B7707-D543-7D48-BB98-51D110AEAE3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29012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55B32590-C785-E348-B125-1715754486B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62699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3E372A00-A2C4-634E-86FD-9DBE0EA6C01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62699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9162834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list/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A68AB-7EFD-5D43-BD00-8C8CD0B1D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41087"/>
            <a:ext cx="6407435" cy="12511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DAA1-74DC-8243-9A72-21369117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3513" y="1997076"/>
            <a:ext cx="6088855" cy="387191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9FBA8-199E-C243-904E-28C5D0E64C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4714" y="1989138"/>
            <a:ext cx="4061618" cy="3879850"/>
          </a:xfrm>
        </p:spPr>
        <p:txBody>
          <a:bodyPr/>
          <a:lstStyle>
            <a:lvl1pPr marL="0" indent="0"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96F1E-CE86-BB4C-A07C-3D54679E0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D71AE-F38B-C148-A72A-7AA4F6A61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148E3-4992-9545-B503-E4F13ED6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405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34D09B-E1D7-E843-905A-ABA989DCCFA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7" y="1989138"/>
            <a:ext cx="6313487" cy="41402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Gotham Book" panose="02000604040000020004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image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B1BDC-0701-2F41-A41D-1CEFD024E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3B795-25BE-5741-9353-C28715D1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351AA-302C-2041-9DDD-15B7592F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14EEE5-B4A5-6C44-81D9-F9F63DD71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26574"/>
            <a:ext cx="6919459" cy="126568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F3474B-FFD9-CE42-91E1-D59AF481AE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4713" y="1989138"/>
            <a:ext cx="3957867" cy="4140200"/>
          </a:xfrm>
        </p:spPr>
        <p:txBody>
          <a:bodyPr/>
          <a:lstStyle>
            <a:lvl1pPr marL="0" indent="0"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9920782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8A8D7-35D4-784B-9ECA-1761744F66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 dirty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51C4F6-85DD-B846-8F99-E4249FBF3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33375"/>
            <a:ext cx="10909299" cy="5795963"/>
          </a:xfrm>
        </p:spPr>
        <p:txBody>
          <a:bodyPr anchor="ctr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97627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6E1B-0CBF-EE40-AC84-0D595E612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266700"/>
            <a:ext cx="7735887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445AA-7B94-E24E-9740-493729384C1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1989138"/>
            <a:ext cx="4992236" cy="565882"/>
          </a:xfrm>
        </p:spPr>
        <p:txBody>
          <a:bodyPr anchor="t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6258E-5CA3-DD42-A38E-243CCE03CD1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74712" y="2651351"/>
            <a:ext cx="4992237" cy="347798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827097-1122-1244-B3FD-C2C76516FA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199" y="1989138"/>
            <a:ext cx="5324475" cy="515936"/>
          </a:xfrm>
        </p:spPr>
        <p:txBody>
          <a:bodyPr anchor="t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E4538-171D-814A-A542-7C8EE1AD21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651351"/>
            <a:ext cx="5324474" cy="347798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40790F-B2A3-214B-9B2B-3FC02DBE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04866-E65D-4D45-B401-F1F9F7E7E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3DA59-1846-D848-B6FC-30F7701EC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43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62998A-B206-624B-A746-DF3D06756E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492FC5-F28C-A744-9602-5B50A6DCFE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2482850"/>
            <a:ext cx="57912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052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8A8D7-35D4-784B-9ECA-1761744F66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 dirty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7A2C33-E647-6849-8C56-44C82377AF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13" y="564841"/>
            <a:ext cx="3007113" cy="9825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61537F-2615-7B4A-A3B0-0CBEE5DBED1A}"/>
              </a:ext>
            </a:extLst>
          </p:cNvPr>
          <p:cNvSpPr txBox="1"/>
          <p:nvPr userDrawn="1"/>
        </p:nvSpPr>
        <p:spPr>
          <a:xfrm>
            <a:off x="833148" y="4407642"/>
            <a:ext cx="2976134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b">
            <a:spAutoFit/>
          </a:bodyPr>
          <a:lstStyle/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Medium" panose="02000604030000020004" pitchFamily="2" charset="0"/>
                <a:ea typeface="Montserrat Light"/>
                <a:cs typeface="Montserrat Light"/>
                <a:sym typeface="Montserrat Light"/>
              </a:rPr>
              <a:t>Outdoor Media Association</a:t>
            </a:r>
          </a:p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Suite 504, 80 William Street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East Sydney NSW 2011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T Office  02 9357 9900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F 02 8356 9500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info@oma.org.au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www.oma.org.au</a:t>
            </a:r>
            <a:endParaRPr kumimoji="0" lang="en-AU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otham Book" panose="02000604040000020004" pitchFamily="2" charset="0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15026749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6566C31-339A-DD42-9A9F-12FD3131EFD9}"/>
              </a:ext>
            </a:extLst>
          </p:cNvPr>
          <p:cNvSpPr txBox="1"/>
          <p:nvPr userDrawn="1"/>
        </p:nvSpPr>
        <p:spPr>
          <a:xfrm>
            <a:off x="874713" y="4407642"/>
            <a:ext cx="3522720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b">
            <a:spAutoFit/>
          </a:bodyPr>
          <a:lstStyle/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Medium" panose="02000604030000020004" pitchFamily="2" charset="0"/>
                <a:ea typeface="Montserrat Light"/>
                <a:cs typeface="Montserrat Light"/>
                <a:sym typeface="Montserrat Light"/>
              </a:rPr>
              <a:t>Outdoor Media Association</a:t>
            </a:r>
          </a:p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Suite 504, 80 William Street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East Sydney NSW 2011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T Office  02 9357 9900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F 02 8356 9500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info@oma.org.au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www.oma.org.au</a:t>
            </a:r>
            <a:endParaRPr kumimoji="0" lang="en-AU" sz="16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Gotham Book" panose="02000604040000020004" pitchFamily="2" charset="0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3240170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8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panel -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989138"/>
            <a:ext cx="10261601" cy="414019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45720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Single column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3148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theme" Target="../theme/theme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06D771-A1A8-5C4F-BFFF-670F3BF04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333375"/>
            <a:ext cx="7735887" cy="126049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3BF7F-11F6-1C4D-99CF-CE562BB3F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713" y="1989137"/>
            <a:ext cx="10621962" cy="41402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C0A62-22C4-9744-AECC-3519B6958B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4713" y="6356350"/>
            <a:ext cx="2886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fld id="{CB4625B5-9D39-B743-81F3-A2814805E14F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717E9-455A-F348-8C78-C71CE2020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2829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806C-1593-2F4B-AA00-85AC9AF61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86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0D8443-8AE0-3344-A4A4-7509A7050738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9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719" r:id="rId5"/>
    <p:sldLayoutId id="2147483682" r:id="rId6"/>
    <p:sldLayoutId id="2147483684" r:id="rId7"/>
    <p:sldLayoutId id="2147483685" r:id="rId8"/>
    <p:sldLayoutId id="2147483715" r:id="rId9"/>
    <p:sldLayoutId id="2147483716" r:id="rId10"/>
    <p:sldLayoutId id="2147483717" r:id="rId11"/>
    <p:sldLayoutId id="2147483686" r:id="rId12"/>
    <p:sldLayoutId id="2147483687" r:id="rId13"/>
    <p:sldLayoutId id="2147483696" r:id="rId14"/>
    <p:sldLayoutId id="2147483694" r:id="rId15"/>
    <p:sldLayoutId id="2147483703" r:id="rId16"/>
    <p:sldLayoutId id="2147483697" r:id="rId17"/>
    <p:sldLayoutId id="2147483718" r:id="rId18"/>
    <p:sldLayoutId id="2147483688" r:id="rId19"/>
    <p:sldLayoutId id="2147483689" r:id="rId20"/>
    <p:sldLayoutId id="2147483714" r:id="rId21"/>
    <p:sldLayoutId id="2147483711" r:id="rId22"/>
    <p:sldLayoutId id="2147483698" r:id="rId23"/>
    <p:sldLayoutId id="2147483708" r:id="rId24"/>
    <p:sldLayoutId id="2147483676" r:id="rId25"/>
    <p:sldLayoutId id="2147483709" r:id="rId26"/>
    <p:sldLayoutId id="2147483706" r:id="rId27"/>
    <p:sldLayoutId id="2147483707" r:id="rId28"/>
    <p:sldLayoutId id="2147483690" r:id="rId29"/>
    <p:sldLayoutId id="2147483691" r:id="rId30"/>
    <p:sldLayoutId id="2147483705" r:id="rId31"/>
    <p:sldLayoutId id="2147483700" r:id="rId32"/>
    <p:sldLayoutId id="2147483701" r:id="rId33"/>
    <p:sldLayoutId id="2147483702" r:id="rId34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i="0" kern="1200">
          <a:solidFill>
            <a:schemeClr val="accent2"/>
          </a:solidFill>
          <a:latin typeface="Gotham Bold" panose="02000604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Medium" panose="02000604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4" orient="horz" pos="3861">
          <p15:clr>
            <a:srgbClr val="F26B43"/>
          </p15:clr>
        </p15:guide>
        <p15:guide id="7" pos="5881" userDrawn="1">
          <p15:clr>
            <a:srgbClr val="F26B43"/>
          </p15:clr>
        </p15:guide>
        <p15:guide id="8" orient="horz" pos="210">
          <p15:clr>
            <a:srgbClr val="F26B43"/>
          </p15:clr>
        </p15:guide>
        <p15:guide id="9" orient="horz" pos="1003">
          <p15:clr>
            <a:srgbClr val="F26B43"/>
          </p15:clr>
        </p15:guide>
        <p15:guide id="10" orient="horz" pos="1253" userDrawn="1">
          <p15:clr>
            <a:srgbClr val="F26B43"/>
          </p15:clr>
        </p15:guide>
        <p15:guide id="11" orient="horz" pos="663" userDrawn="1">
          <p15:clr>
            <a:srgbClr val="F26B43"/>
          </p15:clr>
        </p15:guide>
        <p15:guide id="14" pos="438" userDrawn="1">
          <p15:clr>
            <a:srgbClr val="F26B43"/>
          </p15:clr>
        </p15:guide>
        <p15:guide id="15" pos="7242" userDrawn="1">
          <p15:clr>
            <a:srgbClr val="F26B43"/>
          </p15:clr>
        </p15:guide>
        <p15:guide id="16" orient="horz" pos="193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06D771-A1A8-5C4F-BFFF-670F3BF04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333375"/>
            <a:ext cx="7735887" cy="126049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3BF7F-11F6-1C4D-99CF-CE562BB3F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713" y="1989137"/>
            <a:ext cx="10621962" cy="41402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C0A62-22C4-9744-AECC-3519B6958B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4713" y="6356350"/>
            <a:ext cx="2886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fld id="{CB4625B5-9D39-B743-81F3-A2814805E14F}" type="datetimeFigureOut">
              <a:rPr lang="en-US" smtClean="0"/>
              <a:pPr/>
              <a:t>10/23/2019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717E9-455A-F348-8C78-C71CE2020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2829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806C-1593-2F4B-AA00-85AC9AF61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86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488005-DE27-4B53-9CFE-AD5D9576D17C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4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61" r:id="rId29"/>
    <p:sldLayoutId id="2147483762" r:id="rId30"/>
    <p:sldLayoutId id="2147483763" r:id="rId31"/>
    <p:sldLayoutId id="2147483764" r:id="rId32"/>
    <p:sldLayoutId id="2147483765" r:id="rId33"/>
    <p:sldLayoutId id="2147483766" r:id="rId34"/>
    <p:sldLayoutId id="2147483767" r:id="rId35"/>
    <p:sldLayoutId id="2147483768" r:id="rId36"/>
    <p:sldLayoutId id="2147483769" r:id="rId37"/>
    <p:sldLayoutId id="2147483770" r:id="rId38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i="0" kern="1200">
          <a:solidFill>
            <a:schemeClr val="accent2"/>
          </a:solidFill>
          <a:latin typeface="Gotham Bold" panose="02000604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Medium" panose="02000604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">
          <p15:clr>
            <a:srgbClr val="F26B43"/>
          </p15:clr>
        </p15:guide>
        <p15:guide id="2" pos="7355">
          <p15:clr>
            <a:srgbClr val="F26B43"/>
          </p15:clr>
        </p15:guide>
        <p15:guide id="4" orient="horz" pos="3861">
          <p15:clr>
            <a:srgbClr val="F26B43"/>
          </p15:clr>
        </p15:guide>
        <p15:guide id="7" pos="5881">
          <p15:clr>
            <a:srgbClr val="F26B43"/>
          </p15:clr>
        </p15:guide>
        <p15:guide id="8" orient="horz" pos="210">
          <p15:clr>
            <a:srgbClr val="F26B43"/>
          </p15:clr>
        </p15:guide>
        <p15:guide id="9" orient="horz" pos="1003">
          <p15:clr>
            <a:srgbClr val="F26B43"/>
          </p15:clr>
        </p15:guide>
        <p15:guide id="10" orient="horz" pos="1253">
          <p15:clr>
            <a:srgbClr val="F26B43"/>
          </p15:clr>
        </p15:guide>
        <p15:guide id="11" orient="horz" pos="663">
          <p15:clr>
            <a:srgbClr val="F26B43"/>
          </p15:clr>
        </p15:guide>
        <p15:guide id="14" pos="438">
          <p15:clr>
            <a:srgbClr val="F26B43"/>
          </p15:clr>
        </p15:guide>
        <p15:guide id="15" pos="7242">
          <p15:clr>
            <a:srgbClr val="F26B43"/>
          </p15:clr>
        </p15:guide>
        <p15:guide id="16" orient="horz" pos="19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3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4551743-60D2-4930-BCC6-E9CBE27F3D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53646" y="0"/>
            <a:ext cx="12545646" cy="836194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5758B5-5781-AA41-BFA4-F29CB9533B83}"/>
              </a:ext>
            </a:extLst>
          </p:cNvPr>
          <p:cNvSpPr>
            <a:spLocks noChangeAspect="1"/>
          </p:cNvSpPr>
          <p:nvPr/>
        </p:nvSpPr>
        <p:spPr>
          <a:xfrm>
            <a:off x="442913" y="-1"/>
            <a:ext cx="4502066" cy="5633357"/>
          </a:xfrm>
          <a:prstGeom prst="rect">
            <a:avLst/>
          </a:prstGeom>
          <a:solidFill>
            <a:schemeClr val="accent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D501CB6-00ED-6B46-BED9-248D8DFA7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436" y="3534331"/>
            <a:ext cx="4502065" cy="1618228"/>
          </a:xfrm>
        </p:spPr>
        <p:txBody>
          <a:bodyPr anchor="b"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Gotham Bold" panose="02000604030000020004" pitchFamily="2" charset="0"/>
              </a:defRPr>
            </a:lvl1pPr>
          </a:lstStyle>
          <a:p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Out of Home AUDIENCE</a:t>
            </a:r>
            <a:br>
              <a:rPr lang="en-US" sz="4000" dirty="0"/>
            </a:br>
            <a:r>
              <a:rPr lang="en-US" sz="4000" dirty="0"/>
              <a:t>GROWTH </a:t>
            </a:r>
            <a:br>
              <a:rPr lang="en-US" sz="4000" dirty="0"/>
            </a:br>
            <a:r>
              <a:rPr lang="en-US" sz="4000" dirty="0"/>
              <a:t>IN 2019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48CB742-8F14-814F-BB8A-C039035E67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436" y="4847763"/>
            <a:ext cx="3826669" cy="609593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>
                <a:solidFill>
                  <a:schemeClr val="bg1"/>
                </a:solidFill>
              </a:rPr>
              <a:t>October 2019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B499F3-AE75-5646-A17E-79E67C050447}"/>
              </a:ext>
            </a:extLst>
          </p:cNvPr>
          <p:cNvCxnSpPr>
            <a:cxnSpLocks/>
          </p:cNvCxnSpPr>
          <p:nvPr/>
        </p:nvCxnSpPr>
        <p:spPr>
          <a:xfrm>
            <a:off x="659436" y="4689356"/>
            <a:ext cx="209284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1C81133-100D-124F-A737-D172A8A0D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  <p:pic>
        <p:nvPicPr>
          <p:cNvPr id="10" name="Picture 9" descr="AnatomyOfOoh.png">
            <a:extLst>
              <a:ext uri="{FF2B5EF4-FFF2-40B4-BE49-F238E27FC236}">
                <a16:creationId xmlns:a16="http://schemas.microsoft.com/office/drawing/2014/main" id="{38C83070-7124-43E0-8EA5-5424C6770C7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66" y="176305"/>
            <a:ext cx="2276174" cy="1426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4473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A19A196-7CEE-4DF9-9BB3-A7E050053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58" t="3687" r="27845"/>
          <a:stretch/>
        </p:blipFill>
        <p:spPr>
          <a:xfrm>
            <a:off x="6436549" y="-14904"/>
            <a:ext cx="5755452" cy="68878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C7DE54-A994-47CA-866C-A98E2F8CB3B5}"/>
              </a:ext>
            </a:extLst>
          </p:cNvPr>
          <p:cNvSpPr/>
          <p:nvPr/>
        </p:nvSpPr>
        <p:spPr>
          <a:xfrm>
            <a:off x="435824" y="418989"/>
            <a:ext cx="75881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600" b="1" dirty="0">
                <a:solidFill>
                  <a:schemeClr val="tx2"/>
                </a:solidFill>
                <a:latin typeface="Gotham Bold" pitchFamily="50" charset="0"/>
                <a:cs typeface="Gotham Bold" pitchFamily="50" charset="0"/>
              </a:rPr>
              <a:t>Out of Home (OOH) audiences</a:t>
            </a: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rPr>
              <a:t> are growing</a:t>
            </a:r>
            <a:endParaRPr kumimoji="0" lang="en-AU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CBF67A8-DD49-4771-9974-CB1476A2CD33}"/>
              </a:ext>
            </a:extLst>
          </p:cNvPr>
          <p:cNvSpPr txBox="1">
            <a:spLocks/>
          </p:cNvSpPr>
          <p:nvPr/>
        </p:nvSpPr>
        <p:spPr>
          <a:xfrm>
            <a:off x="435824" y="5201256"/>
            <a:ext cx="5129852" cy="1323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vs population growth of 1.5%.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FC8A823-7877-4EFE-862D-CB293E599B0A}"/>
              </a:ext>
            </a:extLst>
          </p:cNvPr>
          <p:cNvSpPr/>
          <p:nvPr/>
        </p:nvSpPr>
        <p:spPr>
          <a:xfrm>
            <a:off x="435824" y="2540768"/>
            <a:ext cx="5815712" cy="289841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0" b="1" i="0" u="none" strike="noStrike" kern="1200" cap="none" spc="0" normalizeH="0" baseline="0" noProof="0" dirty="0">
                <a:ln>
                  <a:noFill/>
                </a:ln>
                <a:solidFill>
                  <a:srgbClr val="F92D7D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rPr>
              <a:t>2.4</a:t>
            </a:r>
            <a:r>
              <a:rPr kumimoji="0" lang="en-US" sz="12000" b="1" i="0" u="none" strike="noStrike" kern="1200" cap="none" spc="0" normalizeH="0" baseline="40000" noProof="0" dirty="0">
                <a:ln>
                  <a:noFill/>
                </a:ln>
                <a:solidFill>
                  <a:srgbClr val="F92D7D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rPr>
              <a:t>%</a:t>
            </a:r>
            <a:endParaRPr kumimoji="0" lang="en-AU" sz="12000" b="1" i="0" u="none" strike="noStrike" kern="1200" cap="none" spc="0" normalizeH="0" baseline="40000" noProof="0" dirty="0">
              <a:ln>
                <a:noFill/>
              </a:ln>
              <a:solidFill>
                <a:srgbClr val="F92D7D"/>
              </a:solidFill>
              <a:effectLst/>
              <a:uLnTx/>
              <a:uFillTx/>
              <a:latin typeface="Gotham Bold" pitchFamily="50" charset="0"/>
              <a:cs typeface="Gotham Bold" pitchFamily="50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FC88109-CFE3-4870-92C1-CD7B432BD0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E38D1C-2685-4C8B-92B5-C59B64E7BF4F}"/>
              </a:ext>
            </a:extLst>
          </p:cNvPr>
          <p:cNvSpPr txBox="1">
            <a:spLocks/>
          </p:cNvSpPr>
          <p:nvPr/>
        </p:nvSpPr>
        <p:spPr>
          <a:xfrm>
            <a:off x="435824" y="2136122"/>
            <a:ext cx="5129852" cy="1323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In 2019 OOH audiences grew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665D72-7719-46D5-AC27-A3750E1C042C}"/>
              </a:ext>
            </a:extLst>
          </p:cNvPr>
          <p:cNvSpPr/>
          <p:nvPr/>
        </p:nvSpPr>
        <p:spPr>
          <a:xfrm>
            <a:off x="435824" y="6470062"/>
            <a:ext cx="1011162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srgbClr val="003D69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Source: </a:t>
            </a:r>
            <a:r>
              <a:rPr lang="en-AU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 MOVE October 2019 data release, comparing  change in audience of the same signs year on year </a:t>
            </a: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srgbClr val="003D69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552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C7DE54-A994-47CA-866C-A98E2F8CB3B5}"/>
              </a:ext>
            </a:extLst>
          </p:cNvPr>
          <p:cNvSpPr/>
          <p:nvPr/>
        </p:nvSpPr>
        <p:spPr>
          <a:xfrm>
            <a:off x="435824" y="413978"/>
            <a:ext cx="8404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600" b="1" dirty="0">
                <a:solidFill>
                  <a:schemeClr val="tx2"/>
                </a:solidFill>
                <a:latin typeface="Gotham Bold" pitchFamily="50" charset="0"/>
                <a:cs typeface="Gotham Bold" pitchFamily="50" charset="0"/>
              </a:rPr>
              <a:t>OOH audiences are growing faster than the population</a:t>
            </a:r>
            <a:endParaRPr kumimoji="0" lang="en-AU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CBF67A8-DD49-4771-9974-CB1476A2CD33}"/>
              </a:ext>
            </a:extLst>
          </p:cNvPr>
          <p:cNvSpPr txBox="1">
            <a:spLocks/>
          </p:cNvSpPr>
          <p:nvPr/>
        </p:nvSpPr>
        <p:spPr>
          <a:xfrm>
            <a:off x="435824" y="5201256"/>
            <a:ext cx="5279176" cy="1639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vs 18.8% for the population.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FC8A823-7877-4EFE-862D-CB293E599B0A}"/>
              </a:ext>
            </a:extLst>
          </p:cNvPr>
          <p:cNvSpPr/>
          <p:nvPr/>
        </p:nvSpPr>
        <p:spPr>
          <a:xfrm>
            <a:off x="435824" y="2540768"/>
            <a:ext cx="6346038" cy="289841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0" b="1" i="0" u="none" strike="noStrike" kern="1200" cap="none" spc="0" normalizeH="0" baseline="0" noProof="0" dirty="0">
                <a:ln>
                  <a:noFill/>
                </a:ln>
                <a:solidFill>
                  <a:srgbClr val="20AA4D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rPr>
              <a:t>28.7</a:t>
            </a:r>
            <a:r>
              <a:rPr kumimoji="0" lang="en-US" sz="12000" b="1" i="0" u="none" strike="noStrike" kern="1200" cap="none" spc="0" normalizeH="0" baseline="40000" noProof="0" dirty="0">
                <a:ln>
                  <a:noFill/>
                </a:ln>
                <a:solidFill>
                  <a:srgbClr val="20AA4D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rPr>
              <a:t>%</a:t>
            </a:r>
            <a:endParaRPr kumimoji="0" lang="en-AU" sz="12000" b="1" i="0" u="none" strike="noStrike" kern="1200" cap="none" spc="0" normalizeH="0" baseline="40000" noProof="0" dirty="0">
              <a:ln>
                <a:noFill/>
              </a:ln>
              <a:solidFill>
                <a:srgbClr val="20AA4D"/>
              </a:solidFill>
              <a:effectLst/>
              <a:uLnTx/>
              <a:uFillTx/>
              <a:latin typeface="Gotham Bold" pitchFamily="50" charset="0"/>
              <a:cs typeface="Gotham Bold" pitchFamily="50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FC88109-CFE3-4870-92C1-CD7B432BD0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E38D1C-2685-4C8B-92B5-C59B64E7BF4F}"/>
              </a:ext>
            </a:extLst>
          </p:cNvPr>
          <p:cNvSpPr txBox="1">
            <a:spLocks/>
          </p:cNvSpPr>
          <p:nvPr/>
        </p:nvSpPr>
        <p:spPr>
          <a:xfrm>
            <a:off x="435824" y="2136122"/>
            <a:ext cx="5660176" cy="1323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Since 2010 audiences have grown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665D72-7719-46D5-AC27-A3750E1C042C}"/>
              </a:ext>
            </a:extLst>
          </p:cNvPr>
          <p:cNvSpPr/>
          <p:nvPr/>
        </p:nvSpPr>
        <p:spPr>
          <a:xfrm>
            <a:off x="435824" y="6491205"/>
            <a:ext cx="1011162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srgbClr val="003D69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Source: </a:t>
            </a:r>
            <a:r>
              <a:rPr lang="en-AU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 MOVE October 2019 data release, comparing  change in audience of the same signs year on year since move launched </a:t>
            </a: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srgbClr val="003D69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654ADFA-AEC6-4B39-9974-BB96F25C16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4126673"/>
              </p:ext>
            </p:extLst>
          </p:nvPr>
        </p:nvGraphicFramePr>
        <p:xfrm>
          <a:off x="6477001" y="2125528"/>
          <a:ext cx="5590673" cy="3804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3172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E6ED51C-40CD-4750-8421-4207A7071D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79" r="34712"/>
          <a:stretch/>
        </p:blipFill>
        <p:spPr>
          <a:xfrm>
            <a:off x="6418250" y="-15335"/>
            <a:ext cx="5773750" cy="68733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C7DE54-A994-47CA-866C-A98E2F8CB3B5}"/>
              </a:ext>
            </a:extLst>
          </p:cNvPr>
          <p:cNvSpPr/>
          <p:nvPr/>
        </p:nvSpPr>
        <p:spPr>
          <a:xfrm>
            <a:off x="508833" y="562406"/>
            <a:ext cx="5510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600" b="1" dirty="0">
                <a:solidFill>
                  <a:schemeClr val="tx2"/>
                </a:solidFill>
                <a:latin typeface="Gotham Bold" pitchFamily="50" charset="0"/>
                <a:cs typeface="Gotham Bold" pitchFamily="50" charset="0"/>
              </a:rPr>
              <a:t>Increasing reach </a:t>
            </a:r>
            <a:endParaRPr kumimoji="0" lang="en-AU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otham Bold" pitchFamily="50" charset="0"/>
              <a:cs typeface="Gotham Bold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7AF0BB-BBD8-45D3-97D8-9BE6C8F418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10436E3-E43E-454A-8577-9CCB5FB70F48}"/>
              </a:ext>
            </a:extLst>
          </p:cNvPr>
          <p:cNvSpPr/>
          <p:nvPr/>
        </p:nvSpPr>
        <p:spPr>
          <a:xfrm>
            <a:off x="622189" y="6470062"/>
            <a:ext cx="101116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*on average</a:t>
            </a: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srgbClr val="003D69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srgbClr val="003D69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Source: </a:t>
            </a:r>
            <a:r>
              <a:rPr lang="en-AU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 MOVE October 2019 data release, </a:t>
            </a: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srgbClr val="003D69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B911BC6-D4F9-425F-927E-CEB411FBBC97}"/>
              </a:ext>
            </a:extLst>
          </p:cNvPr>
          <p:cNvSpPr txBox="1">
            <a:spLocks/>
          </p:cNvSpPr>
          <p:nvPr/>
        </p:nvSpPr>
        <p:spPr>
          <a:xfrm>
            <a:off x="570987" y="4767041"/>
            <a:ext cx="5773748" cy="1243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MORE people* in OOH environments each day.</a:t>
            </a:r>
            <a:endParaRPr lang="en-AU" sz="2000" dirty="0">
              <a:solidFill>
                <a:srgbClr val="003D69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01EC29-E452-4F9C-AFFB-50F8C933825C}"/>
              </a:ext>
            </a:extLst>
          </p:cNvPr>
          <p:cNvSpPr/>
          <p:nvPr/>
        </p:nvSpPr>
        <p:spPr>
          <a:xfrm>
            <a:off x="446270" y="2068545"/>
            <a:ext cx="5773749" cy="144920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0" b="1" i="0" u="none" strike="noStrike" kern="1200" cap="none" spc="0" normalizeH="0" baseline="0" noProof="0" dirty="0">
                <a:ln>
                  <a:noFill/>
                </a:ln>
                <a:solidFill>
                  <a:srgbClr val="6396A5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rPr>
              <a:t>217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6396A5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rPr>
              <a:t>K</a:t>
            </a:r>
            <a:endParaRPr kumimoji="0" lang="en-AU" sz="12000" b="1" i="0" u="none" strike="noStrike" kern="1200" cap="none" spc="0" normalizeH="0" baseline="40000" noProof="0" dirty="0">
              <a:ln>
                <a:noFill/>
              </a:ln>
              <a:solidFill>
                <a:srgbClr val="6396A5"/>
              </a:solidFill>
              <a:effectLst/>
              <a:uLnTx/>
              <a:uFillTx/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26FCD64-3C7D-4666-851B-9223B4EA807C}"/>
              </a:ext>
            </a:extLst>
          </p:cNvPr>
          <p:cNvSpPr txBox="1">
            <a:spLocks/>
          </p:cNvSpPr>
          <p:nvPr/>
        </p:nvSpPr>
        <p:spPr>
          <a:xfrm>
            <a:off x="570987" y="1722332"/>
            <a:ext cx="4366590" cy="541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In 2019 there are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819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3F513FC-6999-4CE6-B3CA-E02AB5F1CC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30" t="889"/>
          <a:stretch/>
        </p:blipFill>
        <p:spPr>
          <a:xfrm>
            <a:off x="6388357" y="2914"/>
            <a:ext cx="8937395" cy="68550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C7DE54-A994-47CA-866C-A98E2F8CB3B5}"/>
              </a:ext>
            </a:extLst>
          </p:cNvPr>
          <p:cNvSpPr/>
          <p:nvPr/>
        </p:nvSpPr>
        <p:spPr>
          <a:xfrm>
            <a:off x="515937" y="516014"/>
            <a:ext cx="6775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rPr>
              <a:t>Broadcast delivery</a:t>
            </a:r>
            <a:endParaRPr kumimoji="0" lang="en-AU" sz="3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CBF67A8-DD49-4771-9974-CB1476A2CD33}"/>
              </a:ext>
            </a:extLst>
          </p:cNvPr>
          <p:cNvSpPr txBox="1">
            <a:spLocks/>
          </p:cNvSpPr>
          <p:nvPr/>
        </p:nvSpPr>
        <p:spPr>
          <a:xfrm>
            <a:off x="474922" y="4490481"/>
            <a:ext cx="5891251" cy="2951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Australians in capital cities where they live, work, shop, and </a:t>
            </a:r>
            <a:r>
              <a:rPr lang="en-US" dirty="0" err="1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socialise</a:t>
            </a:r>
            <a:r>
              <a:rPr lang="en-US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. Resulting in increased exposure for the 77,500 advertising faces measured by MOVE. </a:t>
            </a:r>
            <a:endParaRPr lang="en-AU" dirty="0">
              <a:solidFill>
                <a:srgbClr val="003D69"/>
              </a:solidFill>
              <a:latin typeface="Gotham Book" pitchFamily="50" charset="0"/>
              <a:cs typeface="Gotham Book" pitchFamily="50" charset="0"/>
            </a:endParaRPr>
          </a:p>
          <a:p>
            <a:pPr lvl="0">
              <a:defRPr/>
            </a:pPr>
            <a:endParaRPr lang="en-US" dirty="0">
              <a:solidFill>
                <a:srgbClr val="003D69"/>
              </a:solidFill>
              <a:latin typeface="Franklin Gothic Book" panose="020B0503020102020204" pitchFamily="34" charset="0"/>
              <a:cs typeface="Gotham Bold" pitchFamily="50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FC8A823-7877-4EFE-862D-CB293E599B0A}"/>
              </a:ext>
            </a:extLst>
          </p:cNvPr>
          <p:cNvSpPr/>
          <p:nvPr/>
        </p:nvSpPr>
        <p:spPr>
          <a:xfrm>
            <a:off x="515937" y="1896460"/>
            <a:ext cx="5254092" cy="144920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defRPr/>
            </a:pPr>
            <a:r>
              <a:rPr lang="en-US" sz="17000" b="1" dirty="0">
                <a:solidFill>
                  <a:srgbClr val="F07836"/>
                </a:solidFill>
                <a:latin typeface="Gotham Bold" pitchFamily="50" charset="0"/>
                <a:cs typeface="Gotham Bold" pitchFamily="50" charset="0"/>
              </a:rPr>
              <a:t>13</a:t>
            </a:r>
            <a:r>
              <a:rPr lang="en-US" sz="12000" b="1" dirty="0">
                <a:solidFill>
                  <a:srgbClr val="F07836"/>
                </a:solidFill>
                <a:latin typeface="Gotham Bold" pitchFamily="50" charset="0"/>
                <a:cs typeface="Gotham Bold" pitchFamily="50" charset="0"/>
              </a:rPr>
              <a:t>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7AF0BB-BBD8-45D3-97D8-9BE6C8F418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A97F6FC-F3E8-432E-9C8A-FF41516B1CFF}"/>
              </a:ext>
            </a:extLst>
          </p:cNvPr>
          <p:cNvSpPr txBox="1">
            <a:spLocks/>
          </p:cNvSpPr>
          <p:nvPr/>
        </p:nvSpPr>
        <p:spPr>
          <a:xfrm>
            <a:off x="515937" y="1607342"/>
            <a:ext cx="6097337" cy="1323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OOH advertising reaches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0436E3-E43E-454A-8577-9CCB5FB70F48}"/>
              </a:ext>
            </a:extLst>
          </p:cNvPr>
          <p:cNvSpPr/>
          <p:nvPr/>
        </p:nvSpPr>
        <p:spPr>
          <a:xfrm>
            <a:off x="515937" y="6470062"/>
            <a:ext cx="1011162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srgbClr val="003D69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Source: </a:t>
            </a:r>
            <a:r>
              <a:rPr lang="en-AU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 MOVE October 2019 data release, </a:t>
            </a: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srgbClr val="003D69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789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8026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MA slides - basic Full expression logo">
  <a:themeElements>
    <a:clrScheme name="OMA Colours">
      <a:dk1>
        <a:srgbClr val="000000"/>
      </a:dk1>
      <a:lt1>
        <a:srgbClr val="FFFFFF"/>
      </a:lt1>
      <a:dk2>
        <a:srgbClr val="55504C"/>
      </a:dk2>
      <a:lt2>
        <a:srgbClr val="DCD9B6"/>
      </a:lt2>
      <a:accent1>
        <a:srgbClr val="28BFD7"/>
      </a:accent1>
      <a:accent2>
        <a:srgbClr val="27AC4E"/>
      </a:accent2>
      <a:accent3>
        <a:srgbClr val="F05523"/>
      </a:accent3>
      <a:accent4>
        <a:srgbClr val="EE59A0"/>
      </a:accent4>
      <a:accent5>
        <a:srgbClr val="D22229"/>
      </a:accent5>
      <a:accent6>
        <a:srgbClr val="440146"/>
      </a:accent6>
      <a:hlink>
        <a:srgbClr val="063C68"/>
      </a:hlink>
      <a:folHlink>
        <a:srgbClr val="5550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MA_Template_v4" id="{A560E57B-FE9A-BE47-8DE7-DD05872249A9}" vid="{E7410C1A-13D2-5E41-BA3F-2D2C683BA635}"/>
    </a:ext>
  </a:extLst>
</a:theme>
</file>

<file path=ppt/theme/theme2.xml><?xml version="1.0" encoding="utf-8"?>
<a:theme xmlns:a="http://schemas.openxmlformats.org/drawingml/2006/main" name="2_OMA slides - basic Full expression logo">
  <a:themeElements>
    <a:clrScheme name="OMA Colours">
      <a:dk1>
        <a:srgbClr val="000000"/>
      </a:dk1>
      <a:lt1>
        <a:srgbClr val="FFFFFF"/>
      </a:lt1>
      <a:dk2>
        <a:srgbClr val="55504C"/>
      </a:dk2>
      <a:lt2>
        <a:srgbClr val="DCD9B6"/>
      </a:lt2>
      <a:accent1>
        <a:srgbClr val="28BFD7"/>
      </a:accent1>
      <a:accent2>
        <a:srgbClr val="27AC4E"/>
      </a:accent2>
      <a:accent3>
        <a:srgbClr val="F05523"/>
      </a:accent3>
      <a:accent4>
        <a:srgbClr val="EE59A0"/>
      </a:accent4>
      <a:accent5>
        <a:srgbClr val="D22229"/>
      </a:accent5>
      <a:accent6>
        <a:srgbClr val="440146"/>
      </a:accent6>
      <a:hlink>
        <a:srgbClr val="063C68"/>
      </a:hlink>
      <a:folHlink>
        <a:srgbClr val="5550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MA_Template_v4" id="{A560E57B-FE9A-BE47-8DE7-DD05872249A9}" vid="{E7410C1A-13D2-5E41-BA3F-2D2C683BA63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18887</TotalTime>
  <Words>161</Words>
  <Application>Microsoft Office PowerPoint</Application>
  <PresentationFormat>Widescreen</PresentationFormat>
  <Paragraphs>28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Franklin Gothic Book</vt:lpstr>
      <vt:lpstr>Gotham Bold</vt:lpstr>
      <vt:lpstr>Gotham Book</vt:lpstr>
      <vt:lpstr>Gotham Medium</vt:lpstr>
      <vt:lpstr>1_OMA slides - basic Full expression logo</vt:lpstr>
      <vt:lpstr>2_OMA slides - basic Full expression logo</vt:lpstr>
      <vt:lpstr>  Out of Home AUDIENCE GROWTH  IN 2019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Dance</dc:creator>
  <cp:lastModifiedBy>Julie Jensen</cp:lastModifiedBy>
  <cp:revision>233</cp:revision>
  <cp:lastPrinted>2019-01-28T22:31:37Z</cp:lastPrinted>
  <dcterms:created xsi:type="dcterms:W3CDTF">2018-11-28T03:58:55Z</dcterms:created>
  <dcterms:modified xsi:type="dcterms:W3CDTF">2019-10-23T03:38:54Z</dcterms:modified>
</cp:coreProperties>
</file>